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368" r:id="rId5"/>
    <p:sldId id="4919" r:id="rId6"/>
    <p:sldId id="4922" r:id="rId7"/>
    <p:sldId id="4934" r:id="rId8"/>
    <p:sldId id="4929" r:id="rId9"/>
    <p:sldId id="4930" r:id="rId10"/>
    <p:sldId id="4923" r:id="rId11"/>
    <p:sldId id="4916" r:id="rId12"/>
    <p:sldId id="4924" r:id="rId13"/>
    <p:sldId id="4925" r:id="rId14"/>
    <p:sldId id="4931" r:id="rId15"/>
    <p:sldId id="4926" r:id="rId16"/>
    <p:sldId id="4933" r:id="rId17"/>
    <p:sldId id="4927" r:id="rId18"/>
    <p:sldId id="491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3699"/>
  </p:normalViewPr>
  <p:slideViewPr>
    <p:cSldViewPr snapToGrid="0">
      <p:cViewPr varScale="1">
        <p:scale>
          <a:sx n="62" d="100"/>
          <a:sy n="62" d="100"/>
        </p:scale>
        <p:origin x="1262" y="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glenton@durham.ac.uk" userId="S::urn:spo:guest#eleanor.glenton@durham.ac.uk::" providerId="AD" clId="Web-{BBD11028-325C-CDF1-1EC1-B8C17B270875}"/>
    <pc:docChg chg="addSld modSld sldOrd">
      <pc:chgData name="eleanor.glenton@durham.ac.uk" userId="S::urn:spo:guest#eleanor.glenton@durham.ac.uk::" providerId="AD" clId="Web-{BBD11028-325C-CDF1-1EC1-B8C17B270875}" dt="2026-06-13T14:59:51.970" v="181"/>
      <pc:docMkLst>
        <pc:docMk/>
      </pc:docMkLst>
      <pc:sldChg chg="modNotes">
        <pc:chgData name="eleanor.glenton@durham.ac.uk" userId="S::urn:spo:guest#eleanor.glenton@durham.ac.uk::" providerId="AD" clId="Web-{BBD11028-325C-CDF1-1EC1-B8C17B270875}" dt="2026-06-13T14:38:54.787" v="114"/>
        <pc:sldMkLst>
          <pc:docMk/>
          <pc:sldMk cId="2751323205" sldId="4913"/>
        </pc:sldMkLst>
      </pc:sldChg>
      <pc:sldChg chg="modNotes">
        <pc:chgData name="eleanor.glenton@durham.ac.uk" userId="S::urn:spo:guest#eleanor.glenton@durham.ac.uk::" providerId="AD" clId="Web-{BBD11028-325C-CDF1-1EC1-B8C17B270875}" dt="2026-06-13T14:38:05.426" v="88"/>
        <pc:sldMkLst>
          <pc:docMk/>
          <pc:sldMk cId="3618884207" sldId="4916"/>
        </pc:sldMkLst>
      </pc:sldChg>
      <pc:sldChg chg="modNotes">
        <pc:chgData name="eleanor.glenton@durham.ac.uk" userId="S::urn:spo:guest#eleanor.glenton@durham.ac.uk::" providerId="AD" clId="Web-{BBD11028-325C-CDF1-1EC1-B8C17B270875}" dt="2026-06-13T14:37:05.877" v="51"/>
        <pc:sldMkLst>
          <pc:docMk/>
          <pc:sldMk cId="2363122643" sldId="4919"/>
        </pc:sldMkLst>
      </pc:sldChg>
      <pc:sldChg chg="modNotes">
        <pc:chgData name="eleanor.glenton@durham.ac.uk" userId="S::urn:spo:guest#eleanor.glenton@durham.ac.uk::" providerId="AD" clId="Web-{BBD11028-325C-CDF1-1EC1-B8C17B270875}" dt="2026-06-13T14:37:20.097" v="64"/>
        <pc:sldMkLst>
          <pc:docMk/>
          <pc:sldMk cId="1331174729" sldId="4922"/>
        </pc:sldMkLst>
      </pc:sldChg>
      <pc:sldChg chg="modNotes">
        <pc:chgData name="eleanor.glenton@durham.ac.uk" userId="S::urn:spo:guest#eleanor.glenton@durham.ac.uk::" providerId="AD" clId="Web-{BBD11028-325C-CDF1-1EC1-B8C17B270875}" dt="2026-06-13T14:37:26.222" v="70"/>
        <pc:sldMkLst>
          <pc:docMk/>
          <pc:sldMk cId="2177265389" sldId="4923"/>
        </pc:sldMkLst>
      </pc:sldChg>
      <pc:sldChg chg="modNotes">
        <pc:chgData name="eleanor.glenton@durham.ac.uk" userId="S::urn:spo:guest#eleanor.glenton@durham.ac.uk::" providerId="AD" clId="Web-{BBD11028-325C-CDF1-1EC1-B8C17B270875}" dt="2026-06-13T14:38:10.083" v="90"/>
        <pc:sldMkLst>
          <pc:docMk/>
          <pc:sldMk cId="1335739053" sldId="4924"/>
        </pc:sldMkLst>
      </pc:sldChg>
      <pc:sldChg chg="modNotes">
        <pc:chgData name="eleanor.glenton@durham.ac.uk" userId="S::urn:spo:guest#eleanor.glenton@durham.ac.uk::" providerId="AD" clId="Web-{BBD11028-325C-CDF1-1EC1-B8C17B270875}" dt="2026-06-13T14:38:14.442" v="91"/>
        <pc:sldMkLst>
          <pc:docMk/>
          <pc:sldMk cId="2712020748" sldId="4925"/>
        </pc:sldMkLst>
      </pc:sldChg>
      <pc:sldChg chg="modSp modNotes">
        <pc:chgData name="eleanor.glenton@durham.ac.uk" userId="S::urn:spo:guest#eleanor.glenton@durham.ac.uk::" providerId="AD" clId="Web-{BBD11028-325C-CDF1-1EC1-B8C17B270875}" dt="2026-06-13T14:58:55.624" v="175" actId="20577"/>
        <pc:sldMkLst>
          <pc:docMk/>
          <pc:sldMk cId="3712472334" sldId="4926"/>
        </pc:sldMkLst>
        <pc:spChg chg="mod">
          <ac:chgData name="eleanor.glenton@durham.ac.uk" userId="S::urn:spo:guest#eleanor.glenton@durham.ac.uk::" providerId="AD" clId="Web-{BBD11028-325C-CDF1-1EC1-B8C17B270875}" dt="2026-06-13T14:58:55.624" v="175" actId="20577"/>
          <ac:spMkLst>
            <pc:docMk/>
            <pc:sldMk cId="3712472334" sldId="4926"/>
            <ac:spMk id="3" creationId="{6F7D4712-58CB-058A-7B5F-56F3D8008084}"/>
          </ac:spMkLst>
        </pc:spChg>
      </pc:sldChg>
      <pc:sldChg chg="modNotes">
        <pc:chgData name="eleanor.glenton@durham.ac.uk" userId="S::urn:spo:guest#eleanor.glenton@durham.ac.uk::" providerId="AD" clId="Web-{BBD11028-325C-CDF1-1EC1-B8C17B270875}" dt="2026-06-13T14:38:49.584" v="110"/>
        <pc:sldMkLst>
          <pc:docMk/>
          <pc:sldMk cId="247861919" sldId="4927"/>
        </pc:sldMkLst>
      </pc:sldChg>
      <pc:sldChg chg="modNotes">
        <pc:chgData name="eleanor.glenton@durham.ac.uk" userId="S::urn:spo:guest#eleanor.glenton@durham.ac.uk::" providerId="AD" clId="Web-{BBD11028-325C-CDF1-1EC1-B8C17B270875}" dt="2026-06-13T14:37:57.317" v="86"/>
        <pc:sldMkLst>
          <pc:docMk/>
          <pc:sldMk cId="2435190064" sldId="4929"/>
        </pc:sldMkLst>
      </pc:sldChg>
      <pc:sldChg chg="modNotes">
        <pc:chgData name="eleanor.glenton@durham.ac.uk" userId="S::urn:spo:guest#eleanor.glenton@durham.ac.uk::" providerId="AD" clId="Web-{BBD11028-325C-CDF1-1EC1-B8C17B270875}" dt="2026-06-13T14:37:38.800" v="79"/>
        <pc:sldMkLst>
          <pc:docMk/>
          <pc:sldMk cId="633837532" sldId="4930"/>
        </pc:sldMkLst>
      </pc:sldChg>
      <pc:sldChg chg="modNotes">
        <pc:chgData name="eleanor.glenton@durham.ac.uk" userId="S::urn:spo:guest#eleanor.glenton@durham.ac.uk::" providerId="AD" clId="Web-{BBD11028-325C-CDF1-1EC1-B8C17B270875}" dt="2026-06-13T14:38:26.536" v="93"/>
        <pc:sldMkLst>
          <pc:docMk/>
          <pc:sldMk cId="448736578" sldId="4931"/>
        </pc:sldMkLst>
      </pc:sldChg>
      <pc:sldChg chg="addSp modSp modNotes">
        <pc:chgData name="eleanor.glenton@durham.ac.uk" userId="S::urn:spo:guest#eleanor.glenton@durham.ac.uk::" providerId="AD" clId="Web-{BBD11028-325C-CDF1-1EC1-B8C17B270875}" dt="2026-06-13T14:38:35.849" v="101"/>
        <pc:sldMkLst>
          <pc:docMk/>
          <pc:sldMk cId="760994764" sldId="4933"/>
        </pc:sldMkLst>
        <pc:spChg chg="mod">
          <ac:chgData name="eleanor.glenton@durham.ac.uk" userId="S::urn:spo:guest#eleanor.glenton@durham.ac.uk::" providerId="AD" clId="Web-{BBD11028-325C-CDF1-1EC1-B8C17B270875}" dt="2026-06-13T14:31:17.303" v="11" actId="20577"/>
          <ac:spMkLst>
            <pc:docMk/>
            <pc:sldMk cId="760994764" sldId="4933"/>
            <ac:spMk id="3" creationId="{55AC6956-57C6-79FB-0B04-48C840D070AB}"/>
          </ac:spMkLst>
        </pc:spChg>
        <pc:picChg chg="add mod">
          <ac:chgData name="eleanor.glenton@durham.ac.uk" userId="S::urn:spo:guest#eleanor.glenton@durham.ac.uk::" providerId="AD" clId="Web-{BBD11028-325C-CDF1-1EC1-B8C17B270875}" dt="2026-06-13T14:36:21.829" v="46" actId="1076"/>
          <ac:picMkLst>
            <pc:docMk/>
            <pc:sldMk cId="760994764" sldId="4933"/>
            <ac:picMk id="4" creationId="{699E4E03-4C2F-DF4B-9340-ED0133454BA0}"/>
          </ac:picMkLst>
        </pc:picChg>
        <pc:picChg chg="mod">
          <ac:chgData name="eleanor.glenton@durham.ac.uk" userId="S::urn:spo:guest#eleanor.glenton@durham.ac.uk::" providerId="AD" clId="Web-{BBD11028-325C-CDF1-1EC1-B8C17B270875}" dt="2026-06-13T14:31:17.928" v="12" actId="1076"/>
          <ac:picMkLst>
            <pc:docMk/>
            <pc:sldMk cId="760994764" sldId="4933"/>
            <ac:picMk id="6" creationId="{D56619A6-2036-E201-4E15-97D6790805D5}"/>
          </ac:picMkLst>
        </pc:picChg>
        <pc:picChg chg="add mod modVis">
          <ac:chgData name="eleanor.glenton@durham.ac.uk" userId="S::urn:spo:guest#eleanor.glenton@durham.ac.uk::" providerId="AD" clId="Web-{BBD11028-325C-CDF1-1EC1-B8C17B270875}" dt="2026-06-13T14:36:11.844" v="43" actId="1076"/>
          <ac:picMkLst>
            <pc:docMk/>
            <pc:sldMk cId="760994764" sldId="4933"/>
            <ac:picMk id="9" creationId="{68780A35-7EE3-9ECB-5AD0-DB127507F66A}"/>
          </ac:picMkLst>
        </pc:picChg>
        <pc:picChg chg="add mod modVis">
          <ac:chgData name="eleanor.glenton@durham.ac.uk" userId="S::urn:spo:guest#eleanor.glenton@durham.ac.uk::" providerId="AD" clId="Web-{BBD11028-325C-CDF1-1EC1-B8C17B270875}" dt="2026-06-13T14:36:33.673" v="47" actId="1076"/>
          <ac:picMkLst>
            <pc:docMk/>
            <pc:sldMk cId="760994764" sldId="4933"/>
            <ac:picMk id="10" creationId="{10545454-94CE-CDFA-6B1B-2D8D425B9123}"/>
          </ac:picMkLst>
        </pc:picChg>
      </pc:sldChg>
      <pc:sldChg chg="addSp modSp add ord replId modNotes">
        <pc:chgData name="eleanor.glenton@durham.ac.uk" userId="S::urn:spo:guest#eleanor.glenton@durham.ac.uk::" providerId="AD" clId="Web-{BBD11028-325C-CDF1-1EC1-B8C17B270875}" dt="2026-06-13T14:59:51.970" v="181"/>
        <pc:sldMkLst>
          <pc:docMk/>
          <pc:sldMk cId="3403914946" sldId="4934"/>
        </pc:sldMkLst>
        <pc:spChg chg="mod">
          <ac:chgData name="eleanor.glenton@durham.ac.uk" userId="S::urn:spo:guest#eleanor.glenton@durham.ac.uk::" providerId="AD" clId="Web-{BBD11028-325C-CDF1-1EC1-B8C17B270875}" dt="2026-06-13T14:39:26.538" v="125" actId="20577"/>
          <ac:spMkLst>
            <pc:docMk/>
            <pc:sldMk cId="3403914946" sldId="4934"/>
            <ac:spMk id="2" creationId="{56EEB4DA-59B9-2831-878D-F1C6B83AB548}"/>
          </ac:spMkLst>
        </pc:spChg>
        <pc:spChg chg="mod">
          <ac:chgData name="eleanor.glenton@durham.ac.uk" userId="S::urn:spo:guest#eleanor.glenton@durham.ac.uk::" providerId="AD" clId="Web-{BBD11028-325C-CDF1-1EC1-B8C17B270875}" dt="2026-06-13T14:39:43.930" v="126" actId="20577"/>
          <ac:spMkLst>
            <pc:docMk/>
            <pc:sldMk cId="3403914946" sldId="4934"/>
            <ac:spMk id="3" creationId="{A4BF1A6E-EBCD-E986-FE50-D708F0024CB1}"/>
          </ac:spMkLst>
        </pc:spChg>
        <pc:spChg chg="add mod">
          <ac:chgData name="eleanor.glenton@durham.ac.uk" userId="S::urn:spo:guest#eleanor.glenton@durham.ac.uk::" providerId="AD" clId="Web-{BBD11028-325C-CDF1-1EC1-B8C17B270875}" dt="2026-06-13T14:57:59.840" v="158" actId="20577"/>
          <ac:spMkLst>
            <pc:docMk/>
            <pc:sldMk cId="3403914946" sldId="4934"/>
            <ac:spMk id="4" creationId="{5CA82E86-3E26-087B-F6DD-94FBACB7D0AB}"/>
          </ac:spMkLst>
        </pc:spChg>
        <pc:spChg chg="mod">
          <ac:chgData name="eleanor.glenton@durham.ac.uk" userId="S::urn:spo:guest#eleanor.glenton@durham.ac.uk::" providerId="AD" clId="Web-{BBD11028-325C-CDF1-1EC1-B8C17B270875}" dt="2026-06-13T14:39:14.882" v="118" actId="20577"/>
          <ac:spMkLst>
            <pc:docMk/>
            <pc:sldMk cId="3403914946" sldId="4934"/>
            <ac:spMk id="5" creationId="{E96D913D-F00F-0649-2526-CBCF934B877B}"/>
          </ac:spMkLst>
        </pc:spChg>
      </pc:sldChg>
    </pc:docChg>
  </pc:docChgLst>
  <pc:docChgLst>
    <pc:chgData name="eleanor.glenton@durham.ac.uk" userId="S::urn:spo:guest#eleanor.glenton@durham.ac.uk::" providerId="AD" clId="Web-{0F31C8D1-37D1-0FE6-C830-D2FC6887D855}"/>
    <pc:docChg chg="addSld delSld modSld">
      <pc:chgData name="eleanor.glenton@durham.ac.uk" userId="S::urn:spo:guest#eleanor.glenton@durham.ac.uk::" providerId="AD" clId="Web-{0F31C8D1-37D1-0FE6-C830-D2FC6887D855}" dt="2026-06-12T16:38:46.638" v="82" actId="20577"/>
      <pc:docMkLst>
        <pc:docMk/>
      </pc:docMkLst>
      <pc:sldChg chg="delSp modSp add replId">
        <pc:chgData name="eleanor.glenton@durham.ac.uk" userId="S::urn:spo:guest#eleanor.glenton@durham.ac.uk::" providerId="AD" clId="Web-{0F31C8D1-37D1-0FE6-C830-D2FC6887D855}" dt="2026-06-12T16:38:46.638" v="82" actId="20577"/>
        <pc:sldMkLst>
          <pc:docMk/>
          <pc:sldMk cId="760994764" sldId="4933"/>
        </pc:sldMkLst>
        <pc:spChg chg="mod">
          <ac:chgData name="eleanor.glenton@durham.ac.uk" userId="S::urn:spo:guest#eleanor.glenton@durham.ac.uk::" providerId="AD" clId="Web-{0F31C8D1-37D1-0FE6-C830-D2FC6887D855}" dt="2026-06-12T16:37:32.291" v="13" actId="20577"/>
          <ac:spMkLst>
            <pc:docMk/>
            <pc:sldMk cId="760994764" sldId="4933"/>
            <ac:spMk id="2" creationId="{507B53C6-395A-D055-0EA6-C9E3228E6725}"/>
          </ac:spMkLst>
        </pc:spChg>
        <pc:spChg chg="mod">
          <ac:chgData name="eleanor.glenton@durham.ac.uk" userId="S::urn:spo:guest#eleanor.glenton@durham.ac.uk::" providerId="AD" clId="Web-{0F31C8D1-37D1-0FE6-C830-D2FC6887D855}" dt="2026-06-12T16:38:46.638" v="82" actId="20577"/>
          <ac:spMkLst>
            <pc:docMk/>
            <pc:sldMk cId="760994764" sldId="4933"/>
            <ac:spMk id="3" creationId="{55AC6956-57C6-79FB-0B04-48C840D070AB}"/>
          </ac:spMkLst>
        </pc:spChg>
      </pc:sldChg>
    </pc:docChg>
  </pc:docChgLst>
  <pc:docChgLst>
    <pc:chgData name="eleanor.glenton@durham.ac.uk" userId="S::urn:spo:guest#eleanor.glenton@durham.ac.uk::" providerId="AD" clId="Web-{1017860F-D045-C3F2-AF3E-E765A1EE0F2B}"/>
    <pc:docChg chg="modSld">
      <pc:chgData name="eleanor.glenton@durham.ac.uk" userId="S::urn:spo:guest#eleanor.glenton@durham.ac.uk::" providerId="AD" clId="Web-{1017860F-D045-C3F2-AF3E-E765A1EE0F2B}" dt="2026-06-12T16:33:56.497" v="7" actId="1076"/>
      <pc:docMkLst>
        <pc:docMk/>
      </pc:docMkLst>
      <pc:sldChg chg="addSp modSp">
        <pc:chgData name="eleanor.glenton@durham.ac.uk" userId="S::urn:spo:guest#eleanor.glenton@durham.ac.uk::" providerId="AD" clId="Web-{1017860F-D045-C3F2-AF3E-E765A1EE0F2B}" dt="2026-06-12T16:33:56.497" v="7" actId="1076"/>
        <pc:sldMkLst>
          <pc:docMk/>
          <pc:sldMk cId="1331174729" sldId="4922"/>
        </pc:sldMkLst>
        <pc:picChg chg="add mod">
          <ac:chgData name="eleanor.glenton@durham.ac.uk" userId="S::urn:spo:guest#eleanor.glenton@durham.ac.uk::" providerId="AD" clId="Web-{1017860F-D045-C3F2-AF3E-E765A1EE0F2B}" dt="2026-06-12T16:33:56.497" v="7" actId="1076"/>
          <ac:picMkLst>
            <pc:docMk/>
            <pc:sldMk cId="1331174729" sldId="4922"/>
            <ac:picMk id="4" creationId="{9FF44009-A3BA-3448-C96E-24C25B666225}"/>
          </ac:picMkLst>
        </pc:picChg>
      </pc:sldChg>
    </pc:docChg>
  </pc:docChgLst>
  <pc:docChgLst>
    <pc:chgData name="William Nixon" userId="ceb7f85a-be2d-4c1d-a3fc-5781520ad786" providerId="ADAL" clId="{BA286BF2-546D-5D30-9FBF-9786594D480F}"/>
    <pc:docChg chg="undo custSel addSld delSld modSld sldOrd">
      <pc:chgData name="William Nixon" userId="ceb7f85a-be2d-4c1d-a3fc-5781520ad786" providerId="ADAL" clId="{BA286BF2-546D-5D30-9FBF-9786594D480F}" dt="2026-06-17T08:35:33.987" v="138" actId="20578"/>
      <pc:docMkLst>
        <pc:docMk/>
      </pc:docMkLst>
      <pc:sldChg chg="addSp delSp modSp mod">
        <pc:chgData name="William Nixon" userId="ceb7f85a-be2d-4c1d-a3fc-5781520ad786" providerId="ADAL" clId="{BA286BF2-546D-5D30-9FBF-9786594D480F}" dt="2026-06-12T09:41:51.306" v="132" actId="1076"/>
        <pc:sldMkLst>
          <pc:docMk/>
          <pc:sldMk cId="2712020748" sldId="4925"/>
        </pc:sldMkLst>
        <pc:spChg chg="mod">
          <ac:chgData name="William Nixon" userId="ceb7f85a-be2d-4c1d-a3fc-5781520ad786" providerId="ADAL" clId="{BA286BF2-546D-5D30-9FBF-9786594D480F}" dt="2026-06-12T09:40:23.280" v="121" actId="20577"/>
          <ac:spMkLst>
            <pc:docMk/>
            <pc:sldMk cId="2712020748" sldId="4925"/>
            <ac:spMk id="5" creationId="{359BC0BB-2EF4-4904-7BB5-530F73B7253B}"/>
          </ac:spMkLst>
        </pc:spChg>
        <pc:picChg chg="add mod">
          <ac:chgData name="William Nixon" userId="ceb7f85a-be2d-4c1d-a3fc-5781520ad786" providerId="ADAL" clId="{BA286BF2-546D-5D30-9FBF-9786594D480F}" dt="2026-06-12T09:41:51.306" v="132" actId="1076"/>
          <ac:picMkLst>
            <pc:docMk/>
            <pc:sldMk cId="2712020748" sldId="4925"/>
            <ac:picMk id="9" creationId="{F22AD324-3CA4-433B-C75A-572DDF651ED1}"/>
          </ac:picMkLst>
        </pc:picChg>
      </pc:sldChg>
      <pc:sldChg chg="addSp delSp modSp add mod ord">
        <pc:chgData name="William Nixon" userId="ceb7f85a-be2d-4c1d-a3fc-5781520ad786" providerId="ADAL" clId="{BA286BF2-546D-5D30-9FBF-9786594D480F}" dt="2026-06-17T08:34:59.070" v="137" actId="20578"/>
        <pc:sldMkLst>
          <pc:docMk/>
          <pc:sldMk cId="2435190064" sldId="4929"/>
        </pc:sldMkLst>
        <pc:spChg chg="mod">
          <ac:chgData name="William Nixon" userId="ceb7f85a-be2d-4c1d-a3fc-5781520ad786" providerId="ADAL" clId="{BA286BF2-546D-5D30-9FBF-9786594D480F}" dt="2026-06-12T09:38:03.712" v="52" actId="20577"/>
          <ac:spMkLst>
            <pc:docMk/>
            <pc:sldMk cId="2435190064" sldId="4929"/>
            <ac:spMk id="5" creationId="{FDABE31A-0A67-EEDC-EE7A-1263E30C4DA3}"/>
          </ac:spMkLst>
        </pc:spChg>
        <pc:picChg chg="add mod">
          <ac:chgData name="William Nixon" userId="ceb7f85a-be2d-4c1d-a3fc-5781520ad786" providerId="ADAL" clId="{BA286BF2-546D-5D30-9FBF-9786594D480F}" dt="2026-06-12T09:39:52.557" v="93" actId="1076"/>
          <ac:picMkLst>
            <pc:docMk/>
            <pc:sldMk cId="2435190064" sldId="4929"/>
            <ac:picMk id="13" creationId="{A383B9A8-4570-4560-F218-53B08FCDD313}"/>
          </ac:picMkLst>
        </pc:picChg>
      </pc:sldChg>
      <pc:sldChg chg="addSp delSp modSp add mod ord">
        <pc:chgData name="William Nixon" userId="ceb7f85a-be2d-4c1d-a3fc-5781520ad786" providerId="ADAL" clId="{BA286BF2-546D-5D30-9FBF-9786594D480F}" dt="2026-06-17T08:35:33.987" v="138" actId="20578"/>
        <pc:sldMkLst>
          <pc:docMk/>
          <pc:sldMk cId="633837532" sldId="4930"/>
        </pc:sldMkLst>
        <pc:spChg chg="add mod">
          <ac:chgData name="William Nixon" userId="ceb7f85a-be2d-4c1d-a3fc-5781520ad786" providerId="ADAL" clId="{BA286BF2-546D-5D30-9FBF-9786594D480F}" dt="2026-06-12T09:39:19.439" v="91" actId="20577"/>
          <ac:spMkLst>
            <pc:docMk/>
            <pc:sldMk cId="633837532" sldId="4930"/>
            <ac:spMk id="2" creationId="{4428B120-321E-011E-6124-59FC1EBA016F}"/>
          </ac:spMkLst>
        </pc:spChg>
        <pc:spChg chg="mod">
          <ac:chgData name="William Nixon" userId="ceb7f85a-be2d-4c1d-a3fc-5781520ad786" providerId="ADAL" clId="{BA286BF2-546D-5D30-9FBF-9786594D480F}" dt="2026-06-12T09:39:03.736" v="89" actId="20577"/>
          <ac:spMkLst>
            <pc:docMk/>
            <pc:sldMk cId="633837532" sldId="4930"/>
            <ac:spMk id="5" creationId="{6D8D747F-7256-A36A-2975-5AA935174BBD}"/>
          </ac:spMkLst>
        </pc:spChg>
      </pc:sldChg>
      <pc:sldChg chg="add">
        <pc:chgData name="William Nixon" userId="ceb7f85a-be2d-4c1d-a3fc-5781520ad786" providerId="ADAL" clId="{BA286BF2-546D-5D30-9FBF-9786594D480F}" dt="2026-06-12T09:40:13.134" v="95" actId="2890"/>
        <pc:sldMkLst>
          <pc:docMk/>
          <pc:sldMk cId="448736578" sldId="4931"/>
        </pc:sldMkLst>
      </pc:sldChg>
      <pc:sldChg chg="modSp mod">
        <pc:chgData name="William Nixon" userId="ceb7f85a-be2d-4c1d-a3fc-5781520ad786" providerId="ADAL" clId="{BA286BF2-546D-5D30-9FBF-9786594D480F}" dt="2026-06-17T08:28:46.500" v="136" actId="1036"/>
        <pc:sldMkLst>
          <pc:docMk/>
          <pc:sldMk cId="760994764" sldId="4933"/>
        </pc:sldMkLst>
        <pc:picChg chg="mod">
          <ac:chgData name="William Nixon" userId="ceb7f85a-be2d-4c1d-a3fc-5781520ad786" providerId="ADAL" clId="{BA286BF2-546D-5D30-9FBF-9786594D480F}" dt="2026-06-17T08:28:46.500" v="136" actId="1036"/>
          <ac:picMkLst>
            <pc:docMk/>
            <pc:sldMk cId="760994764" sldId="4933"/>
            <ac:picMk id="6" creationId="{D56619A6-2036-E201-4E15-97D6790805D5}"/>
          </ac:picMkLst>
        </pc:picChg>
      </pc:sldChg>
    </pc:docChg>
  </pc:docChgLst>
  <pc:docChgLst>
    <pc:chgData name="eleanor.glenton@durham.ac.uk" userId="S::urn:spo:guest#eleanor.glenton@durham.ac.uk::" providerId="AD" clId="Web-{272DEA1C-1F51-C4F5-47A5-7A513D1B7F9E}"/>
    <pc:docChg chg="modSld">
      <pc:chgData name="eleanor.glenton@durham.ac.uk" userId="S::urn:spo:guest#eleanor.glenton@durham.ac.uk::" providerId="AD" clId="Web-{272DEA1C-1F51-C4F5-47A5-7A513D1B7F9E}" dt="2026-06-12T08:09:33.245" v="2"/>
      <pc:docMkLst>
        <pc:docMk/>
      </pc:docMkLst>
      <pc:sldChg chg="addSp delSp">
        <pc:chgData name="eleanor.glenton@durham.ac.uk" userId="S::urn:spo:guest#eleanor.glenton@durham.ac.uk::" providerId="AD" clId="Web-{272DEA1C-1F51-C4F5-47A5-7A513D1B7F9E}" dt="2026-06-12T08:09:33.245" v="2"/>
        <pc:sldMkLst>
          <pc:docMk/>
          <pc:sldMk cId="1331174729" sldId="49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5B0176-D6F1-8A4F-B81F-126B33A62470}"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5E1303-3980-5143-841A-D80BE25351C8}" type="slidenum">
              <a:rPr lang="en-US" smtClean="0"/>
              <a:t>‹#›</a:t>
            </a:fld>
            <a:endParaRPr lang="en-US"/>
          </a:p>
        </p:txBody>
      </p:sp>
    </p:spTree>
    <p:extLst>
      <p:ext uri="{BB962C8B-B14F-4D97-AF65-F5344CB8AC3E}">
        <p14:creationId xmlns:p14="http://schemas.microsoft.com/office/powerpoint/2010/main" val="2287610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2</a:t>
            </a:fld>
            <a:endParaRPr lang="en-US"/>
          </a:p>
        </p:txBody>
      </p:sp>
    </p:spTree>
    <p:extLst>
      <p:ext uri="{BB962C8B-B14F-4D97-AF65-F5344CB8AC3E}">
        <p14:creationId xmlns:p14="http://schemas.microsoft.com/office/powerpoint/2010/main" val="2221707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11</a:t>
            </a:fld>
            <a:endParaRPr lang="en-US"/>
          </a:p>
        </p:txBody>
      </p:sp>
    </p:spTree>
    <p:extLst>
      <p:ext uri="{BB962C8B-B14F-4D97-AF65-F5344CB8AC3E}">
        <p14:creationId xmlns:p14="http://schemas.microsoft.com/office/powerpoint/2010/main" val="653225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Eleanor</a:t>
            </a:r>
          </a:p>
        </p:txBody>
      </p:sp>
      <p:sp>
        <p:nvSpPr>
          <p:cNvPr id="4" name="Slide Number Placeholder 3"/>
          <p:cNvSpPr>
            <a:spLocks noGrp="1"/>
          </p:cNvSpPr>
          <p:nvPr>
            <p:ph type="sldNum" sz="quarter" idx="5"/>
          </p:nvPr>
        </p:nvSpPr>
        <p:spPr/>
        <p:txBody>
          <a:bodyPr/>
          <a:lstStyle/>
          <a:p>
            <a:fld id="{405E1303-3980-5143-841A-D80BE25351C8}" type="slidenum">
              <a:rPr lang="en-US" smtClean="0"/>
              <a:t>12</a:t>
            </a:fld>
            <a:endParaRPr lang="en-US"/>
          </a:p>
        </p:txBody>
      </p:sp>
    </p:spTree>
    <p:extLst>
      <p:ext uri="{BB962C8B-B14F-4D97-AF65-F5344CB8AC3E}">
        <p14:creationId xmlns:p14="http://schemas.microsoft.com/office/powerpoint/2010/main" val="2051600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Eleanor</a:t>
            </a:r>
          </a:p>
        </p:txBody>
      </p:sp>
      <p:sp>
        <p:nvSpPr>
          <p:cNvPr id="4" name="Slide Number Placeholder 3"/>
          <p:cNvSpPr>
            <a:spLocks noGrp="1"/>
          </p:cNvSpPr>
          <p:nvPr>
            <p:ph type="sldNum" sz="quarter" idx="5"/>
          </p:nvPr>
        </p:nvSpPr>
        <p:spPr/>
        <p:txBody>
          <a:bodyPr/>
          <a:lstStyle/>
          <a:p>
            <a:fld id="{405E1303-3980-5143-841A-D80BE25351C8}" type="slidenum">
              <a:rPr lang="en-US" smtClean="0"/>
              <a:t>13</a:t>
            </a:fld>
            <a:endParaRPr lang="en-US"/>
          </a:p>
        </p:txBody>
      </p:sp>
    </p:spTree>
    <p:extLst>
      <p:ext uri="{BB962C8B-B14F-4D97-AF65-F5344CB8AC3E}">
        <p14:creationId xmlns:p14="http://schemas.microsoft.com/office/powerpoint/2010/main" val="620221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Eleanor and then William</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405E1303-3980-5143-841A-D80BE25351C8}" type="slidenum">
              <a:rPr lang="en-US" smtClean="0"/>
              <a:t>14</a:t>
            </a:fld>
            <a:endParaRPr lang="en-US"/>
          </a:p>
        </p:txBody>
      </p:sp>
    </p:spTree>
    <p:extLst>
      <p:ext uri="{BB962C8B-B14F-4D97-AF65-F5344CB8AC3E}">
        <p14:creationId xmlns:p14="http://schemas.microsoft.com/office/powerpoint/2010/main" val="4042006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15</a:t>
            </a:fld>
            <a:endParaRPr lang="en-US"/>
          </a:p>
        </p:txBody>
      </p:sp>
    </p:spTree>
    <p:extLst>
      <p:ext uri="{BB962C8B-B14F-4D97-AF65-F5344CB8AC3E}">
        <p14:creationId xmlns:p14="http://schemas.microsoft.com/office/powerpoint/2010/main" val="2700500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 and then Eleanor</a:t>
            </a:r>
          </a:p>
        </p:txBody>
      </p:sp>
      <p:sp>
        <p:nvSpPr>
          <p:cNvPr id="4" name="Slide Number Placeholder 3"/>
          <p:cNvSpPr>
            <a:spLocks noGrp="1"/>
          </p:cNvSpPr>
          <p:nvPr>
            <p:ph type="sldNum" sz="quarter" idx="5"/>
          </p:nvPr>
        </p:nvSpPr>
        <p:spPr/>
        <p:txBody>
          <a:bodyPr/>
          <a:lstStyle/>
          <a:p>
            <a:fld id="{405E1303-3980-5143-841A-D80BE25351C8}" type="slidenum">
              <a:rPr lang="en-US" smtClean="0"/>
              <a:t>3</a:t>
            </a:fld>
            <a:endParaRPr lang="en-US"/>
          </a:p>
        </p:txBody>
      </p:sp>
    </p:spTree>
    <p:extLst>
      <p:ext uri="{BB962C8B-B14F-4D97-AF65-F5344CB8AC3E}">
        <p14:creationId xmlns:p14="http://schemas.microsoft.com/office/powerpoint/2010/main" val="1983838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1B4FD-C09C-1186-6625-CB941266F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C882F-B1BE-B8F7-85FF-1AE0D1C415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FF9327-CF47-21BE-EC61-08A65085A4FB}"/>
              </a:ext>
            </a:extLst>
          </p:cNvPr>
          <p:cNvSpPr>
            <a:spLocks noGrp="1"/>
          </p:cNvSpPr>
          <p:nvPr>
            <p:ph type="body" idx="1"/>
          </p:nvPr>
        </p:nvSpPr>
        <p:spPr/>
        <p:txBody>
          <a:bodyPr/>
          <a:lstStyle/>
          <a:p>
            <a:r>
              <a:rPr lang="en-US">
                <a:latin typeface="Calibri"/>
                <a:ea typeface="Calibri"/>
                <a:cs typeface="Calibri"/>
              </a:rPr>
              <a:t>Eleanor</a:t>
            </a:r>
          </a:p>
        </p:txBody>
      </p:sp>
      <p:sp>
        <p:nvSpPr>
          <p:cNvPr id="4" name="Slide Number Placeholder 3">
            <a:extLst>
              <a:ext uri="{FF2B5EF4-FFF2-40B4-BE49-F238E27FC236}">
                <a16:creationId xmlns:a16="http://schemas.microsoft.com/office/drawing/2014/main" id="{5BD86FC3-A1DC-C3BF-1AA0-A5E958250B94}"/>
              </a:ext>
            </a:extLst>
          </p:cNvPr>
          <p:cNvSpPr>
            <a:spLocks noGrp="1"/>
          </p:cNvSpPr>
          <p:nvPr>
            <p:ph type="sldNum" sz="quarter" idx="5"/>
          </p:nvPr>
        </p:nvSpPr>
        <p:spPr/>
        <p:txBody>
          <a:bodyPr/>
          <a:lstStyle/>
          <a:p>
            <a:fld id="{405E1303-3980-5143-841A-D80BE25351C8}" type="slidenum">
              <a:rPr lang="en-US" smtClean="0"/>
              <a:t>4</a:t>
            </a:fld>
            <a:endParaRPr lang="en-US"/>
          </a:p>
        </p:txBody>
      </p:sp>
    </p:spTree>
    <p:extLst>
      <p:ext uri="{BB962C8B-B14F-4D97-AF65-F5344CB8AC3E}">
        <p14:creationId xmlns:p14="http://schemas.microsoft.com/office/powerpoint/2010/main" val="1814724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Eleanor</a:t>
            </a:r>
          </a:p>
        </p:txBody>
      </p:sp>
      <p:sp>
        <p:nvSpPr>
          <p:cNvPr id="4" name="Slide Number Placeholder 3"/>
          <p:cNvSpPr>
            <a:spLocks noGrp="1"/>
          </p:cNvSpPr>
          <p:nvPr>
            <p:ph type="sldNum" sz="quarter" idx="5"/>
          </p:nvPr>
        </p:nvSpPr>
        <p:spPr/>
        <p:txBody>
          <a:bodyPr/>
          <a:lstStyle/>
          <a:p>
            <a:fld id="{405E1303-3980-5143-841A-D80BE25351C8}" type="slidenum">
              <a:rPr lang="en-US" smtClean="0"/>
              <a:t>5</a:t>
            </a:fld>
            <a:endParaRPr lang="en-US"/>
          </a:p>
        </p:txBody>
      </p:sp>
    </p:spTree>
    <p:extLst>
      <p:ext uri="{BB962C8B-B14F-4D97-AF65-F5344CB8AC3E}">
        <p14:creationId xmlns:p14="http://schemas.microsoft.com/office/powerpoint/2010/main" val="760724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Eleanor</a:t>
            </a:r>
          </a:p>
        </p:txBody>
      </p:sp>
      <p:sp>
        <p:nvSpPr>
          <p:cNvPr id="4" name="Slide Number Placeholder 3"/>
          <p:cNvSpPr>
            <a:spLocks noGrp="1"/>
          </p:cNvSpPr>
          <p:nvPr>
            <p:ph type="sldNum" sz="quarter" idx="5"/>
          </p:nvPr>
        </p:nvSpPr>
        <p:spPr/>
        <p:txBody>
          <a:bodyPr/>
          <a:lstStyle/>
          <a:p>
            <a:fld id="{405E1303-3980-5143-841A-D80BE25351C8}" type="slidenum">
              <a:rPr lang="en-US" smtClean="0"/>
              <a:t>6</a:t>
            </a:fld>
            <a:endParaRPr lang="en-US"/>
          </a:p>
        </p:txBody>
      </p:sp>
    </p:spTree>
    <p:extLst>
      <p:ext uri="{BB962C8B-B14F-4D97-AF65-F5344CB8AC3E}">
        <p14:creationId xmlns:p14="http://schemas.microsoft.com/office/powerpoint/2010/main" val="3565912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7</a:t>
            </a:fld>
            <a:endParaRPr lang="en-US"/>
          </a:p>
        </p:txBody>
      </p:sp>
    </p:spTree>
    <p:extLst>
      <p:ext uri="{BB962C8B-B14F-4D97-AF65-F5344CB8AC3E}">
        <p14:creationId xmlns:p14="http://schemas.microsoft.com/office/powerpoint/2010/main" val="815662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8</a:t>
            </a:fld>
            <a:endParaRPr lang="en-US"/>
          </a:p>
        </p:txBody>
      </p:sp>
    </p:spTree>
    <p:extLst>
      <p:ext uri="{BB962C8B-B14F-4D97-AF65-F5344CB8AC3E}">
        <p14:creationId xmlns:p14="http://schemas.microsoft.com/office/powerpoint/2010/main" val="53963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9</a:t>
            </a:fld>
            <a:endParaRPr lang="en-US"/>
          </a:p>
        </p:txBody>
      </p:sp>
    </p:spTree>
    <p:extLst>
      <p:ext uri="{BB962C8B-B14F-4D97-AF65-F5344CB8AC3E}">
        <p14:creationId xmlns:p14="http://schemas.microsoft.com/office/powerpoint/2010/main" val="389360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William</a:t>
            </a:r>
          </a:p>
        </p:txBody>
      </p:sp>
      <p:sp>
        <p:nvSpPr>
          <p:cNvPr id="4" name="Slide Number Placeholder 3"/>
          <p:cNvSpPr>
            <a:spLocks noGrp="1"/>
          </p:cNvSpPr>
          <p:nvPr>
            <p:ph type="sldNum" sz="quarter" idx="5"/>
          </p:nvPr>
        </p:nvSpPr>
        <p:spPr/>
        <p:txBody>
          <a:bodyPr/>
          <a:lstStyle/>
          <a:p>
            <a:fld id="{405E1303-3980-5143-841A-D80BE25351C8}" type="slidenum">
              <a:rPr lang="en-US" smtClean="0"/>
              <a:t>10</a:t>
            </a:fld>
            <a:endParaRPr lang="en-US"/>
          </a:p>
        </p:txBody>
      </p:sp>
    </p:spTree>
    <p:extLst>
      <p:ext uri="{BB962C8B-B14F-4D97-AF65-F5344CB8AC3E}">
        <p14:creationId xmlns:p14="http://schemas.microsoft.com/office/powerpoint/2010/main" val="1157062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GB"/>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GB"/>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GB"/>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GB"/>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GB"/>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
        <p:nvSpPr>
          <p:cNvPr id="7" name="TextBox 6">
            <a:extLst>
              <a:ext uri="{FF2B5EF4-FFF2-40B4-BE49-F238E27FC236}">
                <a16:creationId xmlns:a16="http://schemas.microsoft.com/office/drawing/2014/main" id="{DD58D7D3-B505-E983-7941-0CF47F2F294B}"/>
              </a:ext>
            </a:extLst>
          </p:cNvPr>
          <p:cNvSpPr txBox="1"/>
          <p:nvPr userDrawn="1">
            <p:extLst>
              <p:ext uri="{1162E1C5-73C7-4A58-AE30-91384D911F3F}">
                <p184:classification xmlns:p184="http://schemas.microsoft.com/office/powerpoint/2018/4/main" val="hdr"/>
              </p:ext>
            </p:extLst>
          </p:nvPr>
        </p:nvSpPr>
        <p:spPr>
          <a:xfrm>
            <a:off x="10721975" y="63500"/>
            <a:ext cx="1584325"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Classified as Confidential      </a:t>
            </a:r>
          </a:p>
        </p:txBody>
      </p:sp>
      <p:sp>
        <p:nvSpPr>
          <p:cNvPr id="8" name="TextBox 7">
            <a:extLst>
              <a:ext uri="{FF2B5EF4-FFF2-40B4-BE49-F238E27FC236}">
                <a16:creationId xmlns:a16="http://schemas.microsoft.com/office/drawing/2014/main" id="{FE9E7C33-3E41-12FB-D1C1-4F77EDAEB110}"/>
              </a:ext>
            </a:extLst>
          </p:cNvPr>
          <p:cNvSpPr txBox="1"/>
          <p:nvPr userDrawn="1">
            <p:extLst>
              <p:ext uri="{1162E1C5-73C7-4A58-AE30-91384D911F3F}">
                <p184:classification xmlns:p184="http://schemas.microsoft.com/office/powerpoint/2018/4/main" val="ftr"/>
              </p:ext>
            </p:extLst>
          </p:nvPr>
        </p:nvSpPr>
        <p:spPr>
          <a:xfrm>
            <a:off x="10893425" y="6642100"/>
            <a:ext cx="1260475"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Uncontrolled if Printed</a:t>
            </a: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3.pn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4.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39610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rPr>
              <a:t>Building Transferable Research Capacity: Reflections from the RLUK–AHRC–ARMA Research Catalyst Cohort Programme</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Eleanor Glenton, Durham University</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4400" b="0" kern="0" spc="-50" dirty="0">
                <a:solidFill>
                  <a:srgbClr val="FFFFFF"/>
                </a:solidFill>
                <a:latin typeface="Helvetica Light" panose="020B0403020202020204" pitchFamily="34" charset="0"/>
                <a:ea typeface="Helvetica Neue Thin" panose="020B0403020202020204" pitchFamily="34" charset="0"/>
                <a:cs typeface="Helvetica"/>
                <a:sym typeface="Helvetica"/>
              </a:rPr>
              <a:t>William J Nixon, Research Libraries UK</a:t>
            </a:r>
            <a:endPar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8EEE-6917-5D50-9C82-B88791C0C1E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10CBF35-A163-9434-32CD-A9F2F1D9CC6F}"/>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9390027D-705E-67D6-5330-55C136F88B5E}"/>
              </a:ext>
            </a:extLst>
          </p:cNvPr>
          <p:cNvPicPr/>
          <p:nvPr/>
        </p:nvPicPr>
        <p:blipFill>
          <a:blip r:embed="rId3">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359BC0BB-2EF4-4904-7BB5-530F73B7253B}"/>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RLUK’s Research Shift</a:t>
            </a:r>
          </a:p>
        </p:txBody>
      </p:sp>
      <p:pic>
        <p:nvPicPr>
          <p:cNvPr id="9" name="Picture 8">
            <a:extLst>
              <a:ext uri="{FF2B5EF4-FFF2-40B4-BE49-F238E27FC236}">
                <a16:creationId xmlns:a16="http://schemas.microsoft.com/office/drawing/2014/main" id="{F22AD324-3CA4-433B-C75A-572DDF651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8029" y="1337778"/>
            <a:ext cx="8592819" cy="4447464"/>
          </a:xfrm>
          <a:prstGeom prst="rect">
            <a:avLst/>
          </a:prstGeom>
        </p:spPr>
      </p:pic>
    </p:spTree>
    <p:extLst>
      <p:ext uri="{BB962C8B-B14F-4D97-AF65-F5344CB8AC3E}">
        <p14:creationId xmlns:p14="http://schemas.microsoft.com/office/powerpoint/2010/main" val="271202074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EAB70-484E-B7FD-FEFF-01420783101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991F63A-2892-241E-E470-356816F8130A}"/>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4051FF1C-1C34-9FFF-1FD6-4C0D60B722F7}"/>
              </a:ext>
            </a:extLst>
          </p:cNvPr>
          <p:cNvPicPr/>
          <p:nvPr/>
        </p:nvPicPr>
        <p:blipFill>
          <a:blip r:embed="rId3">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6CAE7013-3D5C-A8DD-CD7F-87A1D65EB4BC}"/>
              </a:ext>
            </a:extLst>
          </p:cNvPr>
          <p:cNvSpPr>
            <a:spLocks noGrp="1"/>
          </p:cNvSpPr>
          <p:nvPr>
            <p:ph type="body" sz="quarter" idx="21"/>
          </p:nvPr>
        </p:nvSpPr>
        <p:spPr>
          <a:xfrm>
            <a:off x="603250" y="1257300"/>
            <a:ext cx="5742466" cy="467390"/>
          </a:xfrm>
        </p:spPr>
        <p:txBody>
          <a:bodyPr>
            <a:normAutofit fontScale="92500" lnSpcReduction="10000"/>
          </a:bodyPr>
          <a:lstStyle/>
          <a:p>
            <a:r>
              <a:rPr lang="en-IE" dirty="0"/>
              <a:t>The Impact of the RCC</a:t>
            </a:r>
          </a:p>
        </p:txBody>
      </p:sp>
      <p:sp>
        <p:nvSpPr>
          <p:cNvPr id="5" name="Title 4">
            <a:extLst>
              <a:ext uri="{FF2B5EF4-FFF2-40B4-BE49-F238E27FC236}">
                <a16:creationId xmlns:a16="http://schemas.microsoft.com/office/drawing/2014/main" id="{5833F996-E906-33B4-B263-16ABC8AB132E}"/>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Transforming Roles</a:t>
            </a:r>
          </a:p>
        </p:txBody>
      </p:sp>
      <p:pic>
        <p:nvPicPr>
          <p:cNvPr id="15" name="Picture 14">
            <a:extLst>
              <a:ext uri="{FF2B5EF4-FFF2-40B4-BE49-F238E27FC236}">
                <a16:creationId xmlns:a16="http://schemas.microsoft.com/office/drawing/2014/main" id="{9AFDB4E7-50B8-08E4-4E03-2B810E70BDA9}"/>
              </a:ext>
            </a:extLst>
          </p:cNvPr>
          <p:cNvPicPr>
            <a:picLocks noChangeAspect="1"/>
          </p:cNvPicPr>
          <p:nvPr/>
        </p:nvPicPr>
        <p:blipFill>
          <a:blip r:embed="rId4"/>
          <a:stretch>
            <a:fillRect/>
          </a:stretch>
        </p:blipFill>
        <p:spPr>
          <a:xfrm>
            <a:off x="1924508" y="1610782"/>
            <a:ext cx="8519482" cy="4254938"/>
          </a:xfrm>
          <a:prstGeom prst="rect">
            <a:avLst/>
          </a:prstGeom>
        </p:spPr>
      </p:pic>
    </p:spTree>
    <p:extLst>
      <p:ext uri="{BB962C8B-B14F-4D97-AF65-F5344CB8AC3E}">
        <p14:creationId xmlns:p14="http://schemas.microsoft.com/office/powerpoint/2010/main" val="44873657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C25A3-1B18-A89F-B093-04210A01567A}"/>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1DBD0239-3F33-170B-8609-65E498945748}"/>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0"/>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2E4A699C-E00C-4ED3-FFD1-0E2096EAABA6}"/>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8A589C56-9282-C032-B603-1D41A22BC590}"/>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EC43DB67-2DD2-DB35-1613-87BAF3FACB8E}"/>
              </a:ext>
            </a:extLst>
          </p:cNvPr>
          <p:cNvSpPr>
            <a:spLocks noGrp="1"/>
          </p:cNvSpPr>
          <p:nvPr>
            <p:ph type="body" sz="quarter" idx="21"/>
          </p:nvPr>
        </p:nvSpPr>
        <p:spPr>
          <a:xfrm>
            <a:off x="603250" y="1257300"/>
            <a:ext cx="5742466" cy="467390"/>
          </a:xfrm>
        </p:spPr>
        <p:txBody>
          <a:bodyPr>
            <a:normAutofit fontScale="92500" lnSpcReduction="10000"/>
          </a:bodyPr>
          <a:lstStyle/>
          <a:p>
            <a:r>
              <a:rPr lang="en-IE" dirty="0"/>
              <a:t>Durham and Reflections</a:t>
            </a:r>
          </a:p>
        </p:txBody>
      </p:sp>
      <p:sp>
        <p:nvSpPr>
          <p:cNvPr id="3" name="Text Placeholder 2">
            <a:extLst>
              <a:ext uri="{FF2B5EF4-FFF2-40B4-BE49-F238E27FC236}">
                <a16:creationId xmlns:a16="http://schemas.microsoft.com/office/drawing/2014/main" id="{6F7D4712-58CB-058A-7B5F-56F3D8008084}"/>
              </a:ext>
            </a:extLst>
          </p:cNvPr>
          <p:cNvSpPr>
            <a:spLocks noGrp="1"/>
          </p:cNvSpPr>
          <p:nvPr>
            <p:ph type="body" sz="half" idx="1"/>
          </p:nvPr>
        </p:nvSpPr>
        <p:spPr>
          <a:xfrm>
            <a:off x="603250" y="1724690"/>
            <a:ext cx="4889500" cy="3937845"/>
          </a:xfrm>
        </p:spPr>
        <p:txBody>
          <a:bodyPr lIns="50800" tIns="50800" rIns="50800" bIns="50800" anchor="t">
            <a:normAutofit fontScale="92500"/>
          </a:bodyPr>
          <a:lstStyle/>
          <a:p>
            <a:r>
              <a:rPr lang="en-IE" dirty="0"/>
              <a:t>Context and Challenge</a:t>
            </a:r>
          </a:p>
          <a:p>
            <a:r>
              <a:rPr lang="en-IE" dirty="0"/>
              <a:t>How the RCC Supported Practitioner Research Development</a:t>
            </a:r>
          </a:p>
          <a:p>
            <a:r>
              <a:rPr lang="en-IE" dirty="0"/>
              <a:t>Our Outcomes and Learning</a:t>
            </a:r>
          </a:p>
          <a:p>
            <a:r>
              <a:rPr lang="en-IE"/>
              <a:t>Partnership between Research and Innovation Services and Library</a:t>
            </a:r>
          </a:p>
          <a:p>
            <a:r>
              <a:rPr lang="en-IE" dirty="0"/>
              <a:t>Support across the Research </a:t>
            </a:r>
            <a:r>
              <a:rPr lang="en-IE" dirty="0" err="1"/>
              <a:t>Lifecylce</a:t>
            </a:r>
            <a:r>
              <a:rPr lang="en-IE" dirty="0"/>
              <a:t> </a:t>
            </a:r>
          </a:p>
        </p:txBody>
      </p:sp>
      <p:sp>
        <p:nvSpPr>
          <p:cNvPr id="5" name="Title 4">
            <a:extLst>
              <a:ext uri="{FF2B5EF4-FFF2-40B4-BE49-F238E27FC236}">
                <a16:creationId xmlns:a16="http://schemas.microsoft.com/office/drawing/2014/main" id="{D795661A-11CF-E7DD-54DF-D145E8932641}"/>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Case Study: Durham</a:t>
            </a:r>
          </a:p>
        </p:txBody>
      </p:sp>
      <p:pic>
        <p:nvPicPr>
          <p:cNvPr id="10" name="Picture 9">
            <a:extLst>
              <a:ext uri="{FF2B5EF4-FFF2-40B4-BE49-F238E27FC236}">
                <a16:creationId xmlns:a16="http://schemas.microsoft.com/office/drawing/2014/main" id="{BFC8A7A7-ED31-989F-D93A-D64F8BE140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9995" y="996656"/>
            <a:ext cx="4089777" cy="2632197"/>
          </a:xfrm>
          <a:prstGeom prst="rect">
            <a:avLst/>
          </a:prstGeom>
        </p:spPr>
      </p:pic>
      <p:pic>
        <p:nvPicPr>
          <p:cNvPr id="14" name="Picture 13">
            <a:extLst>
              <a:ext uri="{FF2B5EF4-FFF2-40B4-BE49-F238E27FC236}">
                <a16:creationId xmlns:a16="http://schemas.microsoft.com/office/drawing/2014/main" id="{973601A9-8ABB-09BF-8256-BC75CE61E9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5103" y="2299573"/>
            <a:ext cx="4380475" cy="3830392"/>
          </a:xfrm>
          <a:prstGeom prst="rect">
            <a:avLst/>
          </a:prstGeom>
        </p:spPr>
      </p:pic>
    </p:spTree>
    <p:extLst>
      <p:ext uri="{BB962C8B-B14F-4D97-AF65-F5344CB8AC3E}">
        <p14:creationId xmlns:p14="http://schemas.microsoft.com/office/powerpoint/2010/main" val="371247233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DFEAB-6B61-F17C-D957-68AEB9A4AAC0}"/>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56619A6-2036-E201-4E15-97D6790805D5}"/>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592659" y="-2552039"/>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44680631-3688-1F4B-B270-1878B9A2F8BF}"/>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05B7B7F6-F6DE-8DD0-BCFE-138FAD5E69D0}"/>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507B53C6-395A-D055-0EA6-C9E3228E6725}"/>
              </a:ext>
            </a:extLst>
          </p:cNvPr>
          <p:cNvSpPr>
            <a:spLocks noGrp="1"/>
          </p:cNvSpPr>
          <p:nvPr>
            <p:ph type="body" sz="quarter" idx="21"/>
          </p:nvPr>
        </p:nvSpPr>
        <p:spPr>
          <a:xfrm>
            <a:off x="603250" y="1257300"/>
            <a:ext cx="5742466" cy="467390"/>
          </a:xfrm>
        </p:spPr>
        <p:txBody>
          <a:bodyPr lIns="45719" tIns="45719" rIns="45719" bIns="45719" anchor="t">
            <a:normAutofit fontScale="92500" lnSpcReduction="10000"/>
          </a:bodyPr>
          <a:lstStyle/>
          <a:p>
            <a:r>
              <a:rPr lang="en-IE"/>
              <a:t>Durham and Actions</a:t>
            </a:r>
            <a:endParaRPr lang="en-IE" dirty="0"/>
          </a:p>
        </p:txBody>
      </p:sp>
      <p:sp>
        <p:nvSpPr>
          <p:cNvPr id="3" name="Text Placeholder 2">
            <a:extLst>
              <a:ext uri="{FF2B5EF4-FFF2-40B4-BE49-F238E27FC236}">
                <a16:creationId xmlns:a16="http://schemas.microsoft.com/office/drawing/2014/main" id="{55AC6956-57C6-79FB-0B04-48C840D070AB}"/>
              </a:ext>
            </a:extLst>
          </p:cNvPr>
          <p:cNvSpPr>
            <a:spLocks noGrp="1"/>
          </p:cNvSpPr>
          <p:nvPr>
            <p:ph type="body" sz="half" idx="1"/>
          </p:nvPr>
        </p:nvSpPr>
        <p:spPr>
          <a:xfrm>
            <a:off x="603250" y="1724690"/>
            <a:ext cx="4889500" cy="3937845"/>
          </a:xfrm>
        </p:spPr>
        <p:txBody>
          <a:bodyPr lIns="50800" tIns="50800" rIns="50800" bIns="50800" anchor="t">
            <a:normAutofit/>
          </a:bodyPr>
          <a:lstStyle/>
          <a:p>
            <a:r>
              <a:rPr lang="en-IE"/>
              <a:t>Redefined roles</a:t>
            </a:r>
            <a:endParaRPr lang="en-US"/>
          </a:p>
          <a:p>
            <a:r>
              <a:rPr lang="en-IE"/>
              <a:t>Establishment of internal research group​</a:t>
            </a:r>
          </a:p>
          <a:p>
            <a:r>
              <a:rPr lang="en-IE"/>
              <a:t>Representation on internal groups</a:t>
            </a:r>
          </a:p>
          <a:p>
            <a:r>
              <a:rPr lang="en-IE"/>
              <a:t>Visibility with funders</a:t>
            </a:r>
          </a:p>
          <a:p>
            <a:r>
              <a:rPr lang="en-IE"/>
              <a:t>Part of wider discussions on research culture</a:t>
            </a:r>
          </a:p>
        </p:txBody>
      </p:sp>
      <p:sp>
        <p:nvSpPr>
          <p:cNvPr id="5" name="Title 4">
            <a:extLst>
              <a:ext uri="{FF2B5EF4-FFF2-40B4-BE49-F238E27FC236}">
                <a16:creationId xmlns:a16="http://schemas.microsoft.com/office/drawing/2014/main" id="{9FD21DF8-9DA8-CEFA-646C-D4E0CDBFE5BC}"/>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Case Study: Durham</a:t>
            </a:r>
          </a:p>
        </p:txBody>
      </p:sp>
      <p:pic>
        <p:nvPicPr>
          <p:cNvPr id="4" name="Picture 3" descr="A child sitting at a table with a book and a pen&#10;&#10;AI-generated content may be incorrect.">
            <a:extLst>
              <a:ext uri="{FF2B5EF4-FFF2-40B4-BE49-F238E27FC236}">
                <a16:creationId xmlns:a16="http://schemas.microsoft.com/office/drawing/2014/main" id="{699E4E03-4C2F-DF4B-9340-ED0133454BA0}"/>
              </a:ext>
            </a:extLst>
          </p:cNvPr>
          <p:cNvPicPr>
            <a:picLocks noChangeAspect="1"/>
          </p:cNvPicPr>
          <p:nvPr/>
        </p:nvPicPr>
        <p:blipFill>
          <a:blip r:embed="rId6"/>
          <a:stretch>
            <a:fillRect/>
          </a:stretch>
        </p:blipFill>
        <p:spPr>
          <a:xfrm>
            <a:off x="6927694" y="715535"/>
            <a:ext cx="3113050" cy="2025806"/>
          </a:xfrm>
          <a:prstGeom prst="rect">
            <a:avLst/>
          </a:prstGeom>
        </p:spPr>
      </p:pic>
      <p:pic>
        <p:nvPicPr>
          <p:cNvPr id="9" name="Picture 8" descr="A group of people sitting around a table&#10;&#10;AI-generated content may be incorrect.">
            <a:extLst>
              <a:ext uri="{FF2B5EF4-FFF2-40B4-BE49-F238E27FC236}">
                <a16:creationId xmlns:a16="http://schemas.microsoft.com/office/drawing/2014/main" id="{68780A35-7EE3-9ECB-5AD0-DB127507F66A}"/>
              </a:ext>
            </a:extLst>
          </p:cNvPr>
          <p:cNvPicPr>
            <a:picLocks noChangeAspect="1"/>
          </p:cNvPicPr>
          <p:nvPr/>
        </p:nvPicPr>
        <p:blipFill>
          <a:blip r:embed="rId7"/>
          <a:stretch>
            <a:fillRect/>
          </a:stretch>
        </p:blipFill>
        <p:spPr>
          <a:xfrm>
            <a:off x="5919437" y="4251401"/>
            <a:ext cx="3614854" cy="2406806"/>
          </a:xfrm>
          <a:prstGeom prst="rect">
            <a:avLst/>
          </a:prstGeom>
        </p:spPr>
      </p:pic>
      <p:pic>
        <p:nvPicPr>
          <p:cNvPr id="10" name="Picture 9" descr="A group of people sitting at a table&#10;&#10;AI-generated content may be incorrect.">
            <a:extLst>
              <a:ext uri="{FF2B5EF4-FFF2-40B4-BE49-F238E27FC236}">
                <a16:creationId xmlns:a16="http://schemas.microsoft.com/office/drawing/2014/main" id="{10545454-94CE-CDFA-6B1B-2D8D425B9123}"/>
              </a:ext>
            </a:extLst>
          </p:cNvPr>
          <p:cNvPicPr>
            <a:picLocks noChangeAspect="1"/>
          </p:cNvPicPr>
          <p:nvPr/>
        </p:nvPicPr>
        <p:blipFill>
          <a:blip r:embed="rId8"/>
          <a:stretch>
            <a:fillRect/>
          </a:stretch>
        </p:blipFill>
        <p:spPr>
          <a:xfrm>
            <a:off x="8563206" y="2583363"/>
            <a:ext cx="2976171" cy="2016514"/>
          </a:xfrm>
          <a:prstGeom prst="rect">
            <a:avLst/>
          </a:prstGeom>
        </p:spPr>
      </p:pic>
    </p:spTree>
    <p:extLst>
      <p:ext uri="{BB962C8B-B14F-4D97-AF65-F5344CB8AC3E}">
        <p14:creationId xmlns:p14="http://schemas.microsoft.com/office/powerpoint/2010/main" val="76099476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08789-320B-5253-8E88-694AE6A7CB54}"/>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E13A7148-39DA-6EB6-4A9A-1CECBA5E616E}"/>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978C902D-68F3-B554-C9FC-336583689BE8}"/>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ECDF6C74-A391-0D58-F3ED-BE40CB6841FC}"/>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E5545C08-B8D6-E9CA-BD72-630BA77E7E82}"/>
              </a:ext>
            </a:extLst>
          </p:cNvPr>
          <p:cNvSpPr>
            <a:spLocks noGrp="1"/>
          </p:cNvSpPr>
          <p:nvPr>
            <p:ph type="body" sz="quarter" idx="21"/>
          </p:nvPr>
        </p:nvSpPr>
        <p:spPr>
          <a:xfrm>
            <a:off x="603250" y="1257300"/>
            <a:ext cx="5742466" cy="467390"/>
          </a:xfrm>
        </p:spPr>
        <p:txBody>
          <a:bodyPr>
            <a:normAutofit fontScale="92500" lnSpcReduction="10000"/>
          </a:bodyPr>
          <a:lstStyle/>
          <a:p>
            <a:r>
              <a:rPr lang="en-IE" dirty="0"/>
              <a:t>Closing Reflections</a:t>
            </a:r>
          </a:p>
        </p:txBody>
      </p:sp>
      <p:sp>
        <p:nvSpPr>
          <p:cNvPr id="3" name="Text Placeholder 2">
            <a:extLst>
              <a:ext uri="{FF2B5EF4-FFF2-40B4-BE49-F238E27FC236}">
                <a16:creationId xmlns:a16="http://schemas.microsoft.com/office/drawing/2014/main" id="{3AE1577C-82F6-A823-BA96-57E0F12EAE85}"/>
              </a:ext>
            </a:extLst>
          </p:cNvPr>
          <p:cNvSpPr>
            <a:spLocks noGrp="1"/>
          </p:cNvSpPr>
          <p:nvPr>
            <p:ph type="body" sz="half" idx="1"/>
          </p:nvPr>
        </p:nvSpPr>
        <p:spPr>
          <a:xfrm>
            <a:off x="603250" y="1724690"/>
            <a:ext cx="4889500" cy="3937845"/>
          </a:xfrm>
        </p:spPr>
        <p:txBody>
          <a:bodyPr>
            <a:normAutofit/>
          </a:bodyPr>
          <a:lstStyle/>
          <a:p>
            <a:r>
              <a:rPr lang="en-IE" dirty="0"/>
              <a:t>Why the RCC model is transferable</a:t>
            </a:r>
          </a:p>
          <a:p>
            <a:r>
              <a:rPr lang="en-IE" dirty="0"/>
              <a:t>What you need for it to be a success</a:t>
            </a:r>
          </a:p>
          <a:p>
            <a:r>
              <a:rPr lang="en-IE" dirty="0"/>
              <a:t>Why Partnerships are key</a:t>
            </a:r>
          </a:p>
          <a:p>
            <a:r>
              <a:rPr lang="en-IE" dirty="0"/>
              <a:t>What you can do at your institution and across the sector</a:t>
            </a:r>
          </a:p>
        </p:txBody>
      </p:sp>
      <p:sp>
        <p:nvSpPr>
          <p:cNvPr id="5" name="Title 4">
            <a:extLst>
              <a:ext uri="{FF2B5EF4-FFF2-40B4-BE49-F238E27FC236}">
                <a16:creationId xmlns:a16="http://schemas.microsoft.com/office/drawing/2014/main" id="{A25EBE0F-78F7-289E-980A-30EA3533187E}"/>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A Transferable Model</a:t>
            </a:r>
          </a:p>
        </p:txBody>
      </p:sp>
      <p:pic>
        <p:nvPicPr>
          <p:cNvPr id="4" name="Picture 3">
            <a:extLst>
              <a:ext uri="{FF2B5EF4-FFF2-40B4-BE49-F238E27FC236}">
                <a16:creationId xmlns:a16="http://schemas.microsoft.com/office/drawing/2014/main" id="{A7FA2D79-DE5D-B00F-9CF2-88B4615A2628}"/>
              </a:ext>
            </a:extLst>
          </p:cNvPr>
          <p:cNvPicPr>
            <a:picLocks noChangeAspect="1"/>
          </p:cNvPicPr>
          <p:nvPr/>
        </p:nvPicPr>
        <p:blipFill>
          <a:blip r:embed="rId6"/>
          <a:stretch>
            <a:fillRect/>
          </a:stretch>
        </p:blipFill>
        <p:spPr>
          <a:xfrm>
            <a:off x="7148299" y="1389402"/>
            <a:ext cx="4608420" cy="4608420"/>
          </a:xfrm>
          <a:prstGeom prst="rect">
            <a:avLst/>
          </a:prstGeom>
        </p:spPr>
      </p:pic>
    </p:spTree>
    <p:extLst>
      <p:ext uri="{BB962C8B-B14F-4D97-AF65-F5344CB8AC3E}">
        <p14:creationId xmlns:p14="http://schemas.microsoft.com/office/powerpoint/2010/main" val="24786191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dirty="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87BC5-21AA-8385-4AA9-0E87AB1DEA0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60FF2E3-1E4E-95D5-47CF-877699CF4EA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3E8DD1A5-F567-746F-0C22-14DB06DC0574}"/>
              </a:ext>
            </a:extLst>
          </p:cNvPr>
          <p:cNvSpPr>
            <a:spLocks noGrp="1"/>
          </p:cNvSpPr>
          <p:nvPr>
            <p:ph type="body" sz="quarter" idx="21"/>
          </p:nvPr>
        </p:nvSpPr>
        <p:spPr>
          <a:xfrm>
            <a:off x="603250" y="1457081"/>
            <a:ext cx="10985500" cy="667172"/>
          </a:xfrm>
        </p:spPr>
        <p:txBody>
          <a:bodyPr>
            <a:normAutofit/>
          </a:bodyPr>
          <a:lstStyle/>
          <a:p>
            <a:r>
              <a:rPr lang="en-IE" dirty="0"/>
              <a:t>Today’s talk will cover</a:t>
            </a:r>
          </a:p>
        </p:txBody>
      </p:sp>
      <p:sp>
        <p:nvSpPr>
          <p:cNvPr id="3" name="Text Placeholder 2">
            <a:extLst>
              <a:ext uri="{FF2B5EF4-FFF2-40B4-BE49-F238E27FC236}">
                <a16:creationId xmlns:a16="http://schemas.microsoft.com/office/drawing/2014/main" id="{5F64DEA6-C1A1-7885-A686-669B840899B8}"/>
              </a:ext>
            </a:extLst>
          </p:cNvPr>
          <p:cNvSpPr>
            <a:spLocks noGrp="1"/>
          </p:cNvSpPr>
          <p:nvPr>
            <p:ph type="body" sz="half" idx="1"/>
          </p:nvPr>
        </p:nvSpPr>
        <p:spPr>
          <a:xfrm>
            <a:off x="603250" y="2124253"/>
            <a:ext cx="10887710" cy="3538281"/>
          </a:xfrm>
        </p:spPr>
        <p:txBody>
          <a:bodyPr/>
          <a:lstStyle/>
          <a:p>
            <a:r>
              <a:rPr lang="en-IE" dirty="0"/>
              <a:t>Welcome and Background</a:t>
            </a:r>
          </a:p>
          <a:p>
            <a:r>
              <a:rPr lang="en-IE" dirty="0"/>
              <a:t>Why the Research Catalyst Cohort (RCC)</a:t>
            </a:r>
          </a:p>
          <a:p>
            <a:r>
              <a:rPr lang="en-IE" dirty="0"/>
              <a:t>The RCC within our wider research engagement programme</a:t>
            </a:r>
          </a:p>
          <a:p>
            <a:r>
              <a:rPr lang="en-IE" dirty="0"/>
              <a:t>Transforming Roles</a:t>
            </a:r>
          </a:p>
          <a:p>
            <a:r>
              <a:rPr lang="en-IE" dirty="0"/>
              <a:t>Durham Case Study</a:t>
            </a:r>
          </a:p>
          <a:p>
            <a:r>
              <a:rPr lang="en-IE" dirty="0"/>
              <a:t>Transferability and Closing Reflections</a:t>
            </a:r>
          </a:p>
          <a:p>
            <a:endParaRPr lang="en-IE" dirty="0"/>
          </a:p>
        </p:txBody>
      </p:sp>
      <p:sp>
        <p:nvSpPr>
          <p:cNvPr id="5" name="Title 4">
            <a:extLst>
              <a:ext uri="{FF2B5EF4-FFF2-40B4-BE49-F238E27FC236}">
                <a16:creationId xmlns:a16="http://schemas.microsoft.com/office/drawing/2014/main" id="{1C126554-366A-E436-69E9-1EF0089B146A}"/>
              </a:ext>
            </a:extLst>
          </p:cNvPr>
          <p:cNvSpPr>
            <a:spLocks noGrp="1"/>
          </p:cNvSpPr>
          <p:nvPr>
            <p:ph type="title"/>
          </p:nvPr>
        </p:nvSpPr>
        <p:spPr/>
        <p:txBody>
          <a:bodyPr/>
          <a:lstStyle/>
          <a:p>
            <a:r>
              <a:rPr lang="en-IE" dirty="0">
                <a:solidFill>
                  <a:srgbClr val="7292CC"/>
                </a:solidFill>
              </a:rPr>
              <a:t>Overview</a:t>
            </a:r>
          </a:p>
        </p:txBody>
      </p:sp>
      <p:sp>
        <p:nvSpPr>
          <p:cNvPr id="8" name="TextBox 7">
            <a:extLst>
              <a:ext uri="{FF2B5EF4-FFF2-40B4-BE49-F238E27FC236}">
                <a16:creationId xmlns:a16="http://schemas.microsoft.com/office/drawing/2014/main" id="{E96B8B19-E581-4B9A-A769-497DB4C8CE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F86DA30-2E43-A550-963A-D11F23968C7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36312264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D6F25-9AF0-D075-5D35-5AD899351A06}"/>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FE314158-477D-CAA3-6909-4F13B15F9BEE}"/>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6F18E74D-7A49-1454-1F19-57A9B8DB748D}"/>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84C1418F-3E32-CB61-6B13-FA45F7E70593}"/>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6D587EEE-929E-2C57-B670-2EFC635A2217}"/>
              </a:ext>
            </a:extLst>
          </p:cNvPr>
          <p:cNvSpPr>
            <a:spLocks noGrp="1"/>
          </p:cNvSpPr>
          <p:nvPr>
            <p:ph type="body" sz="quarter" idx="21"/>
          </p:nvPr>
        </p:nvSpPr>
        <p:spPr>
          <a:xfrm>
            <a:off x="603250" y="1257300"/>
            <a:ext cx="4889500" cy="467390"/>
          </a:xfrm>
        </p:spPr>
        <p:txBody>
          <a:bodyPr>
            <a:normAutofit fontScale="92500" lnSpcReduction="10000"/>
          </a:bodyPr>
          <a:lstStyle/>
          <a:p>
            <a:r>
              <a:rPr lang="en-IE" dirty="0"/>
              <a:t>Background</a:t>
            </a:r>
          </a:p>
        </p:txBody>
      </p:sp>
      <p:sp>
        <p:nvSpPr>
          <p:cNvPr id="3" name="Text Placeholder 2">
            <a:extLst>
              <a:ext uri="{FF2B5EF4-FFF2-40B4-BE49-F238E27FC236}">
                <a16:creationId xmlns:a16="http://schemas.microsoft.com/office/drawing/2014/main" id="{3CA40EDB-A938-BB0D-C818-7E9AE2807A09}"/>
              </a:ext>
            </a:extLst>
          </p:cNvPr>
          <p:cNvSpPr>
            <a:spLocks noGrp="1"/>
          </p:cNvSpPr>
          <p:nvPr>
            <p:ph type="body" sz="half" idx="1"/>
          </p:nvPr>
        </p:nvSpPr>
        <p:spPr>
          <a:xfrm>
            <a:off x="603250" y="1724690"/>
            <a:ext cx="4889500" cy="3937845"/>
          </a:xfrm>
        </p:spPr>
        <p:txBody>
          <a:bodyPr>
            <a:normAutofit lnSpcReduction="10000"/>
          </a:bodyPr>
          <a:lstStyle/>
          <a:p>
            <a:r>
              <a:rPr lang="en-IE" dirty="0"/>
              <a:t>Who we are</a:t>
            </a:r>
          </a:p>
          <a:p>
            <a:r>
              <a:rPr lang="en-IE" dirty="0"/>
              <a:t>Who helped us on this journey</a:t>
            </a:r>
          </a:p>
          <a:p>
            <a:r>
              <a:rPr lang="en-IE" dirty="0"/>
              <a:t>Why this talk matters</a:t>
            </a:r>
          </a:p>
          <a:p>
            <a:r>
              <a:rPr lang="en-IE" dirty="0"/>
              <a:t>Key Takeaways</a:t>
            </a:r>
          </a:p>
          <a:p>
            <a:pPr lvl="1"/>
            <a:r>
              <a:rPr lang="en-IE" dirty="0"/>
              <a:t>Research Catalyst Model</a:t>
            </a:r>
          </a:p>
          <a:p>
            <a:pPr lvl="1"/>
            <a:r>
              <a:rPr lang="en-IE" dirty="0"/>
              <a:t>Why this matters</a:t>
            </a:r>
          </a:p>
          <a:p>
            <a:pPr lvl="1"/>
            <a:r>
              <a:rPr lang="en-IE" dirty="0"/>
              <a:t>Transferability</a:t>
            </a:r>
          </a:p>
        </p:txBody>
      </p:sp>
      <p:sp>
        <p:nvSpPr>
          <p:cNvPr id="5" name="Title 4">
            <a:extLst>
              <a:ext uri="{FF2B5EF4-FFF2-40B4-BE49-F238E27FC236}">
                <a16:creationId xmlns:a16="http://schemas.microsoft.com/office/drawing/2014/main" id="{CD840A82-0B29-4194-3C3C-12B632FB236C}"/>
              </a:ext>
            </a:extLst>
          </p:cNvPr>
          <p:cNvSpPr>
            <a:spLocks noGrp="1"/>
          </p:cNvSpPr>
          <p:nvPr>
            <p:ph type="title"/>
          </p:nvPr>
        </p:nvSpPr>
        <p:spPr/>
        <p:txBody>
          <a:bodyPr/>
          <a:lstStyle/>
          <a:p>
            <a:r>
              <a:rPr lang="en-IE" dirty="0">
                <a:solidFill>
                  <a:srgbClr val="7292CC"/>
                </a:solidFill>
              </a:rPr>
              <a:t>Welcome</a:t>
            </a:r>
          </a:p>
        </p:txBody>
      </p:sp>
      <p:grpSp>
        <p:nvGrpSpPr>
          <p:cNvPr id="17" name="Group 16">
            <a:extLst>
              <a:ext uri="{FF2B5EF4-FFF2-40B4-BE49-F238E27FC236}">
                <a16:creationId xmlns:a16="http://schemas.microsoft.com/office/drawing/2014/main" id="{DA483574-DA87-5E2A-A6ED-FDF441D9E408}"/>
              </a:ext>
            </a:extLst>
          </p:cNvPr>
          <p:cNvGrpSpPr/>
          <p:nvPr/>
        </p:nvGrpSpPr>
        <p:grpSpPr>
          <a:xfrm>
            <a:off x="6268858" y="1625197"/>
            <a:ext cx="5104696" cy="3911436"/>
            <a:chOff x="6484054" y="1689263"/>
            <a:chExt cx="5104696" cy="3911436"/>
          </a:xfrm>
        </p:grpSpPr>
        <p:pic>
          <p:nvPicPr>
            <p:cNvPr id="14" name="Picture 13">
              <a:extLst>
                <a:ext uri="{FF2B5EF4-FFF2-40B4-BE49-F238E27FC236}">
                  <a16:creationId xmlns:a16="http://schemas.microsoft.com/office/drawing/2014/main" id="{7634F7FA-AE4A-B2B8-A41E-536569AB8F1B}"/>
                </a:ext>
              </a:extLst>
            </p:cNvPr>
            <p:cNvPicPr>
              <a:picLocks noChangeAspect="1"/>
            </p:cNvPicPr>
            <p:nvPr/>
          </p:nvPicPr>
          <p:blipFill>
            <a:blip r:embed="rId6">
              <a:extLst>
                <a:ext uri="{28A0092B-C50C-407E-A947-70E740481C1C}">
                  <a14:useLocalDpi xmlns:a14="http://schemas.microsoft.com/office/drawing/2010/main" val="0"/>
                </a:ext>
              </a:extLst>
            </a:blip>
            <a:srcRect l="11455" t="9696" r="9732" b="8535"/>
            <a:stretch>
              <a:fillRect/>
            </a:stretch>
          </p:blipFill>
          <p:spPr>
            <a:xfrm>
              <a:off x="8988568" y="1689263"/>
              <a:ext cx="2380898" cy="2328704"/>
            </a:xfrm>
            <a:prstGeom prst="rect">
              <a:avLst/>
            </a:prstGeom>
          </p:spPr>
        </p:pic>
        <p:pic>
          <p:nvPicPr>
            <p:cNvPr id="16" name="Picture 15">
              <a:extLst>
                <a:ext uri="{FF2B5EF4-FFF2-40B4-BE49-F238E27FC236}">
                  <a16:creationId xmlns:a16="http://schemas.microsoft.com/office/drawing/2014/main" id="{06E64D3F-7301-DB86-CB51-BED8A9CDD6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4054" y="4175265"/>
              <a:ext cx="5104696" cy="1425434"/>
            </a:xfrm>
            <a:prstGeom prst="rect">
              <a:avLst/>
            </a:prstGeom>
          </p:spPr>
        </p:pic>
      </p:grpSp>
      <p:pic>
        <p:nvPicPr>
          <p:cNvPr id="4" name="Picture 3" descr="A person wearing glasses and a scarf&#10;&#10;AI-generated content may be incorrect.">
            <a:extLst>
              <a:ext uri="{FF2B5EF4-FFF2-40B4-BE49-F238E27FC236}">
                <a16:creationId xmlns:a16="http://schemas.microsoft.com/office/drawing/2014/main" id="{9FF44009-A3BA-3448-C96E-24C25B666225}"/>
              </a:ext>
            </a:extLst>
          </p:cNvPr>
          <p:cNvPicPr>
            <a:picLocks noChangeAspect="1"/>
          </p:cNvPicPr>
          <p:nvPr/>
        </p:nvPicPr>
        <p:blipFill>
          <a:blip r:embed="rId8"/>
          <a:stretch>
            <a:fillRect/>
          </a:stretch>
        </p:blipFill>
        <p:spPr>
          <a:xfrm>
            <a:off x="6272328" y="1627962"/>
            <a:ext cx="2221417" cy="2347565"/>
          </a:xfrm>
          <a:prstGeom prst="rect">
            <a:avLst/>
          </a:prstGeom>
        </p:spPr>
      </p:pic>
    </p:spTree>
    <p:extLst>
      <p:ext uri="{BB962C8B-B14F-4D97-AF65-F5344CB8AC3E}">
        <p14:creationId xmlns:p14="http://schemas.microsoft.com/office/powerpoint/2010/main" val="133117472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C82EA-AA4F-9C9C-1B35-FE2741E2D01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31B02C6-55AC-EF6F-7B03-B030A88F42F8}"/>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56EEB4DA-59B9-2831-878D-F1C6B83AB548}"/>
              </a:ext>
            </a:extLst>
          </p:cNvPr>
          <p:cNvSpPr>
            <a:spLocks noGrp="1"/>
          </p:cNvSpPr>
          <p:nvPr>
            <p:ph type="body" sz="quarter" idx="21"/>
          </p:nvPr>
        </p:nvSpPr>
        <p:spPr>
          <a:xfrm>
            <a:off x="603250" y="1457081"/>
            <a:ext cx="10985500" cy="667172"/>
          </a:xfrm>
        </p:spPr>
        <p:txBody>
          <a:bodyPr lIns="45719" tIns="45719" rIns="45719" bIns="45719" anchor="t">
            <a:normAutofit/>
          </a:bodyPr>
          <a:lstStyle/>
          <a:p>
            <a:r>
              <a:rPr lang="en-IE"/>
              <a:t>In the Conference App</a:t>
            </a:r>
            <a:endParaRPr lang="en-IE" dirty="0"/>
          </a:p>
        </p:txBody>
      </p:sp>
      <p:sp>
        <p:nvSpPr>
          <p:cNvPr id="3" name="Text Placeholder 2">
            <a:extLst>
              <a:ext uri="{FF2B5EF4-FFF2-40B4-BE49-F238E27FC236}">
                <a16:creationId xmlns:a16="http://schemas.microsoft.com/office/drawing/2014/main" id="{A4BF1A6E-EBCD-E986-FE50-D708F0024CB1}"/>
              </a:ext>
            </a:extLst>
          </p:cNvPr>
          <p:cNvSpPr>
            <a:spLocks noGrp="1"/>
          </p:cNvSpPr>
          <p:nvPr>
            <p:ph type="body" sz="half" idx="1"/>
          </p:nvPr>
        </p:nvSpPr>
        <p:spPr>
          <a:xfrm>
            <a:off x="603250" y="2124253"/>
            <a:ext cx="10887710" cy="3538281"/>
          </a:xfrm>
        </p:spPr>
        <p:txBody>
          <a:bodyPr lIns="50800" tIns="50800" rIns="50800" bIns="50800" anchor="t">
            <a:normAutofit/>
          </a:bodyPr>
          <a:lstStyle/>
          <a:p>
            <a:endParaRPr lang="en-IE" dirty="0"/>
          </a:p>
          <a:p>
            <a:endParaRPr lang="en-IE" dirty="0"/>
          </a:p>
        </p:txBody>
      </p:sp>
      <p:sp>
        <p:nvSpPr>
          <p:cNvPr id="5" name="Title 4">
            <a:extLst>
              <a:ext uri="{FF2B5EF4-FFF2-40B4-BE49-F238E27FC236}">
                <a16:creationId xmlns:a16="http://schemas.microsoft.com/office/drawing/2014/main" id="{E96D913D-F00F-0649-2526-CBCF934B877B}"/>
              </a:ext>
            </a:extLst>
          </p:cNvPr>
          <p:cNvSpPr>
            <a:spLocks noGrp="1"/>
          </p:cNvSpPr>
          <p:nvPr>
            <p:ph type="title"/>
          </p:nvPr>
        </p:nvSpPr>
        <p:spPr/>
        <p:txBody>
          <a:bodyPr lIns="50800" tIns="50800" rIns="50800" bIns="50800" anchor="t">
            <a:normAutofit/>
          </a:bodyPr>
          <a:lstStyle/>
          <a:p>
            <a:r>
              <a:rPr lang="en-IE">
                <a:solidFill>
                  <a:srgbClr val="7292CC"/>
                </a:solidFill>
              </a:rPr>
              <a:t>Opening questions</a:t>
            </a:r>
            <a:endParaRPr lang="en-IE" dirty="0">
              <a:solidFill>
                <a:srgbClr val="7292CC"/>
              </a:solidFill>
            </a:endParaRPr>
          </a:p>
        </p:txBody>
      </p:sp>
      <p:sp>
        <p:nvSpPr>
          <p:cNvPr id="8" name="TextBox 7">
            <a:extLst>
              <a:ext uri="{FF2B5EF4-FFF2-40B4-BE49-F238E27FC236}">
                <a16:creationId xmlns:a16="http://schemas.microsoft.com/office/drawing/2014/main" id="{B1622F03-F24E-0494-3AC4-57EA8F2C50F3}"/>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A462726-5751-16FC-7181-A4978920750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Box 3">
            <a:extLst>
              <a:ext uri="{FF2B5EF4-FFF2-40B4-BE49-F238E27FC236}">
                <a16:creationId xmlns:a16="http://schemas.microsoft.com/office/drawing/2014/main" id="{5CA82E86-3E26-087B-F6DD-94FBACB7D0AB}"/>
              </a:ext>
            </a:extLst>
          </p:cNvPr>
          <p:cNvSpPr txBox="1"/>
          <p:nvPr/>
        </p:nvSpPr>
        <p:spPr>
          <a:xfrm>
            <a:off x="604025" y="2255239"/>
            <a:ext cx="8447048" cy="3276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304800" indent="-304800" defTabSz="1219169">
              <a:lnSpc>
                <a:spcPct val="90000"/>
              </a:lnSpc>
              <a:spcBef>
                <a:spcPts val="2250"/>
              </a:spcBef>
              <a:buSzPct val="123000"/>
              <a:buFontTx/>
              <a:buChar char="•"/>
            </a:pPr>
            <a:r>
              <a:rPr lang="en-US" sz="2400" dirty="0">
                <a:solidFill>
                  <a:srgbClr val="000000"/>
                </a:solidFill>
                <a:sym typeface="Helvetica Neue"/>
              </a:rPr>
              <a:t>Does your institution support Library and Collection staff members to lead or participate in funded research? </a:t>
            </a:r>
          </a:p>
          <a:p>
            <a:pPr marL="304800" indent="-304800" defTabSz="1219169">
              <a:lnSpc>
                <a:spcPct val="90000"/>
              </a:lnSpc>
              <a:spcBef>
                <a:spcPts val="2250"/>
              </a:spcBef>
              <a:buSzPct val="123000"/>
              <a:buFontTx/>
              <a:buChar char="•"/>
            </a:pPr>
            <a:endParaRPr lang="en-US" sz="2400" dirty="0">
              <a:solidFill>
                <a:srgbClr val="000000"/>
              </a:solidFill>
              <a:sym typeface="Helvetica Neue"/>
            </a:endParaRPr>
          </a:p>
          <a:p>
            <a:pPr marL="304800" indent="-304800" defTabSz="1219169">
              <a:lnSpc>
                <a:spcPct val="90000"/>
              </a:lnSpc>
              <a:spcBef>
                <a:spcPts val="2250"/>
              </a:spcBef>
              <a:buSzPct val="123000"/>
              <a:buFontTx/>
              <a:buChar char="•"/>
            </a:pPr>
            <a:r>
              <a:rPr lang="en-US" sz="2400">
                <a:solidFill>
                  <a:srgbClr val="000000"/>
                </a:solidFill>
                <a:sym typeface="Helvetica Neue"/>
              </a:rPr>
              <a:t>If yes, does the L&amp;C have the same access to research support as other units in your institution?</a:t>
            </a:r>
          </a:p>
          <a:p>
            <a:pPr marL="304800" indent="-304800" defTabSz="1219169" fontAlgn="auto">
              <a:lnSpc>
                <a:spcPct val="90000"/>
              </a:lnSpc>
              <a:spcBef>
                <a:spcPts val="2250"/>
              </a:spcBef>
              <a:buSzPct val="123000"/>
              <a:buFontTx/>
              <a:buChar char="•"/>
            </a:pPr>
            <a:endParaRPr lang="en-GB" sz="2400">
              <a:solidFill>
                <a:srgbClr val="000000"/>
              </a:solidFill>
              <a:sym typeface="Helvetica Neue"/>
            </a:endParaRPr>
          </a:p>
        </p:txBody>
      </p:sp>
    </p:spTree>
    <p:extLst>
      <p:ext uri="{BB962C8B-B14F-4D97-AF65-F5344CB8AC3E}">
        <p14:creationId xmlns:p14="http://schemas.microsoft.com/office/powerpoint/2010/main" val="34039149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F51E3-6AAA-3E53-BC57-387C1D4D3D9B}"/>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5D9415F0-FE29-CDC5-063D-36B1F2C412E1}"/>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5FED9599-3C4C-0108-5A31-6615FE2C651D}"/>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AA14A18A-1478-BDE5-E417-4C9C6F9E090E}"/>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FDABE31A-0A67-EEDC-EE7A-1263E30C4DA3}"/>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About the Research Catalyst Cohort</a:t>
            </a:r>
          </a:p>
        </p:txBody>
      </p:sp>
      <p:pic>
        <p:nvPicPr>
          <p:cNvPr id="13" name="Picture 12" descr="A white text on a white background&#10;&#10;AI-generated content may be incorrect.">
            <a:extLst>
              <a:ext uri="{FF2B5EF4-FFF2-40B4-BE49-F238E27FC236}">
                <a16:creationId xmlns:a16="http://schemas.microsoft.com/office/drawing/2014/main" id="{A383B9A8-4570-4560-F218-53B08FCDD313}"/>
              </a:ext>
            </a:extLst>
          </p:cNvPr>
          <p:cNvPicPr>
            <a:picLocks noChangeAspect="1"/>
          </p:cNvPicPr>
          <p:nvPr/>
        </p:nvPicPr>
        <p:blipFill>
          <a:blip r:embed="rId6"/>
          <a:stretch>
            <a:fillRect/>
          </a:stretch>
        </p:blipFill>
        <p:spPr>
          <a:xfrm>
            <a:off x="505097" y="1658677"/>
            <a:ext cx="10363200" cy="3540647"/>
          </a:xfrm>
          <a:prstGeom prst="rect">
            <a:avLst/>
          </a:prstGeom>
        </p:spPr>
      </p:pic>
    </p:spTree>
    <p:extLst>
      <p:ext uri="{BB962C8B-B14F-4D97-AF65-F5344CB8AC3E}">
        <p14:creationId xmlns:p14="http://schemas.microsoft.com/office/powerpoint/2010/main" val="243519006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0E10F-B3B8-3726-2BB6-E1903E6B05D5}"/>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09B3A1CF-0715-8064-F17E-98E6504164E0}"/>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7C8B56B1-52CC-8307-12AE-E8DB64C0C41F}"/>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F663CD56-63F6-8CEA-DC6F-617E9B141F65}"/>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6D8D747F-7256-A36A-2975-5AA935174BBD}"/>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Train the Trainer Model</a:t>
            </a:r>
          </a:p>
        </p:txBody>
      </p:sp>
      <p:sp>
        <p:nvSpPr>
          <p:cNvPr id="2" name="TextBox 1">
            <a:extLst>
              <a:ext uri="{FF2B5EF4-FFF2-40B4-BE49-F238E27FC236}">
                <a16:creationId xmlns:a16="http://schemas.microsoft.com/office/drawing/2014/main" id="{4428B120-321E-011E-6124-59FC1EBA016F}"/>
              </a:ext>
            </a:extLst>
          </p:cNvPr>
          <p:cNvSpPr txBox="1"/>
          <p:nvPr/>
        </p:nvSpPr>
        <p:spPr>
          <a:xfrm>
            <a:off x="534306" y="1220458"/>
            <a:ext cx="10560597" cy="4652492"/>
          </a:xfrm>
          <a:prstGeom prst="rect">
            <a:avLst/>
          </a:prstGeom>
          <a:noFill/>
        </p:spPr>
        <p:txBody>
          <a:bodyPr wrap="square" rtlCol="0">
            <a:spAutoFit/>
          </a:bodyPr>
          <a:lstStyle/>
          <a:p>
            <a:pPr algn="just" fontAlgn="base">
              <a:lnSpc>
                <a:spcPts val="3253"/>
              </a:lnSpc>
            </a:pPr>
            <a:r>
              <a:rPr lang="en-GB" sz="2000" dirty="0">
                <a:solidFill>
                  <a:srgbClr val="545454"/>
                </a:solidFill>
                <a:latin typeface="Raleway"/>
              </a:rPr>
              <a:t>Participants will be expected to actively share the learning and knowledge they acquire through the programme with colleagues, within and beyond their institution, and to be active advocates for the role of academic libraries as research partners and leaders. </a:t>
            </a:r>
          </a:p>
          <a:p>
            <a:pPr algn="just" fontAlgn="base">
              <a:lnSpc>
                <a:spcPts val="3253"/>
              </a:lnSpc>
            </a:pPr>
            <a:r>
              <a:rPr lang="en-GB" sz="2000" dirty="0">
                <a:solidFill>
                  <a:srgbClr val="545454"/>
                </a:solidFill>
                <a:latin typeface="Raleway"/>
              </a:rPr>
              <a:t>Examples of ways in which participants might share their learning include:</a:t>
            </a:r>
          </a:p>
          <a:p>
            <a:pPr marL="380990" indent="-380990" algn="just" fontAlgn="base">
              <a:lnSpc>
                <a:spcPts val="3253"/>
              </a:lnSpc>
              <a:buFont typeface="Arial"/>
              <a:buChar char="•"/>
            </a:pPr>
            <a:r>
              <a:rPr lang="en-GB" sz="2000" dirty="0">
                <a:solidFill>
                  <a:srgbClr val="545454"/>
                </a:solidFill>
                <a:latin typeface="Raleway"/>
              </a:rPr>
              <a:t>Deliver or contribute to training events to their colleagues within their institution and/or external peers.</a:t>
            </a:r>
          </a:p>
          <a:p>
            <a:pPr marL="380990" indent="-380990" algn="just" fontAlgn="base">
              <a:lnSpc>
                <a:spcPts val="3253"/>
              </a:lnSpc>
              <a:buFont typeface="Arial"/>
              <a:buChar char="•"/>
            </a:pPr>
            <a:r>
              <a:rPr lang="en-GB" sz="2000" dirty="0">
                <a:solidFill>
                  <a:srgbClr val="545454"/>
                </a:solidFill>
                <a:latin typeface="Raleway"/>
              </a:rPr>
              <a:t>Publish blogs or thought pieces </a:t>
            </a:r>
          </a:p>
          <a:p>
            <a:pPr marL="380990" indent="-380990" algn="just" fontAlgn="base">
              <a:lnSpc>
                <a:spcPts val="3253"/>
              </a:lnSpc>
              <a:buFont typeface="Arial"/>
              <a:buChar char="•"/>
            </a:pPr>
            <a:r>
              <a:rPr lang="en-GB" sz="2000" dirty="0">
                <a:solidFill>
                  <a:srgbClr val="545454"/>
                </a:solidFill>
                <a:latin typeface="Raleway"/>
              </a:rPr>
              <a:t>Speak at conferences or events</a:t>
            </a:r>
          </a:p>
          <a:p>
            <a:pPr marL="380990" indent="-380990" algn="just" fontAlgn="base">
              <a:lnSpc>
                <a:spcPts val="3253"/>
              </a:lnSpc>
              <a:buFont typeface="Arial"/>
              <a:buChar char="•"/>
            </a:pPr>
            <a:r>
              <a:rPr lang="en-GB" sz="2000" dirty="0">
                <a:solidFill>
                  <a:srgbClr val="545454"/>
                </a:solidFill>
                <a:latin typeface="Raleway"/>
              </a:rPr>
              <a:t>Record or contribute to a podcast</a:t>
            </a:r>
          </a:p>
          <a:p>
            <a:pPr marL="380990" indent="-380990" algn="just" fontAlgn="base">
              <a:lnSpc>
                <a:spcPts val="3253"/>
              </a:lnSpc>
              <a:buFont typeface="Arial"/>
              <a:buChar char="•"/>
            </a:pPr>
            <a:r>
              <a:rPr lang="en-GB" sz="2000" dirty="0">
                <a:solidFill>
                  <a:srgbClr val="545454"/>
                </a:solidFill>
                <a:latin typeface="Raleway"/>
              </a:rPr>
              <a:t>Act as a mentor for colleagues interested in developing their own research capacity</a:t>
            </a:r>
          </a:p>
          <a:p>
            <a:pPr fontAlgn="base"/>
            <a:endParaRPr lang="en-GB" sz="2133" dirty="0">
              <a:solidFill>
                <a:schemeClr val="accent5">
                  <a:lumMod val="75000"/>
                </a:schemeClr>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63383753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BA68-5B40-8A40-872F-63E03B987F74}"/>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54A938A9-510B-883F-ECC7-8F18CEC8571E}"/>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0AECA871-8DB0-C135-3A33-CBC3A30BBE86}"/>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4D56395E-A74A-0200-C1D4-5E23C75106FE}"/>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7839208F-0C4C-9489-FC47-487F1C2BEE7A}"/>
              </a:ext>
            </a:extLst>
          </p:cNvPr>
          <p:cNvSpPr>
            <a:spLocks noGrp="1"/>
          </p:cNvSpPr>
          <p:nvPr>
            <p:ph type="body" sz="quarter" idx="21"/>
          </p:nvPr>
        </p:nvSpPr>
        <p:spPr>
          <a:xfrm>
            <a:off x="603250" y="1257300"/>
            <a:ext cx="4889500" cy="467390"/>
          </a:xfrm>
        </p:spPr>
        <p:txBody>
          <a:bodyPr>
            <a:normAutofit fontScale="92500" lnSpcReduction="10000"/>
          </a:bodyPr>
          <a:lstStyle/>
          <a:p>
            <a:r>
              <a:rPr lang="en-IE" dirty="0"/>
              <a:t>Context and Aims</a:t>
            </a:r>
          </a:p>
        </p:txBody>
      </p:sp>
      <p:sp>
        <p:nvSpPr>
          <p:cNvPr id="3" name="Text Placeholder 2">
            <a:extLst>
              <a:ext uri="{FF2B5EF4-FFF2-40B4-BE49-F238E27FC236}">
                <a16:creationId xmlns:a16="http://schemas.microsoft.com/office/drawing/2014/main" id="{D0FE1BDB-BCF7-3E5B-47A9-7EDBD8BD58A2}"/>
              </a:ext>
            </a:extLst>
          </p:cNvPr>
          <p:cNvSpPr>
            <a:spLocks noGrp="1"/>
          </p:cNvSpPr>
          <p:nvPr>
            <p:ph type="body" sz="half" idx="1"/>
          </p:nvPr>
        </p:nvSpPr>
        <p:spPr>
          <a:xfrm>
            <a:off x="603250" y="1724690"/>
            <a:ext cx="4889500" cy="3937845"/>
          </a:xfrm>
        </p:spPr>
        <p:txBody>
          <a:bodyPr>
            <a:normAutofit/>
          </a:bodyPr>
          <a:lstStyle/>
          <a:p>
            <a:r>
              <a:rPr lang="en-IE" dirty="0"/>
              <a:t>Background to the RCC</a:t>
            </a:r>
          </a:p>
          <a:p>
            <a:r>
              <a:rPr lang="en-IE" dirty="0"/>
              <a:t>RCC Snapshot – 3 Cohorts</a:t>
            </a:r>
          </a:p>
          <a:p>
            <a:r>
              <a:rPr lang="en-IE" dirty="0"/>
              <a:t>Core Aims</a:t>
            </a:r>
          </a:p>
          <a:p>
            <a:r>
              <a:rPr lang="en-IE" dirty="0"/>
              <a:t>RLUK/ARMA Partnership</a:t>
            </a:r>
          </a:p>
          <a:p>
            <a:r>
              <a:rPr lang="en-IE" dirty="0"/>
              <a:t>Design of the Programme</a:t>
            </a:r>
          </a:p>
          <a:p>
            <a:r>
              <a:rPr lang="en-IE" dirty="0"/>
              <a:t>Governance</a:t>
            </a:r>
          </a:p>
        </p:txBody>
      </p:sp>
      <p:sp>
        <p:nvSpPr>
          <p:cNvPr id="5" name="Title 4">
            <a:extLst>
              <a:ext uri="{FF2B5EF4-FFF2-40B4-BE49-F238E27FC236}">
                <a16:creationId xmlns:a16="http://schemas.microsoft.com/office/drawing/2014/main" id="{A3FBB32E-6698-15C4-FBEA-A5607334E1B3}"/>
              </a:ext>
            </a:extLst>
          </p:cNvPr>
          <p:cNvSpPr>
            <a:spLocks noGrp="1"/>
          </p:cNvSpPr>
          <p:nvPr>
            <p:ph type="title"/>
          </p:nvPr>
        </p:nvSpPr>
        <p:spPr>
          <a:xfrm>
            <a:off x="603249" y="539750"/>
            <a:ext cx="9157695" cy="717550"/>
          </a:xfrm>
        </p:spPr>
        <p:txBody>
          <a:bodyPr>
            <a:normAutofit fontScale="90000"/>
          </a:bodyPr>
          <a:lstStyle/>
          <a:p>
            <a:r>
              <a:rPr lang="en-IE" dirty="0">
                <a:solidFill>
                  <a:srgbClr val="7292CC"/>
                </a:solidFill>
              </a:rPr>
              <a:t>Why the Research Catalyst Cohort (RCC)</a:t>
            </a:r>
          </a:p>
        </p:txBody>
      </p:sp>
      <p:pic>
        <p:nvPicPr>
          <p:cNvPr id="15" name="Picture 14">
            <a:extLst>
              <a:ext uri="{FF2B5EF4-FFF2-40B4-BE49-F238E27FC236}">
                <a16:creationId xmlns:a16="http://schemas.microsoft.com/office/drawing/2014/main" id="{848155DB-34C4-EF3C-72CA-E848E4EAE6D7}"/>
              </a:ext>
            </a:extLst>
          </p:cNvPr>
          <p:cNvPicPr>
            <a:picLocks noChangeAspect="1"/>
          </p:cNvPicPr>
          <p:nvPr/>
        </p:nvPicPr>
        <p:blipFill>
          <a:blip r:embed="rId6"/>
          <a:stretch>
            <a:fillRect/>
          </a:stretch>
        </p:blipFill>
        <p:spPr>
          <a:xfrm>
            <a:off x="5182096" y="1379532"/>
            <a:ext cx="6729283" cy="4486188"/>
          </a:xfrm>
          <a:prstGeom prst="rect">
            <a:avLst/>
          </a:prstGeom>
        </p:spPr>
      </p:pic>
    </p:spTree>
    <p:extLst>
      <p:ext uri="{BB962C8B-B14F-4D97-AF65-F5344CB8AC3E}">
        <p14:creationId xmlns:p14="http://schemas.microsoft.com/office/powerpoint/2010/main" val="217726538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9352AD0F-CF94-552F-F690-D95BC803ABE2}"/>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0E67834E-8280-E1CC-E2EB-955C6AC01540}"/>
              </a:ext>
            </a:extLst>
          </p:cNvPr>
          <p:cNvSpPr>
            <a:spLocks noGrp="1"/>
          </p:cNvSpPr>
          <p:nvPr>
            <p:ph type="body" sz="half" idx="1"/>
          </p:nvPr>
        </p:nvSpPr>
        <p:spPr>
          <a:xfrm>
            <a:off x="179729" y="1432193"/>
            <a:ext cx="11832542" cy="3888954"/>
          </a:xfrm>
        </p:spPr>
        <p:txBody>
          <a:bodyPr>
            <a:normAutofit/>
          </a:bodyPr>
          <a:lstStyle/>
          <a:p>
            <a:r>
              <a:rPr lang="en-US" b="1" dirty="0">
                <a:solidFill>
                  <a:srgbClr val="7292CC"/>
                </a:solidFill>
              </a:rPr>
              <a:t>“Research is impossible without Libraries”</a:t>
            </a:r>
          </a:p>
          <a:p>
            <a:endParaRPr lang="en-US" b="1" dirty="0">
              <a:solidFill>
                <a:srgbClr val="7292CC"/>
              </a:solidFill>
            </a:endParaRPr>
          </a:p>
          <a:p>
            <a:r>
              <a:rPr lang="en-IE" sz="3600" b="1" dirty="0">
                <a:solidFill>
                  <a:srgbClr val="7292CC"/>
                </a:solidFill>
              </a:rPr>
              <a:t>RLUK Strategy 2026-2030</a:t>
            </a:r>
            <a:endParaRPr lang="en-US" sz="3600" b="1" dirty="0">
              <a:solidFill>
                <a:srgbClr val="7292CC"/>
              </a:solidFill>
            </a:endParaRPr>
          </a:p>
        </p:txBody>
      </p:sp>
      <p:sp>
        <p:nvSpPr>
          <p:cNvPr id="4" name="TextBox 3">
            <a:extLst>
              <a:ext uri="{FF2B5EF4-FFF2-40B4-BE49-F238E27FC236}">
                <a16:creationId xmlns:a16="http://schemas.microsoft.com/office/drawing/2014/main" id="{4B6FDDC3-14A4-E229-D2E6-8736F7CFC1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03FD421-8A10-EF16-4A0F-B0E3A0A99D14}"/>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361888420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A342D-CA61-4480-E967-80A1E480300A}"/>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A246478F-9902-8695-B78B-E5B8F976E15E}"/>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52FB04BE-8361-22BD-EF61-815CCA59024A}"/>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093E09E3-4ABE-6D8B-B36F-69A21B03BC09}"/>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E5EF77C9-4109-8B40-BDF2-0A63717F36CF}"/>
              </a:ext>
            </a:extLst>
          </p:cNvPr>
          <p:cNvSpPr>
            <a:spLocks noGrp="1"/>
          </p:cNvSpPr>
          <p:nvPr>
            <p:ph type="body" sz="quarter" idx="21"/>
          </p:nvPr>
        </p:nvSpPr>
        <p:spPr>
          <a:xfrm>
            <a:off x="603250" y="1257300"/>
            <a:ext cx="5742466" cy="467390"/>
          </a:xfrm>
        </p:spPr>
        <p:txBody>
          <a:bodyPr>
            <a:normAutofit fontScale="92500" lnSpcReduction="10000"/>
          </a:bodyPr>
          <a:lstStyle/>
          <a:p>
            <a:r>
              <a:rPr lang="en-IE" dirty="0"/>
              <a:t>RLUK-AHRC Research Engagement</a:t>
            </a:r>
          </a:p>
        </p:txBody>
      </p:sp>
      <p:sp>
        <p:nvSpPr>
          <p:cNvPr id="3" name="Text Placeholder 2">
            <a:extLst>
              <a:ext uri="{FF2B5EF4-FFF2-40B4-BE49-F238E27FC236}">
                <a16:creationId xmlns:a16="http://schemas.microsoft.com/office/drawing/2014/main" id="{F8444837-2D82-5A0D-7766-EFE60AE084E0}"/>
              </a:ext>
            </a:extLst>
          </p:cNvPr>
          <p:cNvSpPr>
            <a:spLocks noGrp="1"/>
          </p:cNvSpPr>
          <p:nvPr>
            <p:ph type="body" sz="half" idx="1"/>
          </p:nvPr>
        </p:nvSpPr>
        <p:spPr>
          <a:xfrm>
            <a:off x="603250" y="1724690"/>
            <a:ext cx="4889500" cy="3937845"/>
          </a:xfrm>
        </p:spPr>
        <p:txBody>
          <a:bodyPr>
            <a:normAutofit/>
          </a:bodyPr>
          <a:lstStyle/>
          <a:p>
            <a:r>
              <a:rPr lang="en-IE" dirty="0"/>
              <a:t>Introducing the REP</a:t>
            </a:r>
          </a:p>
          <a:p>
            <a:r>
              <a:rPr lang="en-IE" dirty="0"/>
              <a:t>Supporting wider Research Culture</a:t>
            </a:r>
          </a:p>
          <a:p>
            <a:r>
              <a:rPr lang="en-IE" dirty="0"/>
              <a:t>Building Capacity, Capability and Confidence</a:t>
            </a:r>
          </a:p>
          <a:p>
            <a:r>
              <a:rPr lang="en-IE" dirty="0"/>
              <a:t>The Research Shift</a:t>
            </a:r>
          </a:p>
        </p:txBody>
      </p:sp>
      <p:sp>
        <p:nvSpPr>
          <p:cNvPr id="5" name="Title 4">
            <a:extLst>
              <a:ext uri="{FF2B5EF4-FFF2-40B4-BE49-F238E27FC236}">
                <a16:creationId xmlns:a16="http://schemas.microsoft.com/office/drawing/2014/main" id="{A3E34DAA-1051-3D15-F5A4-B2B6C95961C6}"/>
              </a:ext>
            </a:extLst>
          </p:cNvPr>
          <p:cNvSpPr>
            <a:spLocks noGrp="1"/>
          </p:cNvSpPr>
          <p:nvPr>
            <p:ph type="title"/>
          </p:nvPr>
        </p:nvSpPr>
        <p:spPr>
          <a:xfrm>
            <a:off x="603249" y="539750"/>
            <a:ext cx="9157695" cy="717550"/>
          </a:xfrm>
        </p:spPr>
        <p:txBody>
          <a:bodyPr>
            <a:normAutofit/>
          </a:bodyPr>
          <a:lstStyle/>
          <a:p>
            <a:r>
              <a:rPr lang="en-IE" dirty="0">
                <a:solidFill>
                  <a:srgbClr val="7292CC"/>
                </a:solidFill>
              </a:rPr>
              <a:t>Libraries x Research</a:t>
            </a:r>
          </a:p>
        </p:txBody>
      </p:sp>
      <p:grpSp>
        <p:nvGrpSpPr>
          <p:cNvPr id="12" name="Group 11">
            <a:extLst>
              <a:ext uri="{FF2B5EF4-FFF2-40B4-BE49-F238E27FC236}">
                <a16:creationId xmlns:a16="http://schemas.microsoft.com/office/drawing/2014/main" id="{5F7960EE-ED11-BA2C-33B6-CF831517AA65}"/>
              </a:ext>
            </a:extLst>
          </p:cNvPr>
          <p:cNvGrpSpPr/>
          <p:nvPr/>
        </p:nvGrpSpPr>
        <p:grpSpPr>
          <a:xfrm>
            <a:off x="7012239" y="1054020"/>
            <a:ext cx="4263527" cy="4749955"/>
            <a:chOff x="7012239" y="1257300"/>
            <a:chExt cx="4263527" cy="4749955"/>
          </a:xfrm>
        </p:grpSpPr>
        <p:pic>
          <p:nvPicPr>
            <p:cNvPr id="9" name="Picture 8">
              <a:extLst>
                <a:ext uri="{FF2B5EF4-FFF2-40B4-BE49-F238E27FC236}">
                  <a16:creationId xmlns:a16="http://schemas.microsoft.com/office/drawing/2014/main" id="{B90C334F-DBC7-30A0-6649-7D99FB9640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12239" y="1257300"/>
              <a:ext cx="4263527" cy="2737308"/>
            </a:xfrm>
            <a:prstGeom prst="rect">
              <a:avLst/>
            </a:prstGeom>
          </p:spPr>
        </p:pic>
        <p:pic>
          <p:nvPicPr>
            <p:cNvPr id="11" name="Picture 10">
              <a:extLst>
                <a:ext uri="{FF2B5EF4-FFF2-40B4-BE49-F238E27FC236}">
                  <a16:creationId xmlns:a16="http://schemas.microsoft.com/office/drawing/2014/main" id="{C8B85278-AEC2-6166-019F-78D46D7FA2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2239" y="3994608"/>
              <a:ext cx="4263527" cy="2012647"/>
            </a:xfrm>
            <a:prstGeom prst="rect">
              <a:avLst/>
            </a:prstGeom>
          </p:spPr>
        </p:pic>
      </p:grpSp>
    </p:spTree>
    <p:extLst>
      <p:ext uri="{BB962C8B-B14F-4D97-AF65-F5344CB8AC3E}">
        <p14:creationId xmlns:p14="http://schemas.microsoft.com/office/powerpoint/2010/main" val="1335739053"/>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F3A9E8D51AC34D88BEBDC6697AB1BA" ma:contentTypeVersion="16" ma:contentTypeDescription="Create a new document." ma:contentTypeScope="" ma:versionID="e4e28ada7636b28b3066611c1c3d0049">
  <xsd:schema xmlns:xsd="http://www.w3.org/2001/XMLSchema" xmlns:xs="http://www.w3.org/2001/XMLSchema" xmlns:p="http://schemas.microsoft.com/office/2006/metadata/properties" xmlns:ns2="563d7928-de39-40eb-aaef-3504eb7eef23" xmlns:ns3="a6522d93-ccde-437d-a793-b289ee708a2f" targetNamespace="http://schemas.microsoft.com/office/2006/metadata/properties" ma:root="true" ma:fieldsID="0a0ece2ae2306a210f4ea951b969c994" ns2:_="" ns3:_="">
    <xsd:import namespace="563d7928-de39-40eb-aaef-3504eb7eef23"/>
    <xsd:import namespace="a6522d93-ccde-437d-a793-b289ee708a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d7928-de39-40eb-aaef-3504eb7ee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090d37-0cf0-4191-99ae-e11c03e71b3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22d93-ccde-437d-a793-b289ee708a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8787e5-1a83-4099-8018-dcd51ec2f4c3}" ma:internalName="TaxCatchAll" ma:showField="CatchAllData" ma:web="a6522d93-ccde-437d-a793-b289ee708a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6522d93-ccde-437d-a793-b289ee708a2f" xsi:nil="true"/>
    <lcf76f155ced4ddcb4097134ff3c332f xmlns="563d7928-de39-40eb-aaef-3504eb7eef2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7D693C-1E40-4631-85F4-C2571B0E9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3d7928-de39-40eb-aaef-3504eb7eef23"/>
    <ds:schemaRef ds:uri="a6522d93-ccde-437d-a793-b289ee708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A11FF0-472B-4CE3-BB30-FA1E15D96E41}">
  <ds:schemaRefs>
    <ds:schemaRef ds:uri="http://schemas.microsoft.com/office/2006/metadata/properties"/>
    <ds:schemaRef ds:uri="http://purl.org/dc/dcmitype/"/>
    <ds:schemaRef ds:uri="http://schemas.microsoft.com/office/2006/documentManagement/types"/>
    <ds:schemaRef ds:uri="http://purl.org/dc/terms/"/>
    <ds:schemaRef ds:uri="http://schemas.microsoft.com/office/infopath/2007/PartnerControls"/>
    <ds:schemaRef ds:uri="http://purl.org/dc/elements/1.1/"/>
    <ds:schemaRef ds:uri="http://schemas.openxmlformats.org/package/2006/metadata/core-properties"/>
    <ds:schemaRef ds:uri="a6522d93-ccde-437d-a793-b289ee708a2f"/>
    <ds:schemaRef ds:uri="563d7928-de39-40eb-aaef-3504eb7eef23"/>
    <ds:schemaRef ds:uri="http://www.w3.org/XML/1998/namespace"/>
  </ds:schemaRefs>
</ds:datastoreItem>
</file>

<file path=customXml/itemProps3.xml><?xml version="1.0" encoding="utf-8"?>
<ds:datastoreItem xmlns:ds="http://schemas.openxmlformats.org/officeDocument/2006/customXml" ds:itemID="{6329B384-E28A-4CDF-AC8A-16E19B09960A}">
  <ds:schemaRefs>
    <ds:schemaRef ds:uri="http://schemas.microsoft.com/sharepoint/v3/contenttype/forms"/>
  </ds:schemaRefs>
</ds:datastoreItem>
</file>

<file path=docMetadata/LabelInfo.xml><?xml version="1.0" encoding="utf-8"?>
<clbl:labelList xmlns:clbl="http://schemas.microsoft.com/office/2020/mipLabelMetadata">
  <clbl:label id="{59bf99d7-e28f-4717-a147-553282adbb43}" enabled="1" method="Privileged" siteId="{185280ba-7a00-42ea-9408-19eafd13552e}" contentBits="3" removed="0"/>
</clbl:labelList>
</file>

<file path=docProps/app.xml><?xml version="1.0" encoding="utf-8"?>
<Properties xmlns="http://schemas.openxmlformats.org/officeDocument/2006/extended-properties" xmlns:vt="http://schemas.openxmlformats.org/officeDocument/2006/docPropsVTypes">
  <Template>21_BasicWhite</Template>
  <TotalTime>11</TotalTime>
  <Words>477</Words>
  <Application>Microsoft Office PowerPoint</Application>
  <PresentationFormat>Widescreen</PresentationFormat>
  <Paragraphs>119</Paragraphs>
  <Slides>15</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Calibri</vt:lpstr>
      <vt:lpstr>Helvetica</vt:lpstr>
      <vt:lpstr>Helvetica Light</vt:lpstr>
      <vt:lpstr>Helvetica Neue</vt:lpstr>
      <vt:lpstr>Helvetica Neue Medium</vt:lpstr>
      <vt:lpstr>Raleway</vt:lpstr>
      <vt:lpstr>21_BasicWhite</vt:lpstr>
      <vt:lpstr>PowerPoint Presentation</vt:lpstr>
      <vt:lpstr>Overview</vt:lpstr>
      <vt:lpstr>Welcome</vt:lpstr>
      <vt:lpstr>Opening questions</vt:lpstr>
      <vt:lpstr>About the Research Catalyst Cohort</vt:lpstr>
      <vt:lpstr>Train the Trainer Model</vt:lpstr>
      <vt:lpstr>Why the Research Catalyst Cohort (RCC)</vt:lpstr>
      <vt:lpstr>PowerPoint Presentation</vt:lpstr>
      <vt:lpstr>Libraries x Research</vt:lpstr>
      <vt:lpstr>RLUK’s Research Shift</vt:lpstr>
      <vt:lpstr>Transforming Roles</vt:lpstr>
      <vt:lpstr>Case Study: Durham</vt:lpstr>
      <vt:lpstr>Case Study: Durham</vt:lpstr>
      <vt:lpstr>A Transferable Model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Nixon</dc:creator>
  <cp:lastModifiedBy>Technician Harrogate</cp:lastModifiedBy>
  <cp:revision>79</cp:revision>
  <dcterms:created xsi:type="dcterms:W3CDTF">2026-06-11T14:24:04Z</dcterms:created>
  <dcterms:modified xsi:type="dcterms:W3CDTF">2026-06-17T08:50:55Z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y fmtid="{D5CDD505-2E9C-101B-9397-08002B2CF9AE}" pid="4" name="ClassificationContentMarkingFooterLocations">
    <vt:lpwstr>21_BasicWhite:8</vt:lpwstr>
  </property>
  <property fmtid="{D5CDD505-2E9C-101B-9397-08002B2CF9AE}" pid="5" name="ClassificationContentMarkingFooterText">
    <vt:lpwstr>Uncontrolled if Printed</vt:lpwstr>
  </property>
  <property fmtid="{D5CDD505-2E9C-101B-9397-08002B2CF9AE}" pid="6" name="ClassificationContentMarkingHeaderLocations">
    <vt:lpwstr>21_BasicWhite:7</vt:lpwstr>
  </property>
  <property fmtid="{D5CDD505-2E9C-101B-9397-08002B2CF9AE}" pid="7" name="ClassificationContentMarkingHeaderText">
    <vt:lpwstr>Classified as Confidential      </vt:lpwstr>
  </property>
</Properties>
</file>