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9" r:id="rId1"/>
    <p:sldMasterId id="2147483700" r:id="rId2"/>
    <p:sldMasterId id="2147483701" r:id="rId3"/>
  </p:sldMasterIdLst>
  <p:notesMasterIdLst>
    <p:notesMasterId r:id="rId26"/>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Lst>
  <p:sldSz cx="9144000" cy="5143500" type="screen16x9"/>
  <p:notesSz cx="6858000" cy="9144000"/>
  <p:embeddedFontLst>
    <p:embeddedFont>
      <p:font typeface="Anaheim" panose="020B0604020202020204" charset="0"/>
      <p:regular r:id="rId27"/>
      <p:bold r:id="rId28"/>
    </p:embeddedFont>
    <p:embeddedFont>
      <p:font typeface="Anaheim Medium" panose="020B0604020202020204" charset="0"/>
      <p:regular r:id="rId29"/>
      <p:bold r:id="rId30"/>
    </p:embeddedFont>
    <p:embeddedFont>
      <p:font typeface="Bebas Neue" panose="020B0606020202050201" pitchFamily="34" charset="0"/>
      <p:regular r:id="rId31"/>
    </p:embeddedFont>
    <p:embeddedFont>
      <p:font typeface="Bricolage Grotesque" panose="020B0604020202020204" charset="0"/>
      <p:regular r:id="rId32"/>
      <p:bold r:id="rId33"/>
    </p:embeddedFont>
    <p:embeddedFont>
      <p:font typeface="Bricolage Grotesque Light" panose="020B0604020202020204" charset="0"/>
      <p:regular r:id="rId34"/>
      <p:bold r:id="rId35"/>
    </p:embeddedFont>
    <p:embeddedFont>
      <p:font typeface="Bricolage Grotesque Medium" panose="020B0604020202020204" charset="0"/>
      <p:regular r:id="rId36"/>
      <p:bold r:id="rId37"/>
    </p:embeddedFont>
    <p:embeddedFont>
      <p:font typeface="Geist" panose="020B0604020202020204" charset="0"/>
      <p:regular r:id="rId38"/>
      <p:bold r:id="rId39"/>
      <p:italic r:id="rId40"/>
      <p:boldItalic r:id="rId41"/>
    </p:embeddedFont>
    <p:embeddedFont>
      <p:font typeface="Open Sans Light" panose="020B0306030504020204" pitchFamily="34" charset="0"/>
      <p:regular r:id="rId42"/>
      <p:italic r:id="rId43"/>
    </p:embeddedFont>
    <p:embeddedFont>
      <p:font typeface="Raleway" pitchFamily="2" charset="0"/>
      <p:regular r:id="rId44"/>
      <p:bold r:id="rId45"/>
      <p:italic r:id="rId46"/>
      <p:boldItalic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806"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18.xml"/><Relationship Id="rId34" Type="http://schemas.openxmlformats.org/officeDocument/2006/relationships/font" Target="fonts/font8.fntdata"/><Relationship Id="rId42" Type="http://schemas.openxmlformats.org/officeDocument/2006/relationships/font" Target="fonts/font16.fntdata"/><Relationship Id="rId47" Type="http://schemas.openxmlformats.org/officeDocument/2006/relationships/font" Target="fonts/font21.fntdata"/><Relationship Id="rId50"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font" Target="fonts/font3.fntdata"/><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font" Target="fonts/font19.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font" Target="fonts/font2.fntdata"/><Relationship Id="rId36" Type="http://schemas.openxmlformats.org/officeDocument/2006/relationships/font" Target="fonts/font10.fntdata"/><Relationship Id="rId49"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5.fntdata"/><Relationship Id="rId44" Type="http://schemas.openxmlformats.org/officeDocument/2006/relationships/font" Target="fonts/font18.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48"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font" Target="fonts/font20.fntdata"/><Relationship Id="rId20" Type="http://schemas.openxmlformats.org/officeDocument/2006/relationships/slide" Target="slides/slide17.xml"/><Relationship Id="rId41"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4dfce81f19_0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3e536b45246_1_1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9" name="Google Shape;339;g3e536b45246_1_1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3cf5c7aaaf8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1" name="Google Shape;361;g3cf5c7aaaf8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3c6d4859bba_0_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3c6d4859bba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3e536b45246_1_3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3e536b45246_1_3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3cd9895f6b8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 name="Google Shape;409;g3cd9895f6b8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3cf258eea1f_0_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3cf258eea1f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3d5494e92fc_1_1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3d5494e92fc_1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3cf258eea1f_0_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3cf258eea1f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3cf258eea1f_0_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3cf258eea1f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3ec0f78f2af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 name="Google Shape;444;g3ec0f78f2a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54dda1946d_6_30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3cf258eea1f_0_9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 name="Google Shape;455;g3cf258eea1f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3cf258eea1f_0_1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3cf258eea1f_0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3c89663683e_0_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8" name="Google Shape;468;g3c89663683e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54dda1946d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54dda1946d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54dda1946d_4_27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 name="Google Shape;289;g54dda1946d_4_27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3c60bcbe3db_0_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3c60bcbe3db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3c60bcbe3db_0_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3c60bcbe3db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3cd9895f6b8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3cd9895f6b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3e536b45246_1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e536b45246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3c6d4859bba_0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3c6d4859bba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hyperlink" Target="https://bit.ly/3A1uf1Q"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hyperlink" Target="https://bit.ly/3A1uf1Q" TargetMode="External"/><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hyperlink" Target="http://bit.ly/2TtBDfr" TargetMode="Externa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2189850" y="-3694717"/>
            <a:ext cx="4764300" cy="4764300"/>
          </a:xfrm>
          <a:prstGeom prst="ellipse">
            <a:avLst/>
          </a:prstGeom>
          <a:noFill/>
          <a:ln w="9525" cap="flat" cmpd="sng">
            <a:solidFill>
              <a:srgbClr val="F2622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naheim"/>
              <a:ea typeface="Anaheim"/>
              <a:cs typeface="Anaheim"/>
              <a:sym typeface="Anaheim"/>
            </a:endParaRPr>
          </a:p>
        </p:txBody>
      </p:sp>
      <p:pic>
        <p:nvPicPr>
          <p:cNvPr id="10" name="Google Shape;10;p2" title="glass.png"/>
          <p:cNvPicPr preferRelativeResize="0"/>
          <p:nvPr/>
        </p:nvPicPr>
        <p:blipFill rotWithShape="1">
          <a:blip r:embed="rId2">
            <a:alphaModFix/>
          </a:blip>
          <a:srcRect l="1028" t="3590" r="38472" b="2908"/>
          <a:stretch/>
        </p:blipFill>
        <p:spPr>
          <a:xfrm>
            <a:off x="177350" y="167125"/>
            <a:ext cx="4394650" cy="4809251"/>
          </a:xfrm>
          <a:prstGeom prst="rect">
            <a:avLst/>
          </a:prstGeom>
          <a:noFill/>
          <a:ln>
            <a:noFill/>
          </a:ln>
        </p:spPr>
      </p:pic>
      <p:sp>
        <p:nvSpPr>
          <p:cNvPr id="11" name="Google Shape;11;p2"/>
          <p:cNvSpPr txBox="1">
            <a:spLocks noGrp="1"/>
          </p:cNvSpPr>
          <p:nvPr>
            <p:ph type="ctrTitle"/>
          </p:nvPr>
        </p:nvSpPr>
        <p:spPr>
          <a:xfrm>
            <a:off x="1570050" y="1711198"/>
            <a:ext cx="6003900" cy="1721100"/>
          </a:xfrm>
          <a:prstGeom prst="rect">
            <a:avLst/>
          </a:prstGeom>
        </p:spPr>
        <p:txBody>
          <a:bodyPr spcFirstLastPara="1" wrap="square" lIns="91425" tIns="91425" rIns="91425" bIns="91425" anchor="b" anchorCtr="0">
            <a:noAutofit/>
          </a:bodyPr>
          <a:lstStyle>
            <a:lvl1pPr lvl="0" algn="ctr">
              <a:lnSpc>
                <a:spcPct val="70000"/>
              </a:lnSpc>
              <a:spcBef>
                <a:spcPts val="0"/>
              </a:spcBef>
              <a:spcAft>
                <a:spcPts val="0"/>
              </a:spcAft>
              <a:buClr>
                <a:srgbClr val="191919"/>
              </a:buClr>
              <a:buSzPts val="5200"/>
              <a:buNone/>
              <a:defRPr sz="6800">
                <a:latin typeface="Geist"/>
                <a:ea typeface="Geist"/>
                <a:cs typeface="Geist"/>
                <a:sym typeface="Geist"/>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2" name="Google Shape;12;p2"/>
          <p:cNvSpPr txBox="1">
            <a:spLocks noGrp="1"/>
          </p:cNvSpPr>
          <p:nvPr>
            <p:ph type="subTitle" idx="1"/>
          </p:nvPr>
        </p:nvSpPr>
        <p:spPr>
          <a:xfrm>
            <a:off x="466288" y="2055150"/>
            <a:ext cx="1373100" cy="1033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200"/>
              <a:buNone/>
              <a:defRPr sz="14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3"/>
        <p:cNvGrpSpPr/>
        <p:nvPr/>
      </p:nvGrpSpPr>
      <p:grpSpPr>
        <a:xfrm>
          <a:off x="0" y="0"/>
          <a:ext cx="0" cy="0"/>
          <a:chOff x="0" y="0"/>
          <a:chExt cx="0" cy="0"/>
        </a:xfrm>
      </p:grpSpPr>
      <p:pic>
        <p:nvPicPr>
          <p:cNvPr id="44" name="Google Shape;44;p11" title="glass.png"/>
          <p:cNvPicPr preferRelativeResize="0"/>
          <p:nvPr/>
        </p:nvPicPr>
        <p:blipFill rotWithShape="1">
          <a:blip r:embed="rId2">
            <a:alphaModFix/>
          </a:blip>
          <a:srcRect t="3590" r="38473" b="2908"/>
          <a:stretch/>
        </p:blipFill>
        <p:spPr>
          <a:xfrm>
            <a:off x="4497200" y="167125"/>
            <a:ext cx="4469448" cy="4809251"/>
          </a:xfrm>
          <a:prstGeom prst="rect">
            <a:avLst/>
          </a:prstGeom>
          <a:noFill/>
          <a:ln>
            <a:noFill/>
          </a:ln>
        </p:spPr>
      </p:pic>
      <p:sp>
        <p:nvSpPr>
          <p:cNvPr id="45" name="Google Shape;45;p11"/>
          <p:cNvSpPr txBox="1">
            <a:spLocks noGrp="1"/>
          </p:cNvSpPr>
          <p:nvPr>
            <p:ph type="title" hasCustomPrompt="1"/>
          </p:nvPr>
        </p:nvSpPr>
        <p:spPr>
          <a:xfrm>
            <a:off x="1284000" y="1793689"/>
            <a:ext cx="6576000" cy="10452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7200" b="1">
                <a:latin typeface="Bricolage Grotesque"/>
                <a:ea typeface="Bricolage Grotesque"/>
                <a:cs typeface="Bricolage Grotesque"/>
                <a:sym typeface="Bricolage Grotesque"/>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46" name="Google Shape;46;p11"/>
          <p:cNvSpPr txBox="1">
            <a:spLocks noGrp="1"/>
          </p:cNvSpPr>
          <p:nvPr>
            <p:ph type="subTitle" idx="1"/>
          </p:nvPr>
        </p:nvSpPr>
        <p:spPr>
          <a:xfrm>
            <a:off x="1975287" y="2838900"/>
            <a:ext cx="4000200" cy="5109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47"/>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48"/>
        <p:cNvGrpSpPr/>
        <p:nvPr/>
      </p:nvGrpSpPr>
      <p:grpSpPr>
        <a:xfrm>
          <a:off x="0" y="0"/>
          <a:ext cx="0" cy="0"/>
          <a:chOff x="0" y="0"/>
          <a:chExt cx="0" cy="0"/>
        </a:xfrm>
      </p:grpSpPr>
      <p:sp>
        <p:nvSpPr>
          <p:cNvPr id="49" name="Google Shape;49;p13"/>
          <p:cNvSpPr/>
          <p:nvPr/>
        </p:nvSpPr>
        <p:spPr>
          <a:xfrm>
            <a:off x="-1615700" y="4218108"/>
            <a:ext cx="4764300" cy="47643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naheim"/>
              <a:ea typeface="Anaheim"/>
              <a:cs typeface="Anaheim"/>
              <a:sym typeface="Anaheim"/>
            </a:endParaRPr>
          </a:p>
        </p:txBody>
      </p:sp>
      <p:pic>
        <p:nvPicPr>
          <p:cNvPr id="50" name="Google Shape;50;p13" title="glass.png"/>
          <p:cNvPicPr preferRelativeResize="0"/>
          <p:nvPr/>
        </p:nvPicPr>
        <p:blipFill rotWithShape="1">
          <a:blip r:embed="rId2">
            <a:alphaModFix/>
          </a:blip>
          <a:srcRect l="1029" t="3590" r="72649" b="2908"/>
          <a:stretch/>
        </p:blipFill>
        <p:spPr>
          <a:xfrm>
            <a:off x="177350" y="167125"/>
            <a:ext cx="1911998" cy="4809251"/>
          </a:xfrm>
          <a:prstGeom prst="rect">
            <a:avLst/>
          </a:prstGeom>
          <a:noFill/>
          <a:ln>
            <a:noFill/>
          </a:ln>
        </p:spPr>
      </p:pic>
      <p:sp>
        <p:nvSpPr>
          <p:cNvPr id="51" name="Google Shape;51;p13"/>
          <p:cNvSpPr txBox="1">
            <a:spLocks noGrp="1"/>
          </p:cNvSpPr>
          <p:nvPr>
            <p:ph type="title"/>
          </p:nvPr>
        </p:nvSpPr>
        <p:spPr>
          <a:xfrm>
            <a:off x="228700" y="2017350"/>
            <a:ext cx="3748800" cy="11088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sz="4500"/>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52" name="Google Shape;52;p13"/>
          <p:cNvSpPr txBox="1">
            <a:spLocks noGrp="1"/>
          </p:cNvSpPr>
          <p:nvPr>
            <p:ph type="title" idx="2" hasCustomPrompt="1"/>
          </p:nvPr>
        </p:nvSpPr>
        <p:spPr>
          <a:xfrm>
            <a:off x="4599590" y="389555"/>
            <a:ext cx="690900" cy="4326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2100" b="1">
                <a:solidFill>
                  <a:schemeClr val="dk2"/>
                </a:solidFill>
                <a:latin typeface="Bricolage Grotesque"/>
                <a:ea typeface="Bricolage Grotesque"/>
                <a:cs typeface="Bricolage Grotesque"/>
                <a:sym typeface="Bricolage Grotesque"/>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53" name="Google Shape;53;p13"/>
          <p:cNvSpPr txBox="1">
            <a:spLocks noGrp="1"/>
          </p:cNvSpPr>
          <p:nvPr>
            <p:ph type="subTitle" idx="1"/>
          </p:nvPr>
        </p:nvSpPr>
        <p:spPr>
          <a:xfrm>
            <a:off x="5251800" y="353388"/>
            <a:ext cx="3609000" cy="432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400"/>
              <a:buFont typeface="Raleway"/>
              <a:buNone/>
              <a:defRPr sz="1600">
                <a:solidFill>
                  <a:schemeClr val="dk2"/>
                </a:solidFill>
                <a:latin typeface="Bricolage Grotesque Medium"/>
                <a:ea typeface="Bricolage Grotesque Medium"/>
                <a:cs typeface="Bricolage Grotesque Medium"/>
                <a:sym typeface="Bricolage Grotesque Medium"/>
              </a:defRPr>
            </a:lvl1pPr>
            <a:lvl2pPr lvl="1" algn="ctr">
              <a:lnSpc>
                <a:spcPct val="100000"/>
              </a:lnSpc>
              <a:spcBef>
                <a:spcPts val="0"/>
              </a:spcBef>
              <a:spcAft>
                <a:spcPts val="0"/>
              </a:spcAft>
              <a:buSzPts val="2400"/>
              <a:buFont typeface="Raleway"/>
              <a:buNone/>
              <a:defRPr sz="2400" b="1">
                <a:latin typeface="Raleway"/>
                <a:ea typeface="Raleway"/>
                <a:cs typeface="Raleway"/>
                <a:sym typeface="Raleway"/>
              </a:defRPr>
            </a:lvl2pPr>
            <a:lvl3pPr lvl="2" algn="ctr">
              <a:lnSpc>
                <a:spcPct val="100000"/>
              </a:lnSpc>
              <a:spcBef>
                <a:spcPts val="0"/>
              </a:spcBef>
              <a:spcAft>
                <a:spcPts val="0"/>
              </a:spcAft>
              <a:buSzPts val="2400"/>
              <a:buFont typeface="Raleway"/>
              <a:buNone/>
              <a:defRPr sz="2400" b="1">
                <a:latin typeface="Raleway"/>
                <a:ea typeface="Raleway"/>
                <a:cs typeface="Raleway"/>
                <a:sym typeface="Raleway"/>
              </a:defRPr>
            </a:lvl3pPr>
            <a:lvl4pPr lvl="3" algn="ctr">
              <a:lnSpc>
                <a:spcPct val="100000"/>
              </a:lnSpc>
              <a:spcBef>
                <a:spcPts val="0"/>
              </a:spcBef>
              <a:spcAft>
                <a:spcPts val="0"/>
              </a:spcAft>
              <a:buSzPts val="2400"/>
              <a:buFont typeface="Raleway"/>
              <a:buNone/>
              <a:defRPr sz="2400" b="1">
                <a:latin typeface="Raleway"/>
                <a:ea typeface="Raleway"/>
                <a:cs typeface="Raleway"/>
                <a:sym typeface="Raleway"/>
              </a:defRPr>
            </a:lvl4pPr>
            <a:lvl5pPr lvl="4" algn="ctr">
              <a:lnSpc>
                <a:spcPct val="100000"/>
              </a:lnSpc>
              <a:spcBef>
                <a:spcPts val="0"/>
              </a:spcBef>
              <a:spcAft>
                <a:spcPts val="0"/>
              </a:spcAft>
              <a:buSzPts val="2400"/>
              <a:buFont typeface="Raleway"/>
              <a:buNone/>
              <a:defRPr sz="2400" b="1">
                <a:latin typeface="Raleway"/>
                <a:ea typeface="Raleway"/>
                <a:cs typeface="Raleway"/>
                <a:sym typeface="Raleway"/>
              </a:defRPr>
            </a:lvl5pPr>
            <a:lvl6pPr lvl="5" algn="ctr">
              <a:lnSpc>
                <a:spcPct val="100000"/>
              </a:lnSpc>
              <a:spcBef>
                <a:spcPts val="0"/>
              </a:spcBef>
              <a:spcAft>
                <a:spcPts val="0"/>
              </a:spcAft>
              <a:buSzPts val="2400"/>
              <a:buFont typeface="Raleway"/>
              <a:buNone/>
              <a:defRPr sz="2400" b="1">
                <a:latin typeface="Raleway"/>
                <a:ea typeface="Raleway"/>
                <a:cs typeface="Raleway"/>
                <a:sym typeface="Raleway"/>
              </a:defRPr>
            </a:lvl6pPr>
            <a:lvl7pPr lvl="6" algn="ctr">
              <a:lnSpc>
                <a:spcPct val="100000"/>
              </a:lnSpc>
              <a:spcBef>
                <a:spcPts val="0"/>
              </a:spcBef>
              <a:spcAft>
                <a:spcPts val="0"/>
              </a:spcAft>
              <a:buSzPts val="2400"/>
              <a:buFont typeface="Raleway"/>
              <a:buNone/>
              <a:defRPr sz="2400" b="1">
                <a:latin typeface="Raleway"/>
                <a:ea typeface="Raleway"/>
                <a:cs typeface="Raleway"/>
                <a:sym typeface="Raleway"/>
              </a:defRPr>
            </a:lvl7pPr>
            <a:lvl8pPr lvl="7" algn="ctr">
              <a:lnSpc>
                <a:spcPct val="100000"/>
              </a:lnSpc>
              <a:spcBef>
                <a:spcPts val="0"/>
              </a:spcBef>
              <a:spcAft>
                <a:spcPts val="0"/>
              </a:spcAft>
              <a:buSzPts val="2400"/>
              <a:buFont typeface="Raleway"/>
              <a:buNone/>
              <a:defRPr sz="2400" b="1">
                <a:latin typeface="Raleway"/>
                <a:ea typeface="Raleway"/>
                <a:cs typeface="Raleway"/>
                <a:sym typeface="Raleway"/>
              </a:defRPr>
            </a:lvl8pPr>
            <a:lvl9pPr lvl="8" algn="ctr">
              <a:lnSpc>
                <a:spcPct val="100000"/>
              </a:lnSpc>
              <a:spcBef>
                <a:spcPts val="0"/>
              </a:spcBef>
              <a:spcAft>
                <a:spcPts val="0"/>
              </a:spcAft>
              <a:buSzPts val="2400"/>
              <a:buFont typeface="Raleway"/>
              <a:buNone/>
              <a:defRPr sz="2400" b="1">
                <a:latin typeface="Raleway"/>
                <a:ea typeface="Raleway"/>
                <a:cs typeface="Raleway"/>
                <a:sym typeface="Raleway"/>
              </a:defRPr>
            </a:lvl9pPr>
          </a:lstStyle>
          <a:p>
            <a:endParaRPr/>
          </a:p>
        </p:txBody>
      </p:sp>
      <p:sp>
        <p:nvSpPr>
          <p:cNvPr id="54" name="Google Shape;54;p13"/>
          <p:cNvSpPr txBox="1">
            <a:spLocks noGrp="1"/>
          </p:cNvSpPr>
          <p:nvPr>
            <p:ph type="title" idx="3" hasCustomPrompt="1"/>
          </p:nvPr>
        </p:nvSpPr>
        <p:spPr>
          <a:xfrm>
            <a:off x="4599590" y="961579"/>
            <a:ext cx="690900" cy="4326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2100" b="1">
                <a:solidFill>
                  <a:schemeClr val="dk2"/>
                </a:solidFill>
                <a:latin typeface="Bricolage Grotesque"/>
                <a:ea typeface="Bricolage Grotesque"/>
                <a:cs typeface="Bricolage Grotesque"/>
                <a:sym typeface="Bricolage Grotesque"/>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55" name="Google Shape;55;p13"/>
          <p:cNvSpPr txBox="1">
            <a:spLocks noGrp="1"/>
          </p:cNvSpPr>
          <p:nvPr>
            <p:ph type="subTitle" idx="4"/>
          </p:nvPr>
        </p:nvSpPr>
        <p:spPr>
          <a:xfrm>
            <a:off x="5251800" y="925407"/>
            <a:ext cx="3609000" cy="432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400"/>
              <a:buFont typeface="Raleway"/>
              <a:buNone/>
              <a:defRPr sz="1600">
                <a:latin typeface="Bricolage Grotesque Medium"/>
                <a:ea typeface="Bricolage Grotesque Medium"/>
                <a:cs typeface="Bricolage Grotesque Medium"/>
                <a:sym typeface="Bricolage Grotesque Medium"/>
              </a:defRPr>
            </a:lvl1pPr>
            <a:lvl2pPr lvl="1" algn="ctr">
              <a:lnSpc>
                <a:spcPct val="100000"/>
              </a:lnSpc>
              <a:spcBef>
                <a:spcPts val="0"/>
              </a:spcBef>
              <a:spcAft>
                <a:spcPts val="0"/>
              </a:spcAft>
              <a:buSzPts val="2400"/>
              <a:buFont typeface="Raleway"/>
              <a:buNone/>
              <a:defRPr sz="2400" b="1">
                <a:latin typeface="Raleway"/>
                <a:ea typeface="Raleway"/>
                <a:cs typeface="Raleway"/>
                <a:sym typeface="Raleway"/>
              </a:defRPr>
            </a:lvl2pPr>
            <a:lvl3pPr lvl="2" algn="ctr">
              <a:lnSpc>
                <a:spcPct val="100000"/>
              </a:lnSpc>
              <a:spcBef>
                <a:spcPts val="0"/>
              </a:spcBef>
              <a:spcAft>
                <a:spcPts val="0"/>
              </a:spcAft>
              <a:buSzPts val="2400"/>
              <a:buFont typeface="Raleway"/>
              <a:buNone/>
              <a:defRPr sz="2400" b="1">
                <a:latin typeface="Raleway"/>
                <a:ea typeface="Raleway"/>
                <a:cs typeface="Raleway"/>
                <a:sym typeface="Raleway"/>
              </a:defRPr>
            </a:lvl3pPr>
            <a:lvl4pPr lvl="3" algn="ctr">
              <a:lnSpc>
                <a:spcPct val="100000"/>
              </a:lnSpc>
              <a:spcBef>
                <a:spcPts val="0"/>
              </a:spcBef>
              <a:spcAft>
                <a:spcPts val="0"/>
              </a:spcAft>
              <a:buSzPts val="2400"/>
              <a:buFont typeface="Raleway"/>
              <a:buNone/>
              <a:defRPr sz="2400" b="1">
                <a:latin typeface="Raleway"/>
                <a:ea typeface="Raleway"/>
                <a:cs typeface="Raleway"/>
                <a:sym typeface="Raleway"/>
              </a:defRPr>
            </a:lvl4pPr>
            <a:lvl5pPr lvl="4" algn="ctr">
              <a:lnSpc>
                <a:spcPct val="100000"/>
              </a:lnSpc>
              <a:spcBef>
                <a:spcPts val="0"/>
              </a:spcBef>
              <a:spcAft>
                <a:spcPts val="0"/>
              </a:spcAft>
              <a:buSzPts val="2400"/>
              <a:buFont typeface="Raleway"/>
              <a:buNone/>
              <a:defRPr sz="2400" b="1">
                <a:latin typeface="Raleway"/>
                <a:ea typeface="Raleway"/>
                <a:cs typeface="Raleway"/>
                <a:sym typeface="Raleway"/>
              </a:defRPr>
            </a:lvl5pPr>
            <a:lvl6pPr lvl="5" algn="ctr">
              <a:lnSpc>
                <a:spcPct val="100000"/>
              </a:lnSpc>
              <a:spcBef>
                <a:spcPts val="0"/>
              </a:spcBef>
              <a:spcAft>
                <a:spcPts val="0"/>
              </a:spcAft>
              <a:buSzPts val="2400"/>
              <a:buFont typeface="Raleway"/>
              <a:buNone/>
              <a:defRPr sz="2400" b="1">
                <a:latin typeface="Raleway"/>
                <a:ea typeface="Raleway"/>
                <a:cs typeface="Raleway"/>
                <a:sym typeface="Raleway"/>
              </a:defRPr>
            </a:lvl6pPr>
            <a:lvl7pPr lvl="6" algn="ctr">
              <a:lnSpc>
                <a:spcPct val="100000"/>
              </a:lnSpc>
              <a:spcBef>
                <a:spcPts val="0"/>
              </a:spcBef>
              <a:spcAft>
                <a:spcPts val="0"/>
              </a:spcAft>
              <a:buSzPts val="2400"/>
              <a:buFont typeface="Raleway"/>
              <a:buNone/>
              <a:defRPr sz="2400" b="1">
                <a:latin typeface="Raleway"/>
                <a:ea typeface="Raleway"/>
                <a:cs typeface="Raleway"/>
                <a:sym typeface="Raleway"/>
              </a:defRPr>
            </a:lvl7pPr>
            <a:lvl8pPr lvl="7" algn="ctr">
              <a:lnSpc>
                <a:spcPct val="100000"/>
              </a:lnSpc>
              <a:spcBef>
                <a:spcPts val="0"/>
              </a:spcBef>
              <a:spcAft>
                <a:spcPts val="0"/>
              </a:spcAft>
              <a:buSzPts val="2400"/>
              <a:buFont typeface="Raleway"/>
              <a:buNone/>
              <a:defRPr sz="2400" b="1">
                <a:latin typeface="Raleway"/>
                <a:ea typeface="Raleway"/>
                <a:cs typeface="Raleway"/>
                <a:sym typeface="Raleway"/>
              </a:defRPr>
            </a:lvl8pPr>
            <a:lvl9pPr lvl="8" algn="ctr">
              <a:lnSpc>
                <a:spcPct val="100000"/>
              </a:lnSpc>
              <a:spcBef>
                <a:spcPts val="0"/>
              </a:spcBef>
              <a:spcAft>
                <a:spcPts val="0"/>
              </a:spcAft>
              <a:buSzPts val="2400"/>
              <a:buFont typeface="Raleway"/>
              <a:buNone/>
              <a:defRPr sz="2400" b="1">
                <a:latin typeface="Raleway"/>
                <a:ea typeface="Raleway"/>
                <a:cs typeface="Raleway"/>
                <a:sym typeface="Raleway"/>
              </a:defRPr>
            </a:lvl9pPr>
          </a:lstStyle>
          <a:p>
            <a:endParaRPr/>
          </a:p>
        </p:txBody>
      </p:sp>
      <p:sp>
        <p:nvSpPr>
          <p:cNvPr id="56" name="Google Shape;56;p13"/>
          <p:cNvSpPr txBox="1">
            <a:spLocks noGrp="1"/>
          </p:cNvSpPr>
          <p:nvPr>
            <p:ph type="title" idx="5" hasCustomPrompt="1"/>
          </p:nvPr>
        </p:nvSpPr>
        <p:spPr>
          <a:xfrm>
            <a:off x="4599590" y="1533576"/>
            <a:ext cx="690900" cy="4326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2100" b="1">
                <a:solidFill>
                  <a:schemeClr val="dk2"/>
                </a:solidFill>
                <a:latin typeface="Bricolage Grotesque"/>
                <a:ea typeface="Bricolage Grotesque"/>
                <a:cs typeface="Bricolage Grotesque"/>
                <a:sym typeface="Bricolage Grotesque"/>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57" name="Google Shape;57;p13"/>
          <p:cNvSpPr txBox="1">
            <a:spLocks noGrp="1"/>
          </p:cNvSpPr>
          <p:nvPr>
            <p:ph type="subTitle" idx="6"/>
          </p:nvPr>
        </p:nvSpPr>
        <p:spPr>
          <a:xfrm>
            <a:off x="5251800" y="1497399"/>
            <a:ext cx="3609000" cy="432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400"/>
              <a:buFont typeface="Raleway"/>
              <a:buNone/>
              <a:defRPr sz="1600">
                <a:latin typeface="Bricolage Grotesque Medium"/>
                <a:ea typeface="Bricolage Grotesque Medium"/>
                <a:cs typeface="Bricolage Grotesque Medium"/>
                <a:sym typeface="Bricolage Grotesque Medium"/>
              </a:defRPr>
            </a:lvl1pPr>
            <a:lvl2pPr lvl="1" algn="ctr">
              <a:lnSpc>
                <a:spcPct val="100000"/>
              </a:lnSpc>
              <a:spcBef>
                <a:spcPts val="0"/>
              </a:spcBef>
              <a:spcAft>
                <a:spcPts val="0"/>
              </a:spcAft>
              <a:buSzPts val="2400"/>
              <a:buFont typeface="Raleway"/>
              <a:buNone/>
              <a:defRPr sz="2400" b="1">
                <a:latin typeface="Raleway"/>
                <a:ea typeface="Raleway"/>
                <a:cs typeface="Raleway"/>
                <a:sym typeface="Raleway"/>
              </a:defRPr>
            </a:lvl2pPr>
            <a:lvl3pPr lvl="2" algn="ctr">
              <a:lnSpc>
                <a:spcPct val="100000"/>
              </a:lnSpc>
              <a:spcBef>
                <a:spcPts val="0"/>
              </a:spcBef>
              <a:spcAft>
                <a:spcPts val="0"/>
              </a:spcAft>
              <a:buSzPts val="2400"/>
              <a:buFont typeface="Raleway"/>
              <a:buNone/>
              <a:defRPr sz="2400" b="1">
                <a:latin typeface="Raleway"/>
                <a:ea typeface="Raleway"/>
                <a:cs typeface="Raleway"/>
                <a:sym typeface="Raleway"/>
              </a:defRPr>
            </a:lvl3pPr>
            <a:lvl4pPr lvl="3" algn="ctr">
              <a:lnSpc>
                <a:spcPct val="100000"/>
              </a:lnSpc>
              <a:spcBef>
                <a:spcPts val="0"/>
              </a:spcBef>
              <a:spcAft>
                <a:spcPts val="0"/>
              </a:spcAft>
              <a:buSzPts val="2400"/>
              <a:buFont typeface="Raleway"/>
              <a:buNone/>
              <a:defRPr sz="2400" b="1">
                <a:latin typeface="Raleway"/>
                <a:ea typeface="Raleway"/>
                <a:cs typeface="Raleway"/>
                <a:sym typeface="Raleway"/>
              </a:defRPr>
            </a:lvl4pPr>
            <a:lvl5pPr lvl="4" algn="ctr">
              <a:lnSpc>
                <a:spcPct val="100000"/>
              </a:lnSpc>
              <a:spcBef>
                <a:spcPts val="0"/>
              </a:spcBef>
              <a:spcAft>
                <a:spcPts val="0"/>
              </a:spcAft>
              <a:buSzPts val="2400"/>
              <a:buFont typeface="Raleway"/>
              <a:buNone/>
              <a:defRPr sz="2400" b="1">
                <a:latin typeface="Raleway"/>
                <a:ea typeface="Raleway"/>
                <a:cs typeface="Raleway"/>
                <a:sym typeface="Raleway"/>
              </a:defRPr>
            </a:lvl5pPr>
            <a:lvl6pPr lvl="5" algn="ctr">
              <a:lnSpc>
                <a:spcPct val="100000"/>
              </a:lnSpc>
              <a:spcBef>
                <a:spcPts val="0"/>
              </a:spcBef>
              <a:spcAft>
                <a:spcPts val="0"/>
              </a:spcAft>
              <a:buSzPts val="2400"/>
              <a:buFont typeface="Raleway"/>
              <a:buNone/>
              <a:defRPr sz="2400" b="1">
                <a:latin typeface="Raleway"/>
                <a:ea typeface="Raleway"/>
                <a:cs typeface="Raleway"/>
                <a:sym typeface="Raleway"/>
              </a:defRPr>
            </a:lvl6pPr>
            <a:lvl7pPr lvl="6" algn="ctr">
              <a:lnSpc>
                <a:spcPct val="100000"/>
              </a:lnSpc>
              <a:spcBef>
                <a:spcPts val="0"/>
              </a:spcBef>
              <a:spcAft>
                <a:spcPts val="0"/>
              </a:spcAft>
              <a:buSzPts val="2400"/>
              <a:buFont typeface="Raleway"/>
              <a:buNone/>
              <a:defRPr sz="2400" b="1">
                <a:latin typeface="Raleway"/>
                <a:ea typeface="Raleway"/>
                <a:cs typeface="Raleway"/>
                <a:sym typeface="Raleway"/>
              </a:defRPr>
            </a:lvl7pPr>
            <a:lvl8pPr lvl="7" algn="ctr">
              <a:lnSpc>
                <a:spcPct val="100000"/>
              </a:lnSpc>
              <a:spcBef>
                <a:spcPts val="0"/>
              </a:spcBef>
              <a:spcAft>
                <a:spcPts val="0"/>
              </a:spcAft>
              <a:buSzPts val="2400"/>
              <a:buFont typeface="Raleway"/>
              <a:buNone/>
              <a:defRPr sz="2400" b="1">
                <a:latin typeface="Raleway"/>
                <a:ea typeface="Raleway"/>
                <a:cs typeface="Raleway"/>
                <a:sym typeface="Raleway"/>
              </a:defRPr>
            </a:lvl8pPr>
            <a:lvl9pPr lvl="8" algn="ctr">
              <a:lnSpc>
                <a:spcPct val="100000"/>
              </a:lnSpc>
              <a:spcBef>
                <a:spcPts val="0"/>
              </a:spcBef>
              <a:spcAft>
                <a:spcPts val="0"/>
              </a:spcAft>
              <a:buSzPts val="2400"/>
              <a:buFont typeface="Raleway"/>
              <a:buNone/>
              <a:defRPr sz="2400" b="1">
                <a:latin typeface="Raleway"/>
                <a:ea typeface="Raleway"/>
                <a:cs typeface="Raleway"/>
                <a:sym typeface="Raleway"/>
              </a:defRPr>
            </a:lvl9pPr>
          </a:lstStyle>
          <a:p>
            <a:endParaRPr/>
          </a:p>
        </p:txBody>
      </p:sp>
      <p:sp>
        <p:nvSpPr>
          <p:cNvPr id="58" name="Google Shape;58;p13"/>
          <p:cNvSpPr txBox="1">
            <a:spLocks noGrp="1"/>
          </p:cNvSpPr>
          <p:nvPr>
            <p:ph type="title" idx="7" hasCustomPrompt="1"/>
          </p:nvPr>
        </p:nvSpPr>
        <p:spPr>
          <a:xfrm>
            <a:off x="4599590" y="2105600"/>
            <a:ext cx="690900" cy="4326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2100" b="1">
                <a:solidFill>
                  <a:schemeClr val="dk2"/>
                </a:solidFill>
                <a:latin typeface="Bricolage Grotesque"/>
                <a:ea typeface="Bricolage Grotesque"/>
                <a:cs typeface="Bricolage Grotesque"/>
                <a:sym typeface="Bricolage Grotesque"/>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59" name="Google Shape;59;p13"/>
          <p:cNvSpPr txBox="1">
            <a:spLocks noGrp="1"/>
          </p:cNvSpPr>
          <p:nvPr>
            <p:ph type="subTitle" idx="8"/>
          </p:nvPr>
        </p:nvSpPr>
        <p:spPr>
          <a:xfrm>
            <a:off x="5251800" y="2069418"/>
            <a:ext cx="3609000" cy="432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400"/>
              <a:buFont typeface="Raleway"/>
              <a:buNone/>
              <a:defRPr sz="1600">
                <a:latin typeface="Bricolage Grotesque Medium"/>
                <a:ea typeface="Bricolage Grotesque Medium"/>
                <a:cs typeface="Bricolage Grotesque Medium"/>
                <a:sym typeface="Bricolage Grotesque Medium"/>
              </a:defRPr>
            </a:lvl1pPr>
            <a:lvl2pPr lvl="1" algn="ctr">
              <a:lnSpc>
                <a:spcPct val="100000"/>
              </a:lnSpc>
              <a:spcBef>
                <a:spcPts val="0"/>
              </a:spcBef>
              <a:spcAft>
                <a:spcPts val="0"/>
              </a:spcAft>
              <a:buSzPts val="2400"/>
              <a:buFont typeface="Raleway"/>
              <a:buNone/>
              <a:defRPr sz="2400" b="1">
                <a:latin typeface="Raleway"/>
                <a:ea typeface="Raleway"/>
                <a:cs typeface="Raleway"/>
                <a:sym typeface="Raleway"/>
              </a:defRPr>
            </a:lvl2pPr>
            <a:lvl3pPr lvl="2" algn="ctr">
              <a:lnSpc>
                <a:spcPct val="100000"/>
              </a:lnSpc>
              <a:spcBef>
                <a:spcPts val="0"/>
              </a:spcBef>
              <a:spcAft>
                <a:spcPts val="0"/>
              </a:spcAft>
              <a:buSzPts val="2400"/>
              <a:buFont typeface="Raleway"/>
              <a:buNone/>
              <a:defRPr sz="2400" b="1">
                <a:latin typeface="Raleway"/>
                <a:ea typeface="Raleway"/>
                <a:cs typeface="Raleway"/>
                <a:sym typeface="Raleway"/>
              </a:defRPr>
            </a:lvl3pPr>
            <a:lvl4pPr lvl="3" algn="ctr">
              <a:lnSpc>
                <a:spcPct val="100000"/>
              </a:lnSpc>
              <a:spcBef>
                <a:spcPts val="0"/>
              </a:spcBef>
              <a:spcAft>
                <a:spcPts val="0"/>
              </a:spcAft>
              <a:buSzPts val="2400"/>
              <a:buFont typeface="Raleway"/>
              <a:buNone/>
              <a:defRPr sz="2400" b="1">
                <a:latin typeface="Raleway"/>
                <a:ea typeface="Raleway"/>
                <a:cs typeface="Raleway"/>
                <a:sym typeface="Raleway"/>
              </a:defRPr>
            </a:lvl4pPr>
            <a:lvl5pPr lvl="4" algn="ctr">
              <a:lnSpc>
                <a:spcPct val="100000"/>
              </a:lnSpc>
              <a:spcBef>
                <a:spcPts val="0"/>
              </a:spcBef>
              <a:spcAft>
                <a:spcPts val="0"/>
              </a:spcAft>
              <a:buSzPts val="2400"/>
              <a:buFont typeface="Raleway"/>
              <a:buNone/>
              <a:defRPr sz="2400" b="1">
                <a:latin typeface="Raleway"/>
                <a:ea typeface="Raleway"/>
                <a:cs typeface="Raleway"/>
                <a:sym typeface="Raleway"/>
              </a:defRPr>
            </a:lvl5pPr>
            <a:lvl6pPr lvl="5" algn="ctr">
              <a:lnSpc>
                <a:spcPct val="100000"/>
              </a:lnSpc>
              <a:spcBef>
                <a:spcPts val="0"/>
              </a:spcBef>
              <a:spcAft>
                <a:spcPts val="0"/>
              </a:spcAft>
              <a:buSzPts val="2400"/>
              <a:buFont typeface="Raleway"/>
              <a:buNone/>
              <a:defRPr sz="2400" b="1">
                <a:latin typeface="Raleway"/>
                <a:ea typeface="Raleway"/>
                <a:cs typeface="Raleway"/>
                <a:sym typeface="Raleway"/>
              </a:defRPr>
            </a:lvl6pPr>
            <a:lvl7pPr lvl="6" algn="ctr">
              <a:lnSpc>
                <a:spcPct val="100000"/>
              </a:lnSpc>
              <a:spcBef>
                <a:spcPts val="0"/>
              </a:spcBef>
              <a:spcAft>
                <a:spcPts val="0"/>
              </a:spcAft>
              <a:buSzPts val="2400"/>
              <a:buFont typeface="Raleway"/>
              <a:buNone/>
              <a:defRPr sz="2400" b="1">
                <a:latin typeface="Raleway"/>
                <a:ea typeface="Raleway"/>
                <a:cs typeface="Raleway"/>
                <a:sym typeface="Raleway"/>
              </a:defRPr>
            </a:lvl7pPr>
            <a:lvl8pPr lvl="7" algn="ctr">
              <a:lnSpc>
                <a:spcPct val="100000"/>
              </a:lnSpc>
              <a:spcBef>
                <a:spcPts val="0"/>
              </a:spcBef>
              <a:spcAft>
                <a:spcPts val="0"/>
              </a:spcAft>
              <a:buSzPts val="2400"/>
              <a:buFont typeface="Raleway"/>
              <a:buNone/>
              <a:defRPr sz="2400" b="1">
                <a:latin typeface="Raleway"/>
                <a:ea typeface="Raleway"/>
                <a:cs typeface="Raleway"/>
                <a:sym typeface="Raleway"/>
              </a:defRPr>
            </a:lvl8pPr>
            <a:lvl9pPr lvl="8" algn="ctr">
              <a:lnSpc>
                <a:spcPct val="100000"/>
              </a:lnSpc>
              <a:spcBef>
                <a:spcPts val="0"/>
              </a:spcBef>
              <a:spcAft>
                <a:spcPts val="0"/>
              </a:spcAft>
              <a:buSzPts val="2400"/>
              <a:buFont typeface="Raleway"/>
              <a:buNone/>
              <a:defRPr sz="2400" b="1">
                <a:latin typeface="Raleway"/>
                <a:ea typeface="Raleway"/>
                <a:cs typeface="Raleway"/>
                <a:sym typeface="Raleway"/>
              </a:defRPr>
            </a:lvl9pPr>
          </a:lstStyle>
          <a:p>
            <a:endParaRPr/>
          </a:p>
        </p:txBody>
      </p:sp>
      <p:sp>
        <p:nvSpPr>
          <p:cNvPr id="60" name="Google Shape;60;p13"/>
          <p:cNvSpPr txBox="1">
            <a:spLocks noGrp="1"/>
          </p:cNvSpPr>
          <p:nvPr>
            <p:ph type="title" idx="9" hasCustomPrompt="1"/>
          </p:nvPr>
        </p:nvSpPr>
        <p:spPr>
          <a:xfrm>
            <a:off x="4599590" y="2641472"/>
            <a:ext cx="690900" cy="4326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2100" b="1">
                <a:solidFill>
                  <a:schemeClr val="dk2"/>
                </a:solidFill>
                <a:latin typeface="Bricolage Grotesque"/>
                <a:ea typeface="Bricolage Grotesque"/>
                <a:cs typeface="Bricolage Grotesque"/>
                <a:sym typeface="Bricolage Grotesque"/>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61" name="Google Shape;61;p13"/>
          <p:cNvSpPr txBox="1">
            <a:spLocks noGrp="1"/>
          </p:cNvSpPr>
          <p:nvPr>
            <p:ph type="subTitle" idx="13"/>
          </p:nvPr>
        </p:nvSpPr>
        <p:spPr>
          <a:xfrm>
            <a:off x="5251800" y="2605299"/>
            <a:ext cx="3609000" cy="432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400"/>
              <a:buFont typeface="Raleway"/>
              <a:buNone/>
              <a:defRPr sz="1600">
                <a:latin typeface="Bricolage Grotesque Medium"/>
                <a:ea typeface="Bricolage Grotesque Medium"/>
                <a:cs typeface="Bricolage Grotesque Medium"/>
                <a:sym typeface="Bricolage Grotesque Medium"/>
              </a:defRPr>
            </a:lvl1pPr>
            <a:lvl2pPr lvl="1" algn="ctr">
              <a:lnSpc>
                <a:spcPct val="100000"/>
              </a:lnSpc>
              <a:spcBef>
                <a:spcPts val="0"/>
              </a:spcBef>
              <a:spcAft>
                <a:spcPts val="0"/>
              </a:spcAft>
              <a:buSzPts val="2400"/>
              <a:buFont typeface="Raleway"/>
              <a:buNone/>
              <a:defRPr sz="2400" b="1">
                <a:latin typeface="Raleway"/>
                <a:ea typeface="Raleway"/>
                <a:cs typeface="Raleway"/>
                <a:sym typeface="Raleway"/>
              </a:defRPr>
            </a:lvl2pPr>
            <a:lvl3pPr lvl="2" algn="ctr">
              <a:lnSpc>
                <a:spcPct val="100000"/>
              </a:lnSpc>
              <a:spcBef>
                <a:spcPts val="0"/>
              </a:spcBef>
              <a:spcAft>
                <a:spcPts val="0"/>
              </a:spcAft>
              <a:buSzPts val="2400"/>
              <a:buFont typeface="Raleway"/>
              <a:buNone/>
              <a:defRPr sz="2400" b="1">
                <a:latin typeface="Raleway"/>
                <a:ea typeface="Raleway"/>
                <a:cs typeface="Raleway"/>
                <a:sym typeface="Raleway"/>
              </a:defRPr>
            </a:lvl3pPr>
            <a:lvl4pPr lvl="3" algn="ctr">
              <a:lnSpc>
                <a:spcPct val="100000"/>
              </a:lnSpc>
              <a:spcBef>
                <a:spcPts val="0"/>
              </a:spcBef>
              <a:spcAft>
                <a:spcPts val="0"/>
              </a:spcAft>
              <a:buSzPts val="2400"/>
              <a:buFont typeface="Raleway"/>
              <a:buNone/>
              <a:defRPr sz="2400" b="1">
                <a:latin typeface="Raleway"/>
                <a:ea typeface="Raleway"/>
                <a:cs typeface="Raleway"/>
                <a:sym typeface="Raleway"/>
              </a:defRPr>
            </a:lvl4pPr>
            <a:lvl5pPr lvl="4" algn="ctr">
              <a:lnSpc>
                <a:spcPct val="100000"/>
              </a:lnSpc>
              <a:spcBef>
                <a:spcPts val="0"/>
              </a:spcBef>
              <a:spcAft>
                <a:spcPts val="0"/>
              </a:spcAft>
              <a:buSzPts val="2400"/>
              <a:buFont typeface="Raleway"/>
              <a:buNone/>
              <a:defRPr sz="2400" b="1">
                <a:latin typeface="Raleway"/>
                <a:ea typeface="Raleway"/>
                <a:cs typeface="Raleway"/>
                <a:sym typeface="Raleway"/>
              </a:defRPr>
            </a:lvl5pPr>
            <a:lvl6pPr lvl="5" algn="ctr">
              <a:lnSpc>
                <a:spcPct val="100000"/>
              </a:lnSpc>
              <a:spcBef>
                <a:spcPts val="0"/>
              </a:spcBef>
              <a:spcAft>
                <a:spcPts val="0"/>
              </a:spcAft>
              <a:buSzPts val="2400"/>
              <a:buFont typeface="Raleway"/>
              <a:buNone/>
              <a:defRPr sz="2400" b="1">
                <a:latin typeface="Raleway"/>
                <a:ea typeface="Raleway"/>
                <a:cs typeface="Raleway"/>
                <a:sym typeface="Raleway"/>
              </a:defRPr>
            </a:lvl6pPr>
            <a:lvl7pPr lvl="6" algn="ctr">
              <a:lnSpc>
                <a:spcPct val="100000"/>
              </a:lnSpc>
              <a:spcBef>
                <a:spcPts val="0"/>
              </a:spcBef>
              <a:spcAft>
                <a:spcPts val="0"/>
              </a:spcAft>
              <a:buSzPts val="2400"/>
              <a:buFont typeface="Raleway"/>
              <a:buNone/>
              <a:defRPr sz="2400" b="1">
                <a:latin typeface="Raleway"/>
                <a:ea typeface="Raleway"/>
                <a:cs typeface="Raleway"/>
                <a:sym typeface="Raleway"/>
              </a:defRPr>
            </a:lvl7pPr>
            <a:lvl8pPr lvl="7" algn="ctr">
              <a:lnSpc>
                <a:spcPct val="100000"/>
              </a:lnSpc>
              <a:spcBef>
                <a:spcPts val="0"/>
              </a:spcBef>
              <a:spcAft>
                <a:spcPts val="0"/>
              </a:spcAft>
              <a:buSzPts val="2400"/>
              <a:buFont typeface="Raleway"/>
              <a:buNone/>
              <a:defRPr sz="2400" b="1">
                <a:latin typeface="Raleway"/>
                <a:ea typeface="Raleway"/>
                <a:cs typeface="Raleway"/>
                <a:sym typeface="Raleway"/>
              </a:defRPr>
            </a:lvl8pPr>
            <a:lvl9pPr lvl="8" algn="ctr">
              <a:lnSpc>
                <a:spcPct val="100000"/>
              </a:lnSpc>
              <a:spcBef>
                <a:spcPts val="0"/>
              </a:spcBef>
              <a:spcAft>
                <a:spcPts val="0"/>
              </a:spcAft>
              <a:buSzPts val="2400"/>
              <a:buFont typeface="Raleway"/>
              <a:buNone/>
              <a:defRPr sz="2400" b="1">
                <a:latin typeface="Raleway"/>
                <a:ea typeface="Raleway"/>
                <a:cs typeface="Raleway"/>
                <a:sym typeface="Raleway"/>
              </a:defRPr>
            </a:lvl9pPr>
          </a:lstStyle>
          <a:p>
            <a:endParaRPr/>
          </a:p>
        </p:txBody>
      </p:sp>
      <p:sp>
        <p:nvSpPr>
          <p:cNvPr id="62" name="Google Shape;62;p13"/>
          <p:cNvSpPr txBox="1">
            <a:spLocks noGrp="1"/>
          </p:cNvSpPr>
          <p:nvPr>
            <p:ph type="title" idx="14" hasCustomPrompt="1"/>
          </p:nvPr>
        </p:nvSpPr>
        <p:spPr>
          <a:xfrm>
            <a:off x="4599590" y="3213496"/>
            <a:ext cx="690900" cy="4326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2100" b="1">
                <a:solidFill>
                  <a:schemeClr val="dk2"/>
                </a:solidFill>
                <a:latin typeface="Bricolage Grotesque"/>
                <a:ea typeface="Bricolage Grotesque"/>
                <a:cs typeface="Bricolage Grotesque"/>
                <a:sym typeface="Bricolage Grotesque"/>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63" name="Google Shape;63;p13"/>
          <p:cNvSpPr txBox="1">
            <a:spLocks noGrp="1"/>
          </p:cNvSpPr>
          <p:nvPr>
            <p:ph type="subTitle" idx="15"/>
          </p:nvPr>
        </p:nvSpPr>
        <p:spPr>
          <a:xfrm>
            <a:off x="5251800" y="3177318"/>
            <a:ext cx="3609000" cy="432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400"/>
              <a:buFont typeface="Raleway"/>
              <a:buNone/>
              <a:defRPr sz="1600">
                <a:latin typeface="Bricolage Grotesque Medium"/>
                <a:ea typeface="Bricolage Grotesque Medium"/>
                <a:cs typeface="Bricolage Grotesque Medium"/>
                <a:sym typeface="Bricolage Grotesque Medium"/>
              </a:defRPr>
            </a:lvl1pPr>
            <a:lvl2pPr lvl="1" algn="ctr">
              <a:lnSpc>
                <a:spcPct val="100000"/>
              </a:lnSpc>
              <a:spcBef>
                <a:spcPts val="0"/>
              </a:spcBef>
              <a:spcAft>
                <a:spcPts val="0"/>
              </a:spcAft>
              <a:buSzPts val="2400"/>
              <a:buFont typeface="Raleway"/>
              <a:buNone/>
              <a:defRPr sz="2400" b="1">
                <a:latin typeface="Raleway"/>
                <a:ea typeface="Raleway"/>
                <a:cs typeface="Raleway"/>
                <a:sym typeface="Raleway"/>
              </a:defRPr>
            </a:lvl2pPr>
            <a:lvl3pPr lvl="2" algn="ctr">
              <a:lnSpc>
                <a:spcPct val="100000"/>
              </a:lnSpc>
              <a:spcBef>
                <a:spcPts val="0"/>
              </a:spcBef>
              <a:spcAft>
                <a:spcPts val="0"/>
              </a:spcAft>
              <a:buSzPts val="2400"/>
              <a:buFont typeface="Raleway"/>
              <a:buNone/>
              <a:defRPr sz="2400" b="1">
                <a:latin typeface="Raleway"/>
                <a:ea typeface="Raleway"/>
                <a:cs typeface="Raleway"/>
                <a:sym typeface="Raleway"/>
              </a:defRPr>
            </a:lvl3pPr>
            <a:lvl4pPr lvl="3" algn="ctr">
              <a:lnSpc>
                <a:spcPct val="100000"/>
              </a:lnSpc>
              <a:spcBef>
                <a:spcPts val="0"/>
              </a:spcBef>
              <a:spcAft>
                <a:spcPts val="0"/>
              </a:spcAft>
              <a:buSzPts val="2400"/>
              <a:buFont typeface="Raleway"/>
              <a:buNone/>
              <a:defRPr sz="2400" b="1">
                <a:latin typeface="Raleway"/>
                <a:ea typeface="Raleway"/>
                <a:cs typeface="Raleway"/>
                <a:sym typeface="Raleway"/>
              </a:defRPr>
            </a:lvl4pPr>
            <a:lvl5pPr lvl="4" algn="ctr">
              <a:lnSpc>
                <a:spcPct val="100000"/>
              </a:lnSpc>
              <a:spcBef>
                <a:spcPts val="0"/>
              </a:spcBef>
              <a:spcAft>
                <a:spcPts val="0"/>
              </a:spcAft>
              <a:buSzPts val="2400"/>
              <a:buFont typeface="Raleway"/>
              <a:buNone/>
              <a:defRPr sz="2400" b="1">
                <a:latin typeface="Raleway"/>
                <a:ea typeface="Raleway"/>
                <a:cs typeface="Raleway"/>
                <a:sym typeface="Raleway"/>
              </a:defRPr>
            </a:lvl5pPr>
            <a:lvl6pPr lvl="5" algn="ctr">
              <a:lnSpc>
                <a:spcPct val="100000"/>
              </a:lnSpc>
              <a:spcBef>
                <a:spcPts val="0"/>
              </a:spcBef>
              <a:spcAft>
                <a:spcPts val="0"/>
              </a:spcAft>
              <a:buSzPts val="2400"/>
              <a:buFont typeface="Raleway"/>
              <a:buNone/>
              <a:defRPr sz="2400" b="1">
                <a:latin typeface="Raleway"/>
                <a:ea typeface="Raleway"/>
                <a:cs typeface="Raleway"/>
                <a:sym typeface="Raleway"/>
              </a:defRPr>
            </a:lvl6pPr>
            <a:lvl7pPr lvl="6" algn="ctr">
              <a:lnSpc>
                <a:spcPct val="100000"/>
              </a:lnSpc>
              <a:spcBef>
                <a:spcPts val="0"/>
              </a:spcBef>
              <a:spcAft>
                <a:spcPts val="0"/>
              </a:spcAft>
              <a:buSzPts val="2400"/>
              <a:buFont typeface="Raleway"/>
              <a:buNone/>
              <a:defRPr sz="2400" b="1">
                <a:latin typeface="Raleway"/>
                <a:ea typeface="Raleway"/>
                <a:cs typeface="Raleway"/>
                <a:sym typeface="Raleway"/>
              </a:defRPr>
            </a:lvl7pPr>
            <a:lvl8pPr lvl="7" algn="ctr">
              <a:lnSpc>
                <a:spcPct val="100000"/>
              </a:lnSpc>
              <a:spcBef>
                <a:spcPts val="0"/>
              </a:spcBef>
              <a:spcAft>
                <a:spcPts val="0"/>
              </a:spcAft>
              <a:buSzPts val="2400"/>
              <a:buFont typeface="Raleway"/>
              <a:buNone/>
              <a:defRPr sz="2400" b="1">
                <a:latin typeface="Raleway"/>
                <a:ea typeface="Raleway"/>
                <a:cs typeface="Raleway"/>
                <a:sym typeface="Raleway"/>
              </a:defRPr>
            </a:lvl8pPr>
            <a:lvl9pPr lvl="8" algn="ctr">
              <a:lnSpc>
                <a:spcPct val="100000"/>
              </a:lnSpc>
              <a:spcBef>
                <a:spcPts val="0"/>
              </a:spcBef>
              <a:spcAft>
                <a:spcPts val="0"/>
              </a:spcAft>
              <a:buSzPts val="2400"/>
              <a:buFont typeface="Raleway"/>
              <a:buNone/>
              <a:defRPr sz="2400" b="1">
                <a:latin typeface="Raleway"/>
                <a:ea typeface="Raleway"/>
                <a:cs typeface="Raleway"/>
                <a:sym typeface="Raleway"/>
              </a:defRPr>
            </a:lvl9pPr>
          </a:lstStyle>
          <a:p>
            <a:endParaRPr/>
          </a:p>
        </p:txBody>
      </p:sp>
      <p:sp>
        <p:nvSpPr>
          <p:cNvPr id="64" name="Google Shape;64;p13"/>
          <p:cNvSpPr txBox="1">
            <a:spLocks noGrp="1"/>
          </p:cNvSpPr>
          <p:nvPr>
            <p:ph type="title" idx="16" hasCustomPrompt="1"/>
          </p:nvPr>
        </p:nvSpPr>
        <p:spPr>
          <a:xfrm>
            <a:off x="4599590" y="3785493"/>
            <a:ext cx="690900" cy="4326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2100" b="1">
                <a:solidFill>
                  <a:schemeClr val="dk2"/>
                </a:solidFill>
                <a:latin typeface="Bricolage Grotesque"/>
                <a:ea typeface="Bricolage Grotesque"/>
                <a:cs typeface="Bricolage Grotesque"/>
                <a:sym typeface="Bricolage Grotesque"/>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65" name="Google Shape;65;p13"/>
          <p:cNvSpPr txBox="1">
            <a:spLocks noGrp="1"/>
          </p:cNvSpPr>
          <p:nvPr>
            <p:ph type="subTitle" idx="17"/>
          </p:nvPr>
        </p:nvSpPr>
        <p:spPr>
          <a:xfrm>
            <a:off x="5251800" y="3749310"/>
            <a:ext cx="3609000" cy="432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400"/>
              <a:buFont typeface="Raleway"/>
              <a:buNone/>
              <a:defRPr sz="1600">
                <a:latin typeface="Bricolage Grotesque Medium"/>
                <a:ea typeface="Bricolage Grotesque Medium"/>
                <a:cs typeface="Bricolage Grotesque Medium"/>
                <a:sym typeface="Bricolage Grotesque Medium"/>
              </a:defRPr>
            </a:lvl1pPr>
            <a:lvl2pPr lvl="1" algn="ctr">
              <a:lnSpc>
                <a:spcPct val="100000"/>
              </a:lnSpc>
              <a:spcBef>
                <a:spcPts val="0"/>
              </a:spcBef>
              <a:spcAft>
                <a:spcPts val="0"/>
              </a:spcAft>
              <a:buSzPts val="2400"/>
              <a:buFont typeface="Raleway"/>
              <a:buNone/>
              <a:defRPr sz="2400" b="1">
                <a:latin typeface="Raleway"/>
                <a:ea typeface="Raleway"/>
                <a:cs typeface="Raleway"/>
                <a:sym typeface="Raleway"/>
              </a:defRPr>
            </a:lvl2pPr>
            <a:lvl3pPr lvl="2" algn="ctr">
              <a:lnSpc>
                <a:spcPct val="100000"/>
              </a:lnSpc>
              <a:spcBef>
                <a:spcPts val="0"/>
              </a:spcBef>
              <a:spcAft>
                <a:spcPts val="0"/>
              </a:spcAft>
              <a:buSzPts val="2400"/>
              <a:buFont typeface="Raleway"/>
              <a:buNone/>
              <a:defRPr sz="2400" b="1">
                <a:latin typeface="Raleway"/>
                <a:ea typeface="Raleway"/>
                <a:cs typeface="Raleway"/>
                <a:sym typeface="Raleway"/>
              </a:defRPr>
            </a:lvl3pPr>
            <a:lvl4pPr lvl="3" algn="ctr">
              <a:lnSpc>
                <a:spcPct val="100000"/>
              </a:lnSpc>
              <a:spcBef>
                <a:spcPts val="0"/>
              </a:spcBef>
              <a:spcAft>
                <a:spcPts val="0"/>
              </a:spcAft>
              <a:buSzPts val="2400"/>
              <a:buFont typeface="Raleway"/>
              <a:buNone/>
              <a:defRPr sz="2400" b="1">
                <a:latin typeface="Raleway"/>
                <a:ea typeface="Raleway"/>
                <a:cs typeface="Raleway"/>
                <a:sym typeface="Raleway"/>
              </a:defRPr>
            </a:lvl4pPr>
            <a:lvl5pPr lvl="4" algn="ctr">
              <a:lnSpc>
                <a:spcPct val="100000"/>
              </a:lnSpc>
              <a:spcBef>
                <a:spcPts val="0"/>
              </a:spcBef>
              <a:spcAft>
                <a:spcPts val="0"/>
              </a:spcAft>
              <a:buSzPts val="2400"/>
              <a:buFont typeface="Raleway"/>
              <a:buNone/>
              <a:defRPr sz="2400" b="1">
                <a:latin typeface="Raleway"/>
                <a:ea typeface="Raleway"/>
                <a:cs typeface="Raleway"/>
                <a:sym typeface="Raleway"/>
              </a:defRPr>
            </a:lvl5pPr>
            <a:lvl6pPr lvl="5" algn="ctr">
              <a:lnSpc>
                <a:spcPct val="100000"/>
              </a:lnSpc>
              <a:spcBef>
                <a:spcPts val="0"/>
              </a:spcBef>
              <a:spcAft>
                <a:spcPts val="0"/>
              </a:spcAft>
              <a:buSzPts val="2400"/>
              <a:buFont typeface="Raleway"/>
              <a:buNone/>
              <a:defRPr sz="2400" b="1">
                <a:latin typeface="Raleway"/>
                <a:ea typeface="Raleway"/>
                <a:cs typeface="Raleway"/>
                <a:sym typeface="Raleway"/>
              </a:defRPr>
            </a:lvl6pPr>
            <a:lvl7pPr lvl="6" algn="ctr">
              <a:lnSpc>
                <a:spcPct val="100000"/>
              </a:lnSpc>
              <a:spcBef>
                <a:spcPts val="0"/>
              </a:spcBef>
              <a:spcAft>
                <a:spcPts val="0"/>
              </a:spcAft>
              <a:buSzPts val="2400"/>
              <a:buFont typeface="Raleway"/>
              <a:buNone/>
              <a:defRPr sz="2400" b="1">
                <a:latin typeface="Raleway"/>
                <a:ea typeface="Raleway"/>
                <a:cs typeface="Raleway"/>
                <a:sym typeface="Raleway"/>
              </a:defRPr>
            </a:lvl7pPr>
            <a:lvl8pPr lvl="7" algn="ctr">
              <a:lnSpc>
                <a:spcPct val="100000"/>
              </a:lnSpc>
              <a:spcBef>
                <a:spcPts val="0"/>
              </a:spcBef>
              <a:spcAft>
                <a:spcPts val="0"/>
              </a:spcAft>
              <a:buSzPts val="2400"/>
              <a:buFont typeface="Raleway"/>
              <a:buNone/>
              <a:defRPr sz="2400" b="1">
                <a:latin typeface="Raleway"/>
                <a:ea typeface="Raleway"/>
                <a:cs typeface="Raleway"/>
                <a:sym typeface="Raleway"/>
              </a:defRPr>
            </a:lvl8pPr>
            <a:lvl9pPr lvl="8" algn="ctr">
              <a:lnSpc>
                <a:spcPct val="100000"/>
              </a:lnSpc>
              <a:spcBef>
                <a:spcPts val="0"/>
              </a:spcBef>
              <a:spcAft>
                <a:spcPts val="0"/>
              </a:spcAft>
              <a:buSzPts val="2400"/>
              <a:buFont typeface="Raleway"/>
              <a:buNone/>
              <a:defRPr sz="2400" b="1">
                <a:latin typeface="Raleway"/>
                <a:ea typeface="Raleway"/>
                <a:cs typeface="Raleway"/>
                <a:sym typeface="Raleway"/>
              </a:defRPr>
            </a:lvl9pPr>
          </a:lstStyle>
          <a:p>
            <a:endParaRPr/>
          </a:p>
        </p:txBody>
      </p:sp>
      <p:sp>
        <p:nvSpPr>
          <p:cNvPr id="66" name="Google Shape;66;p13"/>
          <p:cNvSpPr txBox="1">
            <a:spLocks noGrp="1"/>
          </p:cNvSpPr>
          <p:nvPr>
            <p:ph type="title" idx="18" hasCustomPrompt="1"/>
          </p:nvPr>
        </p:nvSpPr>
        <p:spPr>
          <a:xfrm>
            <a:off x="4599590" y="4357517"/>
            <a:ext cx="690900" cy="4326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2100" b="1">
                <a:solidFill>
                  <a:schemeClr val="dk2"/>
                </a:solidFill>
                <a:latin typeface="Bricolage Grotesque"/>
                <a:ea typeface="Bricolage Grotesque"/>
                <a:cs typeface="Bricolage Grotesque"/>
                <a:sym typeface="Bricolage Grotesque"/>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67" name="Google Shape;67;p13"/>
          <p:cNvSpPr txBox="1">
            <a:spLocks noGrp="1"/>
          </p:cNvSpPr>
          <p:nvPr>
            <p:ph type="subTitle" idx="19"/>
          </p:nvPr>
        </p:nvSpPr>
        <p:spPr>
          <a:xfrm>
            <a:off x="5251800" y="4321329"/>
            <a:ext cx="3609000" cy="432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400"/>
              <a:buFont typeface="Raleway"/>
              <a:buNone/>
              <a:defRPr sz="1600">
                <a:latin typeface="Bricolage Grotesque Medium"/>
                <a:ea typeface="Bricolage Grotesque Medium"/>
                <a:cs typeface="Bricolage Grotesque Medium"/>
                <a:sym typeface="Bricolage Grotesque Medium"/>
              </a:defRPr>
            </a:lvl1pPr>
            <a:lvl2pPr lvl="1" algn="ctr">
              <a:lnSpc>
                <a:spcPct val="100000"/>
              </a:lnSpc>
              <a:spcBef>
                <a:spcPts val="0"/>
              </a:spcBef>
              <a:spcAft>
                <a:spcPts val="0"/>
              </a:spcAft>
              <a:buSzPts val="2400"/>
              <a:buFont typeface="Raleway"/>
              <a:buNone/>
              <a:defRPr sz="2400" b="1">
                <a:latin typeface="Raleway"/>
                <a:ea typeface="Raleway"/>
                <a:cs typeface="Raleway"/>
                <a:sym typeface="Raleway"/>
              </a:defRPr>
            </a:lvl2pPr>
            <a:lvl3pPr lvl="2" algn="ctr">
              <a:lnSpc>
                <a:spcPct val="100000"/>
              </a:lnSpc>
              <a:spcBef>
                <a:spcPts val="0"/>
              </a:spcBef>
              <a:spcAft>
                <a:spcPts val="0"/>
              </a:spcAft>
              <a:buSzPts val="2400"/>
              <a:buFont typeface="Raleway"/>
              <a:buNone/>
              <a:defRPr sz="2400" b="1">
                <a:latin typeface="Raleway"/>
                <a:ea typeface="Raleway"/>
                <a:cs typeface="Raleway"/>
                <a:sym typeface="Raleway"/>
              </a:defRPr>
            </a:lvl3pPr>
            <a:lvl4pPr lvl="3" algn="ctr">
              <a:lnSpc>
                <a:spcPct val="100000"/>
              </a:lnSpc>
              <a:spcBef>
                <a:spcPts val="0"/>
              </a:spcBef>
              <a:spcAft>
                <a:spcPts val="0"/>
              </a:spcAft>
              <a:buSzPts val="2400"/>
              <a:buFont typeface="Raleway"/>
              <a:buNone/>
              <a:defRPr sz="2400" b="1">
                <a:latin typeface="Raleway"/>
                <a:ea typeface="Raleway"/>
                <a:cs typeface="Raleway"/>
                <a:sym typeface="Raleway"/>
              </a:defRPr>
            </a:lvl4pPr>
            <a:lvl5pPr lvl="4" algn="ctr">
              <a:lnSpc>
                <a:spcPct val="100000"/>
              </a:lnSpc>
              <a:spcBef>
                <a:spcPts val="0"/>
              </a:spcBef>
              <a:spcAft>
                <a:spcPts val="0"/>
              </a:spcAft>
              <a:buSzPts val="2400"/>
              <a:buFont typeface="Raleway"/>
              <a:buNone/>
              <a:defRPr sz="2400" b="1">
                <a:latin typeface="Raleway"/>
                <a:ea typeface="Raleway"/>
                <a:cs typeface="Raleway"/>
                <a:sym typeface="Raleway"/>
              </a:defRPr>
            </a:lvl5pPr>
            <a:lvl6pPr lvl="5" algn="ctr">
              <a:lnSpc>
                <a:spcPct val="100000"/>
              </a:lnSpc>
              <a:spcBef>
                <a:spcPts val="0"/>
              </a:spcBef>
              <a:spcAft>
                <a:spcPts val="0"/>
              </a:spcAft>
              <a:buSzPts val="2400"/>
              <a:buFont typeface="Raleway"/>
              <a:buNone/>
              <a:defRPr sz="2400" b="1">
                <a:latin typeface="Raleway"/>
                <a:ea typeface="Raleway"/>
                <a:cs typeface="Raleway"/>
                <a:sym typeface="Raleway"/>
              </a:defRPr>
            </a:lvl6pPr>
            <a:lvl7pPr lvl="6" algn="ctr">
              <a:lnSpc>
                <a:spcPct val="100000"/>
              </a:lnSpc>
              <a:spcBef>
                <a:spcPts val="0"/>
              </a:spcBef>
              <a:spcAft>
                <a:spcPts val="0"/>
              </a:spcAft>
              <a:buSzPts val="2400"/>
              <a:buFont typeface="Raleway"/>
              <a:buNone/>
              <a:defRPr sz="2400" b="1">
                <a:latin typeface="Raleway"/>
                <a:ea typeface="Raleway"/>
                <a:cs typeface="Raleway"/>
                <a:sym typeface="Raleway"/>
              </a:defRPr>
            </a:lvl7pPr>
            <a:lvl8pPr lvl="7" algn="ctr">
              <a:lnSpc>
                <a:spcPct val="100000"/>
              </a:lnSpc>
              <a:spcBef>
                <a:spcPts val="0"/>
              </a:spcBef>
              <a:spcAft>
                <a:spcPts val="0"/>
              </a:spcAft>
              <a:buSzPts val="2400"/>
              <a:buFont typeface="Raleway"/>
              <a:buNone/>
              <a:defRPr sz="2400" b="1">
                <a:latin typeface="Raleway"/>
                <a:ea typeface="Raleway"/>
                <a:cs typeface="Raleway"/>
                <a:sym typeface="Raleway"/>
              </a:defRPr>
            </a:lvl8pPr>
            <a:lvl9pPr lvl="8" algn="ctr">
              <a:lnSpc>
                <a:spcPct val="100000"/>
              </a:lnSpc>
              <a:spcBef>
                <a:spcPts val="0"/>
              </a:spcBef>
              <a:spcAft>
                <a:spcPts val="0"/>
              </a:spcAft>
              <a:buSzPts val="2400"/>
              <a:buFont typeface="Raleway"/>
              <a:buNone/>
              <a:defRPr sz="2400" b="1">
                <a:latin typeface="Raleway"/>
                <a:ea typeface="Raleway"/>
                <a:cs typeface="Raleway"/>
                <a:sym typeface="Raleway"/>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p:cSld name="CUSTOM_4">
    <p:spTree>
      <p:nvGrpSpPr>
        <p:cNvPr id="1" name="Shape 68"/>
        <p:cNvGrpSpPr/>
        <p:nvPr/>
      </p:nvGrpSpPr>
      <p:grpSpPr>
        <a:xfrm>
          <a:off x="0" y="0"/>
          <a:ext cx="0" cy="0"/>
          <a:chOff x="0" y="0"/>
          <a:chExt cx="0" cy="0"/>
        </a:xfrm>
      </p:grpSpPr>
      <p:pic>
        <p:nvPicPr>
          <p:cNvPr id="69" name="Google Shape;69;p14" title="glass.png"/>
          <p:cNvPicPr preferRelativeResize="0"/>
          <p:nvPr/>
        </p:nvPicPr>
        <p:blipFill rotWithShape="1">
          <a:blip r:embed="rId2">
            <a:alphaModFix/>
          </a:blip>
          <a:srcRect l="1028" t="3590" r="61326" b="2908"/>
          <a:stretch/>
        </p:blipFill>
        <p:spPr>
          <a:xfrm>
            <a:off x="177350" y="167125"/>
            <a:ext cx="2734574" cy="4809251"/>
          </a:xfrm>
          <a:prstGeom prst="rect">
            <a:avLst/>
          </a:prstGeom>
          <a:noFill/>
          <a:ln>
            <a:noFill/>
          </a:ln>
        </p:spPr>
      </p:pic>
      <p:sp>
        <p:nvSpPr>
          <p:cNvPr id="70" name="Google Shape;70;p14"/>
          <p:cNvSpPr txBox="1">
            <a:spLocks noGrp="1"/>
          </p:cNvSpPr>
          <p:nvPr>
            <p:ph type="title"/>
          </p:nvPr>
        </p:nvSpPr>
        <p:spPr>
          <a:xfrm>
            <a:off x="597571" y="1332000"/>
            <a:ext cx="3590100" cy="24795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sz="3100"/>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71" name="Google Shape;71;p14"/>
          <p:cNvSpPr txBox="1">
            <a:spLocks noGrp="1"/>
          </p:cNvSpPr>
          <p:nvPr>
            <p:ph type="subTitle" idx="1"/>
          </p:nvPr>
        </p:nvSpPr>
        <p:spPr>
          <a:xfrm>
            <a:off x="4694725" y="1752000"/>
            <a:ext cx="3851700" cy="16395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Char char="●"/>
              <a:defRPr sz="1200"/>
            </a:lvl1pPr>
            <a:lvl2pPr lvl="1" algn="ctr">
              <a:lnSpc>
                <a:spcPct val="100000"/>
              </a:lnSpc>
              <a:spcBef>
                <a:spcPts val="0"/>
              </a:spcBef>
              <a:spcAft>
                <a:spcPts val="0"/>
              </a:spcAft>
              <a:buSzPts val="1200"/>
              <a:buChar char="○"/>
              <a:defRPr/>
            </a:lvl2pPr>
            <a:lvl3pPr lvl="2" algn="ctr">
              <a:lnSpc>
                <a:spcPct val="100000"/>
              </a:lnSpc>
              <a:spcBef>
                <a:spcPts val="0"/>
              </a:spcBef>
              <a:spcAft>
                <a:spcPts val="0"/>
              </a:spcAft>
              <a:buSzPts val="1200"/>
              <a:buChar char="■"/>
              <a:defRPr/>
            </a:lvl3pPr>
            <a:lvl4pPr lvl="3" algn="ctr">
              <a:lnSpc>
                <a:spcPct val="100000"/>
              </a:lnSpc>
              <a:spcBef>
                <a:spcPts val="0"/>
              </a:spcBef>
              <a:spcAft>
                <a:spcPts val="0"/>
              </a:spcAft>
              <a:buSzPts val="1200"/>
              <a:buChar char="●"/>
              <a:defRPr/>
            </a:lvl4pPr>
            <a:lvl5pPr lvl="4" algn="ctr">
              <a:lnSpc>
                <a:spcPct val="100000"/>
              </a:lnSpc>
              <a:spcBef>
                <a:spcPts val="0"/>
              </a:spcBef>
              <a:spcAft>
                <a:spcPts val="0"/>
              </a:spcAft>
              <a:buSzPts val="1200"/>
              <a:buChar char="○"/>
              <a:defRPr/>
            </a:lvl5pPr>
            <a:lvl6pPr lvl="5" algn="ctr">
              <a:lnSpc>
                <a:spcPct val="100000"/>
              </a:lnSpc>
              <a:spcBef>
                <a:spcPts val="0"/>
              </a:spcBef>
              <a:spcAft>
                <a:spcPts val="0"/>
              </a:spcAft>
              <a:buSzPts val="1200"/>
              <a:buChar char="■"/>
              <a:defRPr/>
            </a:lvl6pPr>
            <a:lvl7pPr lvl="6" algn="ctr">
              <a:lnSpc>
                <a:spcPct val="100000"/>
              </a:lnSpc>
              <a:spcBef>
                <a:spcPts val="0"/>
              </a:spcBef>
              <a:spcAft>
                <a:spcPts val="0"/>
              </a:spcAft>
              <a:buSzPts val="1200"/>
              <a:buChar char="●"/>
              <a:defRPr/>
            </a:lvl7pPr>
            <a:lvl8pPr lvl="7" algn="ctr">
              <a:lnSpc>
                <a:spcPct val="100000"/>
              </a:lnSpc>
              <a:spcBef>
                <a:spcPts val="0"/>
              </a:spcBef>
              <a:spcAft>
                <a:spcPts val="0"/>
              </a:spcAft>
              <a:buSzPts val="1200"/>
              <a:buChar char="○"/>
              <a:defRPr/>
            </a:lvl8pPr>
            <a:lvl9pPr lvl="8" algn="ctr">
              <a:lnSpc>
                <a:spcPct val="100000"/>
              </a:lnSpc>
              <a:spcBef>
                <a:spcPts val="0"/>
              </a:spcBef>
              <a:spcAft>
                <a:spcPts val="0"/>
              </a:spcAft>
              <a:buSzPts val="12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1">
  <p:cSld name="ONE_COLUMN_TEXT_1">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4627275" y="229975"/>
            <a:ext cx="3906000" cy="7590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74" name="Google Shape;74;p15"/>
          <p:cNvSpPr txBox="1">
            <a:spLocks noGrp="1"/>
          </p:cNvSpPr>
          <p:nvPr>
            <p:ph type="subTitle" idx="1"/>
          </p:nvPr>
        </p:nvSpPr>
        <p:spPr>
          <a:xfrm>
            <a:off x="4620500" y="3212292"/>
            <a:ext cx="4294800" cy="1680600"/>
          </a:xfrm>
          <a:prstGeom prst="rect">
            <a:avLst/>
          </a:prstGeom>
        </p:spPr>
        <p:txBody>
          <a:bodyPr spcFirstLastPara="1" wrap="square" lIns="91425" tIns="91425" rIns="91425" bIns="91425" anchor="t" anchorCtr="0">
            <a:noAutofit/>
          </a:bodyPr>
          <a:lstStyle>
            <a:lvl1pPr lvl="0">
              <a:spcBef>
                <a:spcPts val="0"/>
              </a:spcBef>
              <a:spcAft>
                <a:spcPts val="0"/>
              </a:spcAft>
              <a:buSzPts val="1600"/>
              <a:buFont typeface="Open Sans Light"/>
              <a:buChar char="●"/>
              <a:defRPr/>
            </a:lvl1pPr>
            <a:lvl2pPr lvl="1" algn="ctr">
              <a:lnSpc>
                <a:spcPct val="100000"/>
              </a:lnSpc>
              <a:spcBef>
                <a:spcPts val="0"/>
              </a:spcBef>
              <a:spcAft>
                <a:spcPts val="0"/>
              </a:spcAft>
              <a:buClr>
                <a:srgbClr val="E76A28"/>
              </a:buClr>
              <a:buSzPts val="1600"/>
              <a:buFont typeface="Nunito Light"/>
              <a:buChar char="○"/>
              <a:defRPr/>
            </a:lvl2pPr>
            <a:lvl3pPr lvl="2" algn="ctr">
              <a:lnSpc>
                <a:spcPct val="100000"/>
              </a:lnSpc>
              <a:spcBef>
                <a:spcPts val="0"/>
              </a:spcBef>
              <a:spcAft>
                <a:spcPts val="0"/>
              </a:spcAft>
              <a:buClr>
                <a:srgbClr val="E76A28"/>
              </a:buClr>
              <a:buSzPts val="1500"/>
              <a:buFont typeface="Nunito Light"/>
              <a:buChar char="■"/>
              <a:defRPr/>
            </a:lvl3pPr>
            <a:lvl4pPr lvl="3" algn="ctr">
              <a:lnSpc>
                <a:spcPct val="100000"/>
              </a:lnSpc>
              <a:spcBef>
                <a:spcPts val="0"/>
              </a:spcBef>
              <a:spcAft>
                <a:spcPts val="0"/>
              </a:spcAft>
              <a:buClr>
                <a:srgbClr val="E76A28"/>
              </a:buClr>
              <a:buSzPts val="1500"/>
              <a:buFont typeface="Nunito Light"/>
              <a:buChar char="●"/>
              <a:defRPr/>
            </a:lvl4pPr>
            <a:lvl5pPr lvl="4" algn="ctr">
              <a:lnSpc>
                <a:spcPct val="100000"/>
              </a:lnSpc>
              <a:spcBef>
                <a:spcPts val="0"/>
              </a:spcBef>
              <a:spcAft>
                <a:spcPts val="0"/>
              </a:spcAft>
              <a:buClr>
                <a:srgbClr val="E76A28"/>
              </a:buClr>
              <a:buSzPts val="1200"/>
              <a:buFont typeface="Nunito Light"/>
              <a:buChar char="○"/>
              <a:defRPr/>
            </a:lvl5pPr>
            <a:lvl6pPr lvl="5" algn="ctr">
              <a:lnSpc>
                <a:spcPct val="100000"/>
              </a:lnSpc>
              <a:spcBef>
                <a:spcPts val="0"/>
              </a:spcBef>
              <a:spcAft>
                <a:spcPts val="0"/>
              </a:spcAft>
              <a:buClr>
                <a:srgbClr val="999999"/>
              </a:buClr>
              <a:buSzPts val="1200"/>
              <a:buFont typeface="Nunito Light"/>
              <a:buChar char="■"/>
              <a:defRPr/>
            </a:lvl6pPr>
            <a:lvl7pPr lvl="6" algn="ctr">
              <a:lnSpc>
                <a:spcPct val="100000"/>
              </a:lnSpc>
              <a:spcBef>
                <a:spcPts val="0"/>
              </a:spcBef>
              <a:spcAft>
                <a:spcPts val="0"/>
              </a:spcAft>
              <a:buClr>
                <a:srgbClr val="999999"/>
              </a:buClr>
              <a:buSzPts val="1300"/>
              <a:buFont typeface="Nunito Light"/>
              <a:buChar char="●"/>
              <a:defRPr/>
            </a:lvl7pPr>
            <a:lvl8pPr lvl="7" algn="ctr">
              <a:lnSpc>
                <a:spcPct val="100000"/>
              </a:lnSpc>
              <a:spcBef>
                <a:spcPts val="0"/>
              </a:spcBef>
              <a:spcAft>
                <a:spcPts val="0"/>
              </a:spcAft>
              <a:buClr>
                <a:srgbClr val="999999"/>
              </a:buClr>
              <a:buSzPts val="1300"/>
              <a:buFont typeface="Nunito Light"/>
              <a:buChar char="○"/>
              <a:defRPr/>
            </a:lvl8pPr>
            <a:lvl9pPr lvl="8" algn="ctr">
              <a:lnSpc>
                <a:spcPct val="100000"/>
              </a:lnSpc>
              <a:spcBef>
                <a:spcPts val="0"/>
              </a:spcBef>
              <a:spcAft>
                <a:spcPts val="0"/>
              </a:spcAft>
              <a:buClr>
                <a:srgbClr val="999999"/>
              </a:buClr>
              <a:buSzPts val="1200"/>
              <a:buFont typeface="Nunito Light"/>
              <a:buChar char="■"/>
              <a:defRPr/>
            </a:lvl9pPr>
          </a:lstStyle>
          <a:p>
            <a:endParaRPr/>
          </a:p>
        </p:txBody>
      </p:sp>
      <p:sp>
        <p:nvSpPr>
          <p:cNvPr id="75" name="Google Shape;75;p15"/>
          <p:cNvSpPr>
            <a:spLocks noGrp="1"/>
          </p:cNvSpPr>
          <p:nvPr>
            <p:ph type="pic" idx="2"/>
          </p:nvPr>
        </p:nvSpPr>
        <p:spPr>
          <a:xfrm>
            <a:off x="0" y="-75"/>
            <a:ext cx="4294800" cy="5143500"/>
          </a:xfrm>
          <a:prstGeom prst="rect">
            <a:avLst/>
          </a:prstGeom>
          <a:no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76"/>
        <p:cNvGrpSpPr/>
        <p:nvPr/>
      </p:nvGrpSpPr>
      <p:grpSpPr>
        <a:xfrm>
          <a:off x="0" y="0"/>
          <a:ext cx="0" cy="0"/>
          <a:chOff x="0" y="0"/>
          <a:chExt cx="0" cy="0"/>
        </a:xfrm>
      </p:grpSpPr>
      <p:pic>
        <p:nvPicPr>
          <p:cNvPr id="77" name="Google Shape;77;p16" title="glass.png"/>
          <p:cNvPicPr preferRelativeResize="0"/>
          <p:nvPr/>
        </p:nvPicPr>
        <p:blipFill rotWithShape="1">
          <a:blip r:embed="rId2">
            <a:alphaModFix/>
          </a:blip>
          <a:srcRect l="1029" t="3590" r="72649" b="2908"/>
          <a:stretch/>
        </p:blipFill>
        <p:spPr>
          <a:xfrm>
            <a:off x="7058016" y="167125"/>
            <a:ext cx="1911998" cy="4809251"/>
          </a:xfrm>
          <a:prstGeom prst="rect">
            <a:avLst/>
          </a:prstGeom>
          <a:noFill/>
          <a:ln>
            <a:noFill/>
          </a:ln>
        </p:spPr>
      </p:pic>
      <p:sp>
        <p:nvSpPr>
          <p:cNvPr id="78" name="Google Shape;78;p16"/>
          <p:cNvSpPr txBox="1">
            <a:spLocks noGrp="1"/>
          </p:cNvSpPr>
          <p:nvPr>
            <p:ph type="title"/>
          </p:nvPr>
        </p:nvSpPr>
        <p:spPr>
          <a:xfrm>
            <a:off x="4746200" y="228611"/>
            <a:ext cx="41691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9" name="Google Shape;79;p16"/>
          <p:cNvSpPr txBox="1">
            <a:spLocks noGrp="1"/>
          </p:cNvSpPr>
          <p:nvPr>
            <p:ph type="subTitle" idx="1"/>
          </p:nvPr>
        </p:nvSpPr>
        <p:spPr>
          <a:xfrm>
            <a:off x="228700" y="1603553"/>
            <a:ext cx="61257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80" name="Google Shape;80;p16"/>
          <p:cNvSpPr txBox="1">
            <a:spLocks noGrp="1"/>
          </p:cNvSpPr>
          <p:nvPr>
            <p:ph type="subTitle" idx="2"/>
          </p:nvPr>
        </p:nvSpPr>
        <p:spPr>
          <a:xfrm>
            <a:off x="228700" y="2769327"/>
            <a:ext cx="61257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81" name="Google Shape;81;p16"/>
          <p:cNvSpPr txBox="1">
            <a:spLocks noGrp="1"/>
          </p:cNvSpPr>
          <p:nvPr>
            <p:ph type="subTitle" idx="3"/>
          </p:nvPr>
        </p:nvSpPr>
        <p:spPr>
          <a:xfrm>
            <a:off x="228723" y="3934950"/>
            <a:ext cx="61257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82" name="Google Shape;82;p16"/>
          <p:cNvSpPr txBox="1">
            <a:spLocks noGrp="1"/>
          </p:cNvSpPr>
          <p:nvPr>
            <p:ph type="subTitle" idx="4"/>
          </p:nvPr>
        </p:nvSpPr>
        <p:spPr>
          <a:xfrm>
            <a:off x="228700" y="1276350"/>
            <a:ext cx="6125700" cy="4503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a:buNone/>
              <a:defRPr sz="1600">
                <a:solidFill>
                  <a:schemeClr val="dk2"/>
                </a:solidFill>
                <a:latin typeface="Bricolage Grotesque Medium"/>
                <a:ea typeface="Bricolage Grotesque Medium"/>
                <a:cs typeface="Bricolage Grotesque Medium"/>
                <a:sym typeface="Bricolage Grotesque Mediu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83" name="Google Shape;83;p16"/>
          <p:cNvSpPr txBox="1">
            <a:spLocks noGrp="1"/>
          </p:cNvSpPr>
          <p:nvPr>
            <p:ph type="subTitle" idx="5"/>
          </p:nvPr>
        </p:nvSpPr>
        <p:spPr>
          <a:xfrm>
            <a:off x="228728" y="2441973"/>
            <a:ext cx="6125700" cy="4503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a:buNone/>
              <a:defRPr sz="1600">
                <a:solidFill>
                  <a:schemeClr val="dk2"/>
                </a:solidFill>
                <a:latin typeface="Bricolage Grotesque Medium"/>
                <a:ea typeface="Bricolage Grotesque Medium"/>
                <a:cs typeface="Bricolage Grotesque Medium"/>
                <a:sym typeface="Bricolage Grotesque Mediu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84" name="Google Shape;84;p16"/>
          <p:cNvSpPr txBox="1">
            <a:spLocks noGrp="1"/>
          </p:cNvSpPr>
          <p:nvPr>
            <p:ph type="subTitle" idx="6"/>
          </p:nvPr>
        </p:nvSpPr>
        <p:spPr>
          <a:xfrm>
            <a:off x="228728" y="3607596"/>
            <a:ext cx="6125700" cy="4503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a:buNone/>
              <a:defRPr sz="1600">
                <a:solidFill>
                  <a:schemeClr val="dk2"/>
                </a:solidFill>
                <a:latin typeface="Bricolage Grotesque Medium"/>
                <a:ea typeface="Bricolage Grotesque Medium"/>
                <a:cs typeface="Bricolage Grotesque Medium"/>
                <a:sym typeface="Bricolage Grotesque Mediu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85"/>
        <p:cNvGrpSpPr/>
        <p:nvPr/>
      </p:nvGrpSpPr>
      <p:grpSpPr>
        <a:xfrm>
          <a:off x="0" y="0"/>
          <a:ext cx="0" cy="0"/>
          <a:chOff x="0" y="0"/>
          <a:chExt cx="0" cy="0"/>
        </a:xfrm>
      </p:grpSpPr>
      <p:pic>
        <p:nvPicPr>
          <p:cNvPr id="86" name="Google Shape;86;p17" title="glass.png"/>
          <p:cNvPicPr preferRelativeResize="0"/>
          <p:nvPr/>
        </p:nvPicPr>
        <p:blipFill rotWithShape="1">
          <a:blip r:embed="rId2">
            <a:alphaModFix/>
          </a:blip>
          <a:srcRect l="1029" t="3590" r="77076" b="2908"/>
          <a:stretch/>
        </p:blipFill>
        <p:spPr>
          <a:xfrm>
            <a:off x="173975" y="167125"/>
            <a:ext cx="1590398" cy="4809251"/>
          </a:xfrm>
          <a:prstGeom prst="rect">
            <a:avLst/>
          </a:prstGeom>
          <a:noFill/>
          <a:ln>
            <a:noFill/>
          </a:ln>
        </p:spPr>
      </p:pic>
      <p:sp>
        <p:nvSpPr>
          <p:cNvPr id="87" name="Google Shape;87;p17"/>
          <p:cNvSpPr txBox="1">
            <a:spLocks noGrp="1"/>
          </p:cNvSpPr>
          <p:nvPr>
            <p:ph type="title"/>
          </p:nvPr>
        </p:nvSpPr>
        <p:spPr>
          <a:xfrm>
            <a:off x="228700" y="228600"/>
            <a:ext cx="44763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8" name="Google Shape;88;p17"/>
          <p:cNvSpPr txBox="1">
            <a:spLocks noGrp="1"/>
          </p:cNvSpPr>
          <p:nvPr>
            <p:ph type="subTitle" idx="1"/>
          </p:nvPr>
        </p:nvSpPr>
        <p:spPr>
          <a:xfrm>
            <a:off x="1948881" y="1855814"/>
            <a:ext cx="3295500" cy="77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89" name="Google Shape;89;p17"/>
          <p:cNvSpPr txBox="1">
            <a:spLocks noGrp="1"/>
          </p:cNvSpPr>
          <p:nvPr>
            <p:ph type="subTitle" idx="2"/>
          </p:nvPr>
        </p:nvSpPr>
        <p:spPr>
          <a:xfrm>
            <a:off x="5619805" y="1855815"/>
            <a:ext cx="3295500" cy="77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90" name="Google Shape;90;p17"/>
          <p:cNvSpPr txBox="1">
            <a:spLocks noGrp="1"/>
          </p:cNvSpPr>
          <p:nvPr>
            <p:ph type="subTitle" idx="3"/>
          </p:nvPr>
        </p:nvSpPr>
        <p:spPr>
          <a:xfrm>
            <a:off x="1948881" y="3807088"/>
            <a:ext cx="3295500" cy="77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91" name="Google Shape;91;p17"/>
          <p:cNvSpPr txBox="1">
            <a:spLocks noGrp="1"/>
          </p:cNvSpPr>
          <p:nvPr>
            <p:ph type="subTitle" idx="4"/>
          </p:nvPr>
        </p:nvSpPr>
        <p:spPr>
          <a:xfrm>
            <a:off x="5619805" y="3807088"/>
            <a:ext cx="3295500" cy="77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92" name="Google Shape;92;p17"/>
          <p:cNvSpPr txBox="1">
            <a:spLocks noGrp="1"/>
          </p:cNvSpPr>
          <p:nvPr>
            <p:ph type="subTitle" idx="5"/>
          </p:nvPr>
        </p:nvSpPr>
        <p:spPr>
          <a:xfrm>
            <a:off x="1948881" y="1284838"/>
            <a:ext cx="3295500" cy="6708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000"/>
              <a:buFont typeface="Raleway"/>
              <a:buNone/>
              <a:defRPr sz="1600">
                <a:solidFill>
                  <a:schemeClr val="dk2"/>
                </a:solidFill>
                <a:latin typeface="Bricolage Grotesque Medium"/>
                <a:ea typeface="Bricolage Grotesque Medium"/>
                <a:cs typeface="Bricolage Grotesque Medium"/>
                <a:sym typeface="Bricolage Grotesque Medium"/>
              </a:defRPr>
            </a:lvl1pPr>
            <a:lvl2pPr lvl="1" algn="ctr" rtl="0">
              <a:lnSpc>
                <a:spcPct val="100000"/>
              </a:lnSpc>
              <a:spcBef>
                <a:spcPts val="0"/>
              </a:spcBef>
              <a:spcAft>
                <a:spcPts val="0"/>
              </a:spcAft>
              <a:buSzPts val="2000"/>
              <a:buFont typeface="Raleway"/>
              <a:buNone/>
              <a:defRPr sz="2000" b="1">
                <a:latin typeface="Raleway"/>
                <a:ea typeface="Raleway"/>
                <a:cs typeface="Raleway"/>
                <a:sym typeface="Raleway"/>
              </a:defRPr>
            </a:lvl2pPr>
            <a:lvl3pPr lvl="2" algn="ctr" rtl="0">
              <a:lnSpc>
                <a:spcPct val="100000"/>
              </a:lnSpc>
              <a:spcBef>
                <a:spcPts val="0"/>
              </a:spcBef>
              <a:spcAft>
                <a:spcPts val="0"/>
              </a:spcAft>
              <a:buSzPts val="2000"/>
              <a:buFont typeface="Raleway"/>
              <a:buNone/>
              <a:defRPr sz="2000" b="1">
                <a:latin typeface="Raleway"/>
                <a:ea typeface="Raleway"/>
                <a:cs typeface="Raleway"/>
                <a:sym typeface="Raleway"/>
              </a:defRPr>
            </a:lvl3pPr>
            <a:lvl4pPr lvl="3" algn="ctr" rtl="0">
              <a:lnSpc>
                <a:spcPct val="100000"/>
              </a:lnSpc>
              <a:spcBef>
                <a:spcPts val="0"/>
              </a:spcBef>
              <a:spcAft>
                <a:spcPts val="0"/>
              </a:spcAft>
              <a:buSzPts val="2000"/>
              <a:buFont typeface="Raleway"/>
              <a:buNone/>
              <a:defRPr sz="2000" b="1">
                <a:latin typeface="Raleway"/>
                <a:ea typeface="Raleway"/>
                <a:cs typeface="Raleway"/>
                <a:sym typeface="Raleway"/>
              </a:defRPr>
            </a:lvl4pPr>
            <a:lvl5pPr lvl="4" algn="ctr" rtl="0">
              <a:lnSpc>
                <a:spcPct val="100000"/>
              </a:lnSpc>
              <a:spcBef>
                <a:spcPts val="0"/>
              </a:spcBef>
              <a:spcAft>
                <a:spcPts val="0"/>
              </a:spcAft>
              <a:buSzPts val="2000"/>
              <a:buFont typeface="Raleway"/>
              <a:buNone/>
              <a:defRPr sz="2000" b="1">
                <a:latin typeface="Raleway"/>
                <a:ea typeface="Raleway"/>
                <a:cs typeface="Raleway"/>
                <a:sym typeface="Raleway"/>
              </a:defRPr>
            </a:lvl5pPr>
            <a:lvl6pPr lvl="5" algn="ctr" rtl="0">
              <a:lnSpc>
                <a:spcPct val="100000"/>
              </a:lnSpc>
              <a:spcBef>
                <a:spcPts val="0"/>
              </a:spcBef>
              <a:spcAft>
                <a:spcPts val="0"/>
              </a:spcAft>
              <a:buSzPts val="2000"/>
              <a:buFont typeface="Raleway"/>
              <a:buNone/>
              <a:defRPr sz="2000" b="1">
                <a:latin typeface="Raleway"/>
                <a:ea typeface="Raleway"/>
                <a:cs typeface="Raleway"/>
                <a:sym typeface="Raleway"/>
              </a:defRPr>
            </a:lvl6pPr>
            <a:lvl7pPr lvl="6" algn="ctr" rtl="0">
              <a:lnSpc>
                <a:spcPct val="100000"/>
              </a:lnSpc>
              <a:spcBef>
                <a:spcPts val="0"/>
              </a:spcBef>
              <a:spcAft>
                <a:spcPts val="0"/>
              </a:spcAft>
              <a:buSzPts val="2000"/>
              <a:buFont typeface="Raleway"/>
              <a:buNone/>
              <a:defRPr sz="2000" b="1">
                <a:latin typeface="Raleway"/>
                <a:ea typeface="Raleway"/>
                <a:cs typeface="Raleway"/>
                <a:sym typeface="Raleway"/>
              </a:defRPr>
            </a:lvl7pPr>
            <a:lvl8pPr lvl="7" algn="ctr" rtl="0">
              <a:lnSpc>
                <a:spcPct val="100000"/>
              </a:lnSpc>
              <a:spcBef>
                <a:spcPts val="0"/>
              </a:spcBef>
              <a:spcAft>
                <a:spcPts val="0"/>
              </a:spcAft>
              <a:buSzPts val="2000"/>
              <a:buFont typeface="Raleway"/>
              <a:buNone/>
              <a:defRPr sz="2000" b="1">
                <a:latin typeface="Raleway"/>
                <a:ea typeface="Raleway"/>
                <a:cs typeface="Raleway"/>
                <a:sym typeface="Raleway"/>
              </a:defRPr>
            </a:lvl8pPr>
            <a:lvl9pPr lvl="8" algn="ctr" rtl="0">
              <a:lnSpc>
                <a:spcPct val="100000"/>
              </a:lnSpc>
              <a:spcBef>
                <a:spcPts val="0"/>
              </a:spcBef>
              <a:spcAft>
                <a:spcPts val="0"/>
              </a:spcAft>
              <a:buSzPts val="2000"/>
              <a:buFont typeface="Raleway"/>
              <a:buNone/>
              <a:defRPr sz="2000" b="1">
                <a:latin typeface="Raleway"/>
                <a:ea typeface="Raleway"/>
                <a:cs typeface="Raleway"/>
                <a:sym typeface="Raleway"/>
              </a:defRPr>
            </a:lvl9pPr>
          </a:lstStyle>
          <a:p>
            <a:endParaRPr/>
          </a:p>
        </p:txBody>
      </p:sp>
      <p:sp>
        <p:nvSpPr>
          <p:cNvPr id="93" name="Google Shape;93;p17"/>
          <p:cNvSpPr txBox="1">
            <a:spLocks noGrp="1"/>
          </p:cNvSpPr>
          <p:nvPr>
            <p:ph type="subTitle" idx="6"/>
          </p:nvPr>
        </p:nvSpPr>
        <p:spPr>
          <a:xfrm>
            <a:off x="1948881" y="3236139"/>
            <a:ext cx="3295500" cy="6708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000"/>
              <a:buFont typeface="Raleway"/>
              <a:buNone/>
              <a:defRPr sz="1600">
                <a:solidFill>
                  <a:schemeClr val="dk2"/>
                </a:solidFill>
                <a:latin typeface="Bricolage Grotesque Medium"/>
                <a:ea typeface="Bricolage Grotesque Medium"/>
                <a:cs typeface="Bricolage Grotesque Medium"/>
                <a:sym typeface="Bricolage Grotesque Medium"/>
              </a:defRPr>
            </a:lvl1pPr>
            <a:lvl2pPr lvl="1" algn="ctr" rtl="0">
              <a:lnSpc>
                <a:spcPct val="100000"/>
              </a:lnSpc>
              <a:spcBef>
                <a:spcPts val="0"/>
              </a:spcBef>
              <a:spcAft>
                <a:spcPts val="0"/>
              </a:spcAft>
              <a:buSzPts val="2000"/>
              <a:buFont typeface="Raleway"/>
              <a:buNone/>
              <a:defRPr sz="2000" b="1">
                <a:latin typeface="Raleway"/>
                <a:ea typeface="Raleway"/>
                <a:cs typeface="Raleway"/>
                <a:sym typeface="Raleway"/>
              </a:defRPr>
            </a:lvl2pPr>
            <a:lvl3pPr lvl="2" algn="ctr" rtl="0">
              <a:lnSpc>
                <a:spcPct val="100000"/>
              </a:lnSpc>
              <a:spcBef>
                <a:spcPts val="0"/>
              </a:spcBef>
              <a:spcAft>
                <a:spcPts val="0"/>
              </a:spcAft>
              <a:buSzPts val="2000"/>
              <a:buFont typeface="Raleway"/>
              <a:buNone/>
              <a:defRPr sz="2000" b="1">
                <a:latin typeface="Raleway"/>
                <a:ea typeface="Raleway"/>
                <a:cs typeface="Raleway"/>
                <a:sym typeface="Raleway"/>
              </a:defRPr>
            </a:lvl3pPr>
            <a:lvl4pPr lvl="3" algn="ctr" rtl="0">
              <a:lnSpc>
                <a:spcPct val="100000"/>
              </a:lnSpc>
              <a:spcBef>
                <a:spcPts val="0"/>
              </a:spcBef>
              <a:spcAft>
                <a:spcPts val="0"/>
              </a:spcAft>
              <a:buSzPts val="2000"/>
              <a:buFont typeface="Raleway"/>
              <a:buNone/>
              <a:defRPr sz="2000" b="1">
                <a:latin typeface="Raleway"/>
                <a:ea typeface="Raleway"/>
                <a:cs typeface="Raleway"/>
                <a:sym typeface="Raleway"/>
              </a:defRPr>
            </a:lvl4pPr>
            <a:lvl5pPr lvl="4" algn="ctr" rtl="0">
              <a:lnSpc>
                <a:spcPct val="100000"/>
              </a:lnSpc>
              <a:spcBef>
                <a:spcPts val="0"/>
              </a:spcBef>
              <a:spcAft>
                <a:spcPts val="0"/>
              </a:spcAft>
              <a:buSzPts val="2000"/>
              <a:buFont typeface="Raleway"/>
              <a:buNone/>
              <a:defRPr sz="2000" b="1">
                <a:latin typeface="Raleway"/>
                <a:ea typeface="Raleway"/>
                <a:cs typeface="Raleway"/>
                <a:sym typeface="Raleway"/>
              </a:defRPr>
            </a:lvl5pPr>
            <a:lvl6pPr lvl="5" algn="ctr" rtl="0">
              <a:lnSpc>
                <a:spcPct val="100000"/>
              </a:lnSpc>
              <a:spcBef>
                <a:spcPts val="0"/>
              </a:spcBef>
              <a:spcAft>
                <a:spcPts val="0"/>
              </a:spcAft>
              <a:buSzPts val="2000"/>
              <a:buFont typeface="Raleway"/>
              <a:buNone/>
              <a:defRPr sz="2000" b="1">
                <a:latin typeface="Raleway"/>
                <a:ea typeface="Raleway"/>
                <a:cs typeface="Raleway"/>
                <a:sym typeface="Raleway"/>
              </a:defRPr>
            </a:lvl6pPr>
            <a:lvl7pPr lvl="6" algn="ctr" rtl="0">
              <a:lnSpc>
                <a:spcPct val="100000"/>
              </a:lnSpc>
              <a:spcBef>
                <a:spcPts val="0"/>
              </a:spcBef>
              <a:spcAft>
                <a:spcPts val="0"/>
              </a:spcAft>
              <a:buSzPts val="2000"/>
              <a:buFont typeface="Raleway"/>
              <a:buNone/>
              <a:defRPr sz="2000" b="1">
                <a:latin typeface="Raleway"/>
                <a:ea typeface="Raleway"/>
                <a:cs typeface="Raleway"/>
                <a:sym typeface="Raleway"/>
              </a:defRPr>
            </a:lvl7pPr>
            <a:lvl8pPr lvl="7" algn="ctr" rtl="0">
              <a:lnSpc>
                <a:spcPct val="100000"/>
              </a:lnSpc>
              <a:spcBef>
                <a:spcPts val="0"/>
              </a:spcBef>
              <a:spcAft>
                <a:spcPts val="0"/>
              </a:spcAft>
              <a:buSzPts val="2000"/>
              <a:buFont typeface="Raleway"/>
              <a:buNone/>
              <a:defRPr sz="2000" b="1">
                <a:latin typeface="Raleway"/>
                <a:ea typeface="Raleway"/>
                <a:cs typeface="Raleway"/>
                <a:sym typeface="Raleway"/>
              </a:defRPr>
            </a:lvl8pPr>
            <a:lvl9pPr lvl="8" algn="ctr" rtl="0">
              <a:lnSpc>
                <a:spcPct val="100000"/>
              </a:lnSpc>
              <a:spcBef>
                <a:spcPts val="0"/>
              </a:spcBef>
              <a:spcAft>
                <a:spcPts val="0"/>
              </a:spcAft>
              <a:buSzPts val="2000"/>
              <a:buFont typeface="Raleway"/>
              <a:buNone/>
              <a:defRPr sz="2000" b="1">
                <a:latin typeface="Raleway"/>
                <a:ea typeface="Raleway"/>
                <a:cs typeface="Raleway"/>
                <a:sym typeface="Raleway"/>
              </a:defRPr>
            </a:lvl9pPr>
          </a:lstStyle>
          <a:p>
            <a:endParaRPr/>
          </a:p>
        </p:txBody>
      </p:sp>
      <p:sp>
        <p:nvSpPr>
          <p:cNvPr id="94" name="Google Shape;94;p17"/>
          <p:cNvSpPr txBox="1">
            <a:spLocks noGrp="1"/>
          </p:cNvSpPr>
          <p:nvPr>
            <p:ph type="subTitle" idx="7"/>
          </p:nvPr>
        </p:nvSpPr>
        <p:spPr>
          <a:xfrm>
            <a:off x="5619775" y="1284838"/>
            <a:ext cx="3295500" cy="6708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000"/>
              <a:buFont typeface="Raleway"/>
              <a:buNone/>
              <a:defRPr sz="1600">
                <a:solidFill>
                  <a:schemeClr val="dk2"/>
                </a:solidFill>
                <a:latin typeface="Bricolage Grotesque Medium"/>
                <a:ea typeface="Bricolage Grotesque Medium"/>
                <a:cs typeface="Bricolage Grotesque Medium"/>
                <a:sym typeface="Bricolage Grotesque Medium"/>
              </a:defRPr>
            </a:lvl1pPr>
            <a:lvl2pPr lvl="1" algn="ctr" rtl="0">
              <a:lnSpc>
                <a:spcPct val="100000"/>
              </a:lnSpc>
              <a:spcBef>
                <a:spcPts val="0"/>
              </a:spcBef>
              <a:spcAft>
                <a:spcPts val="0"/>
              </a:spcAft>
              <a:buSzPts val="2000"/>
              <a:buFont typeface="Raleway"/>
              <a:buNone/>
              <a:defRPr sz="2000" b="1">
                <a:latin typeface="Raleway"/>
                <a:ea typeface="Raleway"/>
                <a:cs typeface="Raleway"/>
                <a:sym typeface="Raleway"/>
              </a:defRPr>
            </a:lvl2pPr>
            <a:lvl3pPr lvl="2" algn="ctr" rtl="0">
              <a:lnSpc>
                <a:spcPct val="100000"/>
              </a:lnSpc>
              <a:spcBef>
                <a:spcPts val="0"/>
              </a:spcBef>
              <a:spcAft>
                <a:spcPts val="0"/>
              </a:spcAft>
              <a:buSzPts val="2000"/>
              <a:buFont typeface="Raleway"/>
              <a:buNone/>
              <a:defRPr sz="2000" b="1">
                <a:latin typeface="Raleway"/>
                <a:ea typeface="Raleway"/>
                <a:cs typeface="Raleway"/>
                <a:sym typeface="Raleway"/>
              </a:defRPr>
            </a:lvl3pPr>
            <a:lvl4pPr lvl="3" algn="ctr" rtl="0">
              <a:lnSpc>
                <a:spcPct val="100000"/>
              </a:lnSpc>
              <a:spcBef>
                <a:spcPts val="0"/>
              </a:spcBef>
              <a:spcAft>
                <a:spcPts val="0"/>
              </a:spcAft>
              <a:buSzPts val="2000"/>
              <a:buFont typeface="Raleway"/>
              <a:buNone/>
              <a:defRPr sz="2000" b="1">
                <a:latin typeface="Raleway"/>
                <a:ea typeface="Raleway"/>
                <a:cs typeface="Raleway"/>
                <a:sym typeface="Raleway"/>
              </a:defRPr>
            </a:lvl4pPr>
            <a:lvl5pPr lvl="4" algn="ctr" rtl="0">
              <a:lnSpc>
                <a:spcPct val="100000"/>
              </a:lnSpc>
              <a:spcBef>
                <a:spcPts val="0"/>
              </a:spcBef>
              <a:spcAft>
                <a:spcPts val="0"/>
              </a:spcAft>
              <a:buSzPts val="2000"/>
              <a:buFont typeface="Raleway"/>
              <a:buNone/>
              <a:defRPr sz="2000" b="1">
                <a:latin typeface="Raleway"/>
                <a:ea typeface="Raleway"/>
                <a:cs typeface="Raleway"/>
                <a:sym typeface="Raleway"/>
              </a:defRPr>
            </a:lvl5pPr>
            <a:lvl6pPr lvl="5" algn="ctr" rtl="0">
              <a:lnSpc>
                <a:spcPct val="100000"/>
              </a:lnSpc>
              <a:spcBef>
                <a:spcPts val="0"/>
              </a:spcBef>
              <a:spcAft>
                <a:spcPts val="0"/>
              </a:spcAft>
              <a:buSzPts val="2000"/>
              <a:buFont typeface="Raleway"/>
              <a:buNone/>
              <a:defRPr sz="2000" b="1">
                <a:latin typeface="Raleway"/>
                <a:ea typeface="Raleway"/>
                <a:cs typeface="Raleway"/>
                <a:sym typeface="Raleway"/>
              </a:defRPr>
            </a:lvl6pPr>
            <a:lvl7pPr lvl="6" algn="ctr" rtl="0">
              <a:lnSpc>
                <a:spcPct val="100000"/>
              </a:lnSpc>
              <a:spcBef>
                <a:spcPts val="0"/>
              </a:spcBef>
              <a:spcAft>
                <a:spcPts val="0"/>
              </a:spcAft>
              <a:buSzPts val="2000"/>
              <a:buFont typeface="Raleway"/>
              <a:buNone/>
              <a:defRPr sz="2000" b="1">
                <a:latin typeface="Raleway"/>
                <a:ea typeface="Raleway"/>
                <a:cs typeface="Raleway"/>
                <a:sym typeface="Raleway"/>
              </a:defRPr>
            </a:lvl7pPr>
            <a:lvl8pPr lvl="7" algn="ctr" rtl="0">
              <a:lnSpc>
                <a:spcPct val="100000"/>
              </a:lnSpc>
              <a:spcBef>
                <a:spcPts val="0"/>
              </a:spcBef>
              <a:spcAft>
                <a:spcPts val="0"/>
              </a:spcAft>
              <a:buSzPts val="2000"/>
              <a:buFont typeface="Raleway"/>
              <a:buNone/>
              <a:defRPr sz="2000" b="1">
                <a:latin typeface="Raleway"/>
                <a:ea typeface="Raleway"/>
                <a:cs typeface="Raleway"/>
                <a:sym typeface="Raleway"/>
              </a:defRPr>
            </a:lvl8pPr>
            <a:lvl9pPr lvl="8" algn="ctr" rtl="0">
              <a:lnSpc>
                <a:spcPct val="100000"/>
              </a:lnSpc>
              <a:spcBef>
                <a:spcPts val="0"/>
              </a:spcBef>
              <a:spcAft>
                <a:spcPts val="0"/>
              </a:spcAft>
              <a:buSzPts val="2000"/>
              <a:buFont typeface="Raleway"/>
              <a:buNone/>
              <a:defRPr sz="2000" b="1">
                <a:latin typeface="Raleway"/>
                <a:ea typeface="Raleway"/>
                <a:cs typeface="Raleway"/>
                <a:sym typeface="Raleway"/>
              </a:defRPr>
            </a:lvl9pPr>
          </a:lstStyle>
          <a:p>
            <a:endParaRPr/>
          </a:p>
        </p:txBody>
      </p:sp>
      <p:sp>
        <p:nvSpPr>
          <p:cNvPr id="95" name="Google Shape;95;p17"/>
          <p:cNvSpPr txBox="1">
            <a:spLocks noGrp="1"/>
          </p:cNvSpPr>
          <p:nvPr>
            <p:ph type="subTitle" idx="8"/>
          </p:nvPr>
        </p:nvSpPr>
        <p:spPr>
          <a:xfrm>
            <a:off x="5619775" y="3236139"/>
            <a:ext cx="3295500" cy="6708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000"/>
              <a:buFont typeface="Raleway"/>
              <a:buNone/>
              <a:defRPr sz="1600">
                <a:solidFill>
                  <a:schemeClr val="dk2"/>
                </a:solidFill>
                <a:latin typeface="Bricolage Grotesque Medium"/>
                <a:ea typeface="Bricolage Grotesque Medium"/>
                <a:cs typeface="Bricolage Grotesque Medium"/>
                <a:sym typeface="Bricolage Grotesque Medium"/>
              </a:defRPr>
            </a:lvl1pPr>
            <a:lvl2pPr lvl="1" algn="ctr" rtl="0">
              <a:lnSpc>
                <a:spcPct val="100000"/>
              </a:lnSpc>
              <a:spcBef>
                <a:spcPts val="0"/>
              </a:spcBef>
              <a:spcAft>
                <a:spcPts val="0"/>
              </a:spcAft>
              <a:buSzPts val="2000"/>
              <a:buFont typeface="Raleway"/>
              <a:buNone/>
              <a:defRPr sz="2000" b="1">
                <a:latin typeface="Raleway"/>
                <a:ea typeface="Raleway"/>
                <a:cs typeface="Raleway"/>
                <a:sym typeface="Raleway"/>
              </a:defRPr>
            </a:lvl2pPr>
            <a:lvl3pPr lvl="2" algn="ctr" rtl="0">
              <a:lnSpc>
                <a:spcPct val="100000"/>
              </a:lnSpc>
              <a:spcBef>
                <a:spcPts val="0"/>
              </a:spcBef>
              <a:spcAft>
                <a:spcPts val="0"/>
              </a:spcAft>
              <a:buSzPts val="2000"/>
              <a:buFont typeface="Raleway"/>
              <a:buNone/>
              <a:defRPr sz="2000" b="1">
                <a:latin typeface="Raleway"/>
                <a:ea typeface="Raleway"/>
                <a:cs typeface="Raleway"/>
                <a:sym typeface="Raleway"/>
              </a:defRPr>
            </a:lvl3pPr>
            <a:lvl4pPr lvl="3" algn="ctr" rtl="0">
              <a:lnSpc>
                <a:spcPct val="100000"/>
              </a:lnSpc>
              <a:spcBef>
                <a:spcPts val="0"/>
              </a:spcBef>
              <a:spcAft>
                <a:spcPts val="0"/>
              </a:spcAft>
              <a:buSzPts val="2000"/>
              <a:buFont typeface="Raleway"/>
              <a:buNone/>
              <a:defRPr sz="2000" b="1">
                <a:latin typeface="Raleway"/>
                <a:ea typeface="Raleway"/>
                <a:cs typeface="Raleway"/>
                <a:sym typeface="Raleway"/>
              </a:defRPr>
            </a:lvl4pPr>
            <a:lvl5pPr lvl="4" algn="ctr" rtl="0">
              <a:lnSpc>
                <a:spcPct val="100000"/>
              </a:lnSpc>
              <a:spcBef>
                <a:spcPts val="0"/>
              </a:spcBef>
              <a:spcAft>
                <a:spcPts val="0"/>
              </a:spcAft>
              <a:buSzPts val="2000"/>
              <a:buFont typeface="Raleway"/>
              <a:buNone/>
              <a:defRPr sz="2000" b="1">
                <a:latin typeface="Raleway"/>
                <a:ea typeface="Raleway"/>
                <a:cs typeface="Raleway"/>
                <a:sym typeface="Raleway"/>
              </a:defRPr>
            </a:lvl5pPr>
            <a:lvl6pPr lvl="5" algn="ctr" rtl="0">
              <a:lnSpc>
                <a:spcPct val="100000"/>
              </a:lnSpc>
              <a:spcBef>
                <a:spcPts val="0"/>
              </a:spcBef>
              <a:spcAft>
                <a:spcPts val="0"/>
              </a:spcAft>
              <a:buSzPts val="2000"/>
              <a:buFont typeface="Raleway"/>
              <a:buNone/>
              <a:defRPr sz="2000" b="1">
                <a:latin typeface="Raleway"/>
                <a:ea typeface="Raleway"/>
                <a:cs typeface="Raleway"/>
                <a:sym typeface="Raleway"/>
              </a:defRPr>
            </a:lvl6pPr>
            <a:lvl7pPr lvl="6" algn="ctr" rtl="0">
              <a:lnSpc>
                <a:spcPct val="100000"/>
              </a:lnSpc>
              <a:spcBef>
                <a:spcPts val="0"/>
              </a:spcBef>
              <a:spcAft>
                <a:spcPts val="0"/>
              </a:spcAft>
              <a:buSzPts val="2000"/>
              <a:buFont typeface="Raleway"/>
              <a:buNone/>
              <a:defRPr sz="2000" b="1">
                <a:latin typeface="Raleway"/>
                <a:ea typeface="Raleway"/>
                <a:cs typeface="Raleway"/>
                <a:sym typeface="Raleway"/>
              </a:defRPr>
            </a:lvl7pPr>
            <a:lvl8pPr lvl="7" algn="ctr" rtl="0">
              <a:lnSpc>
                <a:spcPct val="100000"/>
              </a:lnSpc>
              <a:spcBef>
                <a:spcPts val="0"/>
              </a:spcBef>
              <a:spcAft>
                <a:spcPts val="0"/>
              </a:spcAft>
              <a:buSzPts val="2000"/>
              <a:buFont typeface="Raleway"/>
              <a:buNone/>
              <a:defRPr sz="2000" b="1">
                <a:latin typeface="Raleway"/>
                <a:ea typeface="Raleway"/>
                <a:cs typeface="Raleway"/>
                <a:sym typeface="Raleway"/>
              </a:defRPr>
            </a:lvl8pPr>
            <a:lvl9pPr lvl="8" algn="ctr" rtl="0">
              <a:lnSpc>
                <a:spcPct val="100000"/>
              </a:lnSpc>
              <a:spcBef>
                <a:spcPts val="0"/>
              </a:spcBef>
              <a:spcAft>
                <a:spcPts val="0"/>
              </a:spcAft>
              <a:buSzPts val="2000"/>
              <a:buFont typeface="Raleway"/>
              <a:buNone/>
              <a:defRPr sz="2000" b="1">
                <a:latin typeface="Raleway"/>
                <a:ea typeface="Raleway"/>
                <a:cs typeface="Raleway"/>
                <a:sym typeface="Raleway"/>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1">
  <p:cSld name="CUSTOM_10">
    <p:spTree>
      <p:nvGrpSpPr>
        <p:cNvPr id="1" name="Shape 96"/>
        <p:cNvGrpSpPr/>
        <p:nvPr/>
      </p:nvGrpSpPr>
      <p:grpSpPr>
        <a:xfrm>
          <a:off x="0" y="0"/>
          <a:ext cx="0" cy="0"/>
          <a:chOff x="0" y="0"/>
          <a:chExt cx="0" cy="0"/>
        </a:xfrm>
      </p:grpSpPr>
      <p:sp>
        <p:nvSpPr>
          <p:cNvPr id="97" name="Google Shape;97;p18"/>
          <p:cNvSpPr/>
          <p:nvPr/>
        </p:nvSpPr>
        <p:spPr>
          <a:xfrm>
            <a:off x="-3257650" y="3644164"/>
            <a:ext cx="4764300" cy="47643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naheim"/>
              <a:ea typeface="Anaheim"/>
              <a:cs typeface="Anaheim"/>
              <a:sym typeface="Anaheim"/>
            </a:endParaRPr>
          </a:p>
        </p:txBody>
      </p:sp>
      <p:pic>
        <p:nvPicPr>
          <p:cNvPr id="98" name="Google Shape;98;p18" title="glass.png"/>
          <p:cNvPicPr preferRelativeResize="0"/>
          <p:nvPr/>
        </p:nvPicPr>
        <p:blipFill rotWithShape="1">
          <a:blip r:embed="rId2">
            <a:alphaModFix/>
          </a:blip>
          <a:srcRect l="1029" t="3590" r="92875" b="2908"/>
          <a:stretch/>
        </p:blipFill>
        <p:spPr>
          <a:xfrm>
            <a:off x="173975" y="167125"/>
            <a:ext cx="442824" cy="4809251"/>
          </a:xfrm>
          <a:prstGeom prst="rect">
            <a:avLst/>
          </a:prstGeom>
          <a:noFill/>
          <a:ln>
            <a:noFill/>
          </a:ln>
        </p:spPr>
      </p:pic>
      <p:sp>
        <p:nvSpPr>
          <p:cNvPr id="99" name="Google Shape;99;p18"/>
          <p:cNvSpPr txBox="1">
            <a:spLocks noGrp="1"/>
          </p:cNvSpPr>
          <p:nvPr>
            <p:ph type="title"/>
          </p:nvPr>
        </p:nvSpPr>
        <p:spPr>
          <a:xfrm>
            <a:off x="228600" y="228600"/>
            <a:ext cx="3257100" cy="6669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hanks">
  <p:cSld name="CUSTOM_3_1">
    <p:spTree>
      <p:nvGrpSpPr>
        <p:cNvPr id="1" name="Shape 100"/>
        <p:cNvGrpSpPr/>
        <p:nvPr/>
      </p:nvGrpSpPr>
      <p:grpSpPr>
        <a:xfrm>
          <a:off x="0" y="0"/>
          <a:ext cx="0" cy="0"/>
          <a:chOff x="0" y="0"/>
          <a:chExt cx="0" cy="0"/>
        </a:xfrm>
      </p:grpSpPr>
      <p:sp>
        <p:nvSpPr>
          <p:cNvPr id="101" name="Google Shape;101;p19"/>
          <p:cNvSpPr/>
          <p:nvPr/>
        </p:nvSpPr>
        <p:spPr>
          <a:xfrm>
            <a:off x="4689018" y="3884287"/>
            <a:ext cx="4764300" cy="4764300"/>
          </a:xfrm>
          <a:prstGeom prst="ellipse">
            <a:avLst/>
          </a:prstGeom>
          <a:noFill/>
          <a:ln w="9525" cap="flat" cmpd="sng">
            <a:solidFill>
              <a:srgbClr val="F2622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naheim"/>
              <a:ea typeface="Anaheim"/>
              <a:cs typeface="Anaheim"/>
              <a:sym typeface="Anaheim"/>
            </a:endParaRPr>
          </a:p>
        </p:txBody>
      </p:sp>
      <p:pic>
        <p:nvPicPr>
          <p:cNvPr id="102" name="Google Shape;102;p19" title="glass.png"/>
          <p:cNvPicPr preferRelativeResize="0"/>
          <p:nvPr/>
        </p:nvPicPr>
        <p:blipFill rotWithShape="1">
          <a:blip r:embed="rId2">
            <a:alphaModFix/>
          </a:blip>
          <a:srcRect l="16968" t="3590" r="30240" b="2908"/>
          <a:stretch/>
        </p:blipFill>
        <p:spPr>
          <a:xfrm>
            <a:off x="5135311" y="167125"/>
            <a:ext cx="3834725" cy="4809251"/>
          </a:xfrm>
          <a:prstGeom prst="rect">
            <a:avLst/>
          </a:prstGeom>
          <a:noFill/>
          <a:ln>
            <a:noFill/>
          </a:ln>
        </p:spPr>
      </p:pic>
      <p:sp>
        <p:nvSpPr>
          <p:cNvPr id="103" name="Google Shape;103;p19"/>
          <p:cNvSpPr txBox="1">
            <a:spLocks noGrp="1"/>
          </p:cNvSpPr>
          <p:nvPr>
            <p:ph type="title"/>
          </p:nvPr>
        </p:nvSpPr>
        <p:spPr>
          <a:xfrm>
            <a:off x="5184725" y="454463"/>
            <a:ext cx="3714000" cy="1729500"/>
          </a:xfrm>
          <a:prstGeom prst="rect">
            <a:avLst/>
          </a:prstGeom>
        </p:spPr>
        <p:txBody>
          <a:bodyPr spcFirstLastPara="1" wrap="square" lIns="91425" tIns="91425" rIns="91425" bIns="91425" anchor="b" anchorCtr="0">
            <a:noAutofit/>
          </a:bodyPr>
          <a:lstStyle>
            <a:lvl1pPr lvl="0" algn="r" rtl="0">
              <a:spcBef>
                <a:spcPts val="0"/>
              </a:spcBef>
              <a:spcAft>
                <a:spcPts val="0"/>
              </a:spcAft>
              <a:buSzPts val="6000"/>
              <a:buNone/>
              <a:defRPr sz="73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4" name="Google Shape;104;p19"/>
          <p:cNvSpPr txBox="1">
            <a:spLocks noGrp="1"/>
          </p:cNvSpPr>
          <p:nvPr>
            <p:ph type="subTitle" idx="1"/>
          </p:nvPr>
        </p:nvSpPr>
        <p:spPr>
          <a:xfrm>
            <a:off x="5191075" y="2108363"/>
            <a:ext cx="3714000" cy="1058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200"/>
              <a:buNone/>
              <a:defRPr sz="140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05" name="Google Shape;105;p19"/>
          <p:cNvSpPr txBox="1"/>
          <p:nvPr/>
        </p:nvSpPr>
        <p:spPr>
          <a:xfrm>
            <a:off x="238917" y="3899570"/>
            <a:ext cx="4945800" cy="556200"/>
          </a:xfrm>
          <a:prstGeom prst="rect">
            <a:avLst/>
          </a:prstGeom>
          <a:noFill/>
          <a:ln>
            <a:noFill/>
          </a:ln>
        </p:spPr>
        <p:txBody>
          <a:bodyPr spcFirstLastPara="1" wrap="square" lIns="91425" tIns="91425" rIns="91425" bIns="91425" anchor="t" anchorCtr="0">
            <a:noAutofit/>
          </a:bodyPr>
          <a:lstStyle/>
          <a:p>
            <a:pPr marL="0" lvl="0" indent="0" algn="l" rtl="0">
              <a:spcBef>
                <a:spcPts val="300"/>
              </a:spcBef>
              <a:spcAft>
                <a:spcPts val="0"/>
              </a:spcAft>
              <a:buNone/>
            </a:pPr>
            <a:r>
              <a:rPr lang="en" sz="1000" b="1">
                <a:solidFill>
                  <a:schemeClr val="dk1"/>
                </a:solidFill>
                <a:latin typeface="Anaheim"/>
                <a:ea typeface="Anaheim"/>
                <a:cs typeface="Anaheim"/>
                <a:sym typeface="Anaheim"/>
              </a:rPr>
              <a:t>CREDITS:</a:t>
            </a:r>
            <a:r>
              <a:rPr lang="en" sz="1000">
                <a:solidFill>
                  <a:schemeClr val="dk1"/>
                </a:solidFill>
                <a:latin typeface="Anaheim"/>
                <a:ea typeface="Anaheim"/>
                <a:cs typeface="Anaheim"/>
                <a:sym typeface="Anaheim"/>
              </a:rPr>
              <a:t> This presentation template was created by </a:t>
            </a:r>
            <a:r>
              <a:rPr lang="en" sz="1000" b="1" u="sng">
                <a:solidFill>
                  <a:schemeClr val="hlink"/>
                </a:solidFill>
                <a:latin typeface="Anaheim"/>
                <a:ea typeface="Anaheim"/>
                <a:cs typeface="Anaheim"/>
                <a:sym typeface="Anaheim"/>
                <a:hlinkClick r:id="rId3"/>
              </a:rPr>
              <a:t>Slidesgo</a:t>
            </a:r>
            <a:r>
              <a:rPr lang="en" sz="1000">
                <a:solidFill>
                  <a:schemeClr val="dk1"/>
                </a:solidFill>
                <a:latin typeface="Anaheim"/>
                <a:ea typeface="Anaheim"/>
                <a:cs typeface="Anaheim"/>
                <a:sym typeface="Anaheim"/>
              </a:rPr>
              <a:t>, and includes icons, infographics &amp; images by </a:t>
            </a:r>
            <a:r>
              <a:rPr lang="en" sz="1000" b="1" u="sng">
                <a:solidFill>
                  <a:schemeClr val="dk1"/>
                </a:solidFill>
                <a:latin typeface="Anaheim"/>
                <a:ea typeface="Anaheim"/>
                <a:cs typeface="Anaheim"/>
                <a:sym typeface="Anaheim"/>
                <a:hlinkClick r:id="rId4">
                  <a:extLst>
                    <a:ext uri="{A12FA001-AC4F-418D-AE19-62706E023703}">
                      <ahyp:hlinkClr xmlns:ahyp="http://schemas.microsoft.com/office/drawing/2018/hyperlinkcolor" val="tx"/>
                    </a:ext>
                  </a:extLst>
                </a:hlinkClick>
              </a:rPr>
              <a:t>Freepik</a:t>
            </a:r>
            <a:r>
              <a:rPr lang="en" sz="1000" u="sng">
                <a:solidFill>
                  <a:schemeClr val="dk1"/>
                </a:solidFill>
                <a:latin typeface="Anaheim"/>
                <a:ea typeface="Anaheim"/>
                <a:cs typeface="Anaheim"/>
                <a:sym typeface="Anaheim"/>
              </a:rPr>
              <a:t> </a:t>
            </a:r>
            <a:endParaRPr sz="1000" b="1" u="sng">
              <a:solidFill>
                <a:schemeClr val="dk1"/>
              </a:solidFill>
              <a:latin typeface="Anaheim"/>
              <a:ea typeface="Anaheim"/>
              <a:cs typeface="Anaheim"/>
              <a:sym typeface="Anaheim"/>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106"/>
        <p:cNvGrpSpPr/>
        <p:nvPr/>
      </p:nvGrpSpPr>
      <p:grpSpPr>
        <a:xfrm>
          <a:off x="0" y="0"/>
          <a:ext cx="0" cy="0"/>
          <a:chOff x="0" y="0"/>
          <a:chExt cx="0" cy="0"/>
        </a:xfrm>
      </p:grpSpPr>
      <p:sp>
        <p:nvSpPr>
          <p:cNvPr id="107" name="Google Shape;107;p20"/>
          <p:cNvSpPr/>
          <p:nvPr/>
        </p:nvSpPr>
        <p:spPr>
          <a:xfrm>
            <a:off x="2189850" y="-3694717"/>
            <a:ext cx="4764300" cy="47643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naheim"/>
              <a:ea typeface="Anaheim"/>
              <a:cs typeface="Anaheim"/>
              <a:sym typeface="Anaheim"/>
            </a:endParaRPr>
          </a:p>
        </p:txBody>
      </p:sp>
      <p:pic>
        <p:nvPicPr>
          <p:cNvPr id="108" name="Google Shape;108;p20" title="glass.png"/>
          <p:cNvPicPr preferRelativeResize="0"/>
          <p:nvPr/>
        </p:nvPicPr>
        <p:blipFill rotWithShape="1">
          <a:blip r:embed="rId2">
            <a:alphaModFix/>
          </a:blip>
          <a:srcRect l="1028" t="3590" r="38472" b="2908"/>
          <a:stretch/>
        </p:blipFill>
        <p:spPr>
          <a:xfrm>
            <a:off x="177350" y="167125"/>
            <a:ext cx="4394650" cy="480925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p:nvPr/>
        </p:nvSpPr>
        <p:spPr>
          <a:xfrm>
            <a:off x="2189850" y="4082670"/>
            <a:ext cx="4764300" cy="4764300"/>
          </a:xfrm>
          <a:prstGeom prst="ellipse">
            <a:avLst/>
          </a:prstGeom>
          <a:noFill/>
          <a:ln w="9525" cap="flat" cmpd="sng">
            <a:solidFill>
              <a:srgbClr val="F2622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naheim"/>
              <a:ea typeface="Anaheim"/>
              <a:cs typeface="Anaheim"/>
              <a:sym typeface="Anaheim"/>
            </a:endParaRPr>
          </a:p>
        </p:txBody>
      </p:sp>
      <p:pic>
        <p:nvPicPr>
          <p:cNvPr id="15" name="Google Shape;15;p3" title="glass.png"/>
          <p:cNvPicPr preferRelativeResize="0"/>
          <p:nvPr/>
        </p:nvPicPr>
        <p:blipFill rotWithShape="1">
          <a:blip r:embed="rId2">
            <a:alphaModFix/>
          </a:blip>
          <a:srcRect l="10336" t="3590" r="38471" b="2908"/>
          <a:stretch/>
        </p:blipFill>
        <p:spPr>
          <a:xfrm>
            <a:off x="5248000" y="167125"/>
            <a:ext cx="3718651" cy="4809251"/>
          </a:xfrm>
          <a:prstGeom prst="rect">
            <a:avLst/>
          </a:prstGeom>
          <a:noFill/>
          <a:ln>
            <a:noFill/>
          </a:ln>
        </p:spPr>
      </p:pic>
      <p:sp>
        <p:nvSpPr>
          <p:cNvPr id="16" name="Google Shape;16;p3"/>
          <p:cNvSpPr txBox="1">
            <a:spLocks noGrp="1"/>
          </p:cNvSpPr>
          <p:nvPr>
            <p:ph type="title"/>
          </p:nvPr>
        </p:nvSpPr>
        <p:spPr>
          <a:xfrm>
            <a:off x="507775" y="1628547"/>
            <a:ext cx="5184000" cy="18864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sz="54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7" name="Google Shape;17;p3"/>
          <p:cNvSpPr txBox="1">
            <a:spLocks noGrp="1"/>
          </p:cNvSpPr>
          <p:nvPr>
            <p:ph type="title" idx="2" hasCustomPrompt="1"/>
          </p:nvPr>
        </p:nvSpPr>
        <p:spPr>
          <a:xfrm>
            <a:off x="6340200" y="1919850"/>
            <a:ext cx="1336200" cy="1303800"/>
          </a:xfrm>
          <a:prstGeom prst="rect">
            <a:avLst/>
          </a:prstGeom>
          <a:noFill/>
        </p:spPr>
        <p:txBody>
          <a:bodyPr spcFirstLastPara="1" wrap="square" lIns="91425" tIns="91425" rIns="91425" bIns="91425" anchor="b" anchorCtr="0">
            <a:noAutofit/>
          </a:bodyPr>
          <a:lstStyle>
            <a:lvl1pPr lvl="0" rtl="0">
              <a:spcBef>
                <a:spcPts val="0"/>
              </a:spcBef>
              <a:spcAft>
                <a:spcPts val="0"/>
              </a:spcAft>
              <a:buClr>
                <a:schemeClr val="lt1"/>
              </a:buClr>
              <a:buSzPts val="6000"/>
              <a:buNone/>
              <a:defRPr sz="8000" b="1">
                <a:latin typeface="Bricolage Grotesque"/>
                <a:ea typeface="Bricolage Grotesque"/>
                <a:cs typeface="Bricolage Grotesque"/>
                <a:sym typeface="Bricolage Grotesque"/>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109"/>
        <p:cNvGrpSpPr/>
        <p:nvPr/>
      </p:nvGrpSpPr>
      <p:grpSpPr>
        <a:xfrm>
          <a:off x="0" y="0"/>
          <a:ext cx="0" cy="0"/>
          <a:chOff x="0" y="0"/>
          <a:chExt cx="0" cy="0"/>
        </a:xfrm>
      </p:grpSpPr>
      <p:sp>
        <p:nvSpPr>
          <p:cNvPr id="110" name="Google Shape;110;p21"/>
          <p:cNvSpPr/>
          <p:nvPr/>
        </p:nvSpPr>
        <p:spPr>
          <a:xfrm>
            <a:off x="2189850" y="3437170"/>
            <a:ext cx="4764300" cy="47643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naheim"/>
              <a:ea typeface="Anaheim"/>
              <a:cs typeface="Anaheim"/>
              <a:sym typeface="Anaheim"/>
            </a:endParaRPr>
          </a:p>
        </p:txBody>
      </p:sp>
      <p:pic>
        <p:nvPicPr>
          <p:cNvPr id="111" name="Google Shape;111;p21" title="glass.png"/>
          <p:cNvPicPr preferRelativeResize="0"/>
          <p:nvPr/>
        </p:nvPicPr>
        <p:blipFill rotWithShape="1">
          <a:blip r:embed="rId2">
            <a:alphaModFix/>
          </a:blip>
          <a:srcRect l="10336" t="3590" r="38471" b="2908"/>
          <a:stretch/>
        </p:blipFill>
        <p:spPr>
          <a:xfrm>
            <a:off x="5248000" y="167125"/>
            <a:ext cx="3718651" cy="4809251"/>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6"/>
        <p:cNvGrpSpPr/>
        <p:nvPr/>
      </p:nvGrpSpPr>
      <p:grpSpPr>
        <a:xfrm>
          <a:off x="0" y="0"/>
          <a:ext cx="0" cy="0"/>
          <a:chOff x="0" y="0"/>
          <a:chExt cx="0" cy="0"/>
        </a:xfrm>
      </p:grpSpPr>
      <p:sp>
        <p:nvSpPr>
          <p:cNvPr id="117" name="Google Shape;117;p2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8" name="Google Shape;118;p2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9" name="Google Shape;119;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0"/>
        <p:cNvGrpSpPr/>
        <p:nvPr/>
      </p:nvGrpSpPr>
      <p:grpSpPr>
        <a:xfrm>
          <a:off x="0" y="0"/>
          <a:ext cx="0" cy="0"/>
          <a:chOff x="0" y="0"/>
          <a:chExt cx="0" cy="0"/>
        </a:xfrm>
      </p:grpSpPr>
      <p:sp>
        <p:nvSpPr>
          <p:cNvPr id="121" name="Google Shape;121;p2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22" name="Google Shape;122;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23"/>
        <p:cNvGrpSpPr/>
        <p:nvPr/>
      </p:nvGrpSpPr>
      <p:grpSpPr>
        <a:xfrm>
          <a:off x="0" y="0"/>
          <a:ext cx="0" cy="0"/>
          <a:chOff x="0" y="0"/>
          <a:chExt cx="0" cy="0"/>
        </a:xfrm>
      </p:grpSpPr>
      <p:sp>
        <p:nvSpPr>
          <p:cNvPr id="124" name="Google Shape;124;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25" name="Google Shape;125;p2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26" name="Google Shape;126;p2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27"/>
        <p:cNvGrpSpPr/>
        <p:nvPr/>
      </p:nvGrpSpPr>
      <p:grpSpPr>
        <a:xfrm>
          <a:off x="0" y="0"/>
          <a:ext cx="0" cy="0"/>
          <a:chOff x="0" y="0"/>
          <a:chExt cx="0" cy="0"/>
        </a:xfrm>
      </p:grpSpPr>
      <p:sp>
        <p:nvSpPr>
          <p:cNvPr id="128" name="Google Shape;128;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29" name="Google Shape;129;p26"/>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30" name="Google Shape;130;p26"/>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31" name="Google Shape;131;p2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2"/>
        <p:cNvGrpSpPr/>
        <p:nvPr/>
      </p:nvGrpSpPr>
      <p:grpSpPr>
        <a:xfrm>
          <a:off x="0" y="0"/>
          <a:ext cx="0" cy="0"/>
          <a:chOff x="0" y="0"/>
          <a:chExt cx="0" cy="0"/>
        </a:xfrm>
      </p:grpSpPr>
      <p:sp>
        <p:nvSpPr>
          <p:cNvPr id="133" name="Google Shape;133;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4" name="Google Shape;134;p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35"/>
        <p:cNvGrpSpPr/>
        <p:nvPr/>
      </p:nvGrpSpPr>
      <p:grpSpPr>
        <a:xfrm>
          <a:off x="0" y="0"/>
          <a:ext cx="0" cy="0"/>
          <a:chOff x="0" y="0"/>
          <a:chExt cx="0" cy="0"/>
        </a:xfrm>
      </p:grpSpPr>
      <p:sp>
        <p:nvSpPr>
          <p:cNvPr id="136" name="Google Shape;136;p28"/>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37" name="Google Shape;137;p28"/>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38" name="Google Shape;138;p2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39"/>
        <p:cNvGrpSpPr/>
        <p:nvPr/>
      </p:nvGrpSpPr>
      <p:grpSpPr>
        <a:xfrm>
          <a:off x="0" y="0"/>
          <a:ext cx="0" cy="0"/>
          <a:chOff x="0" y="0"/>
          <a:chExt cx="0" cy="0"/>
        </a:xfrm>
      </p:grpSpPr>
      <p:sp>
        <p:nvSpPr>
          <p:cNvPr id="140" name="Google Shape;140;p29"/>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41" name="Google Shape;141;p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42"/>
        <p:cNvGrpSpPr/>
        <p:nvPr/>
      </p:nvGrpSpPr>
      <p:grpSpPr>
        <a:xfrm>
          <a:off x="0" y="0"/>
          <a:ext cx="0" cy="0"/>
          <a:chOff x="0" y="0"/>
          <a:chExt cx="0" cy="0"/>
        </a:xfrm>
      </p:grpSpPr>
      <p:sp>
        <p:nvSpPr>
          <p:cNvPr id="143" name="Google Shape;143;p30"/>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30"/>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45" name="Google Shape;145;p30"/>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46" name="Google Shape;146;p30"/>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47" name="Google Shape;147;p3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48"/>
        <p:cNvGrpSpPr/>
        <p:nvPr/>
      </p:nvGrpSpPr>
      <p:grpSpPr>
        <a:xfrm>
          <a:off x="0" y="0"/>
          <a:ext cx="0" cy="0"/>
          <a:chOff x="0" y="0"/>
          <a:chExt cx="0" cy="0"/>
        </a:xfrm>
      </p:grpSpPr>
      <p:sp>
        <p:nvSpPr>
          <p:cNvPr id="149" name="Google Shape;149;p31"/>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150" name="Google Shape;150;p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228600" y="228600"/>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0" name="Google Shape;20;p4"/>
          <p:cNvSpPr txBox="1">
            <a:spLocks noGrp="1"/>
          </p:cNvSpPr>
          <p:nvPr>
            <p:ph type="body" idx="1"/>
          </p:nvPr>
        </p:nvSpPr>
        <p:spPr>
          <a:xfrm>
            <a:off x="228600" y="999327"/>
            <a:ext cx="7704000" cy="34164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Font typeface="Nunito Light"/>
              <a:buChar char="●"/>
              <a:defRPr/>
            </a:lvl1pPr>
            <a:lvl2pPr marL="914400" lvl="1" indent="-304800" rtl="0">
              <a:lnSpc>
                <a:spcPct val="100000"/>
              </a:lnSpc>
              <a:spcBef>
                <a:spcPts val="0"/>
              </a:spcBef>
              <a:spcAft>
                <a:spcPts val="0"/>
              </a:spcAft>
              <a:buSzPts val="1200"/>
              <a:buFont typeface="Nunito Light"/>
              <a:buChar char="○"/>
              <a:defRPr/>
            </a:lvl2pPr>
            <a:lvl3pPr marL="1371600" lvl="2" indent="-304800" rtl="0">
              <a:lnSpc>
                <a:spcPct val="100000"/>
              </a:lnSpc>
              <a:spcBef>
                <a:spcPts val="0"/>
              </a:spcBef>
              <a:spcAft>
                <a:spcPts val="0"/>
              </a:spcAft>
              <a:buSzPts val="1200"/>
              <a:buFont typeface="Nunito Light"/>
              <a:buChar char="■"/>
              <a:defRPr/>
            </a:lvl3pPr>
            <a:lvl4pPr marL="1828800" lvl="3" indent="-304800" rtl="0">
              <a:lnSpc>
                <a:spcPct val="100000"/>
              </a:lnSpc>
              <a:spcBef>
                <a:spcPts val="0"/>
              </a:spcBef>
              <a:spcAft>
                <a:spcPts val="0"/>
              </a:spcAft>
              <a:buSzPts val="1200"/>
              <a:buFont typeface="Nunito Light"/>
              <a:buChar char="●"/>
              <a:defRPr/>
            </a:lvl4pPr>
            <a:lvl5pPr marL="2286000" lvl="4" indent="-304800" rtl="0">
              <a:lnSpc>
                <a:spcPct val="100000"/>
              </a:lnSpc>
              <a:spcBef>
                <a:spcPts val="0"/>
              </a:spcBef>
              <a:spcAft>
                <a:spcPts val="0"/>
              </a:spcAft>
              <a:buSzPts val="1200"/>
              <a:buFont typeface="Nunito Light"/>
              <a:buChar char="○"/>
              <a:defRPr/>
            </a:lvl5pPr>
            <a:lvl6pPr marL="2743200" lvl="5" indent="-304800" rtl="0">
              <a:lnSpc>
                <a:spcPct val="100000"/>
              </a:lnSpc>
              <a:spcBef>
                <a:spcPts val="0"/>
              </a:spcBef>
              <a:spcAft>
                <a:spcPts val="0"/>
              </a:spcAft>
              <a:buSzPts val="1200"/>
              <a:buFont typeface="Nunito Light"/>
              <a:buChar char="■"/>
              <a:defRPr/>
            </a:lvl6pPr>
            <a:lvl7pPr marL="3200400" lvl="6" indent="-304800" rtl="0">
              <a:lnSpc>
                <a:spcPct val="100000"/>
              </a:lnSpc>
              <a:spcBef>
                <a:spcPts val="0"/>
              </a:spcBef>
              <a:spcAft>
                <a:spcPts val="0"/>
              </a:spcAft>
              <a:buSzPts val="1200"/>
              <a:buFont typeface="Nunito Light"/>
              <a:buChar char="●"/>
              <a:defRPr/>
            </a:lvl7pPr>
            <a:lvl8pPr marL="3657600" lvl="7" indent="-304800" rtl="0">
              <a:lnSpc>
                <a:spcPct val="100000"/>
              </a:lnSpc>
              <a:spcBef>
                <a:spcPts val="0"/>
              </a:spcBef>
              <a:spcAft>
                <a:spcPts val="0"/>
              </a:spcAft>
              <a:buSzPts val="1200"/>
              <a:buFont typeface="Nunito Light"/>
              <a:buChar char="○"/>
              <a:defRPr/>
            </a:lvl8pPr>
            <a:lvl9pPr marL="4114800" lvl="8" indent="-304800" rtl="0">
              <a:lnSpc>
                <a:spcPct val="100000"/>
              </a:lnSpc>
              <a:spcBef>
                <a:spcPts val="0"/>
              </a:spcBef>
              <a:spcAft>
                <a:spcPts val="0"/>
              </a:spcAft>
              <a:buSzPts val="1200"/>
              <a:buFont typeface="Nunito Light"/>
              <a:buChar char="■"/>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51"/>
        <p:cNvGrpSpPr/>
        <p:nvPr/>
      </p:nvGrpSpPr>
      <p:grpSpPr>
        <a:xfrm>
          <a:off x="0" y="0"/>
          <a:ext cx="0" cy="0"/>
          <a:chOff x="0" y="0"/>
          <a:chExt cx="0" cy="0"/>
        </a:xfrm>
      </p:grpSpPr>
      <p:sp>
        <p:nvSpPr>
          <p:cNvPr id="152" name="Google Shape;152;p32"/>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53" name="Google Shape;153;p32"/>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154" name="Google Shape;154;p3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5"/>
        <p:cNvGrpSpPr/>
        <p:nvPr/>
      </p:nvGrpSpPr>
      <p:grpSpPr>
        <a:xfrm>
          <a:off x="0" y="0"/>
          <a:ext cx="0" cy="0"/>
          <a:chOff x="0" y="0"/>
          <a:chExt cx="0" cy="0"/>
        </a:xfrm>
      </p:grpSpPr>
      <p:sp>
        <p:nvSpPr>
          <p:cNvPr id="156" name="Google Shape;156;p3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60"/>
        <p:cNvGrpSpPr/>
        <p:nvPr/>
      </p:nvGrpSpPr>
      <p:grpSpPr>
        <a:xfrm>
          <a:off x="0" y="0"/>
          <a:ext cx="0" cy="0"/>
          <a:chOff x="0" y="0"/>
          <a:chExt cx="0" cy="0"/>
        </a:xfrm>
      </p:grpSpPr>
      <p:sp>
        <p:nvSpPr>
          <p:cNvPr id="161" name="Google Shape;161;p35"/>
          <p:cNvSpPr/>
          <p:nvPr/>
        </p:nvSpPr>
        <p:spPr>
          <a:xfrm>
            <a:off x="2189850" y="-3694717"/>
            <a:ext cx="4764300" cy="4764300"/>
          </a:xfrm>
          <a:prstGeom prst="ellipse">
            <a:avLst/>
          </a:prstGeom>
          <a:noFill/>
          <a:ln w="9525" cap="flat" cmpd="sng">
            <a:solidFill>
              <a:srgbClr val="F2622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naheim"/>
              <a:ea typeface="Anaheim"/>
              <a:cs typeface="Anaheim"/>
              <a:sym typeface="Anaheim"/>
            </a:endParaRPr>
          </a:p>
        </p:txBody>
      </p:sp>
      <p:pic>
        <p:nvPicPr>
          <p:cNvPr id="162" name="Google Shape;162;p35" title="glass.png"/>
          <p:cNvPicPr preferRelativeResize="0"/>
          <p:nvPr/>
        </p:nvPicPr>
        <p:blipFill rotWithShape="1">
          <a:blip r:embed="rId2">
            <a:alphaModFix/>
          </a:blip>
          <a:srcRect l="1028" t="3590" r="38472" b="2908"/>
          <a:stretch/>
        </p:blipFill>
        <p:spPr>
          <a:xfrm>
            <a:off x="177350" y="167125"/>
            <a:ext cx="4394650" cy="4809251"/>
          </a:xfrm>
          <a:prstGeom prst="rect">
            <a:avLst/>
          </a:prstGeom>
          <a:noFill/>
          <a:ln>
            <a:noFill/>
          </a:ln>
        </p:spPr>
      </p:pic>
      <p:sp>
        <p:nvSpPr>
          <p:cNvPr id="163" name="Google Shape;163;p35"/>
          <p:cNvSpPr txBox="1">
            <a:spLocks noGrp="1"/>
          </p:cNvSpPr>
          <p:nvPr>
            <p:ph type="ctrTitle"/>
          </p:nvPr>
        </p:nvSpPr>
        <p:spPr>
          <a:xfrm>
            <a:off x="1570050" y="1711198"/>
            <a:ext cx="6003900" cy="1721100"/>
          </a:xfrm>
          <a:prstGeom prst="rect">
            <a:avLst/>
          </a:prstGeom>
        </p:spPr>
        <p:txBody>
          <a:bodyPr spcFirstLastPara="1" wrap="square" lIns="91425" tIns="91425" rIns="91425" bIns="91425" anchor="b" anchorCtr="0">
            <a:noAutofit/>
          </a:bodyPr>
          <a:lstStyle>
            <a:lvl1pPr lvl="0" algn="ctr">
              <a:lnSpc>
                <a:spcPct val="70000"/>
              </a:lnSpc>
              <a:spcBef>
                <a:spcPts val="0"/>
              </a:spcBef>
              <a:spcAft>
                <a:spcPts val="0"/>
              </a:spcAft>
              <a:buClr>
                <a:srgbClr val="191919"/>
              </a:buClr>
              <a:buSzPts val="5200"/>
              <a:buNone/>
              <a:defRPr sz="6800">
                <a:latin typeface="Geist"/>
                <a:ea typeface="Geist"/>
                <a:cs typeface="Geist"/>
                <a:sym typeface="Geist"/>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64" name="Google Shape;164;p35"/>
          <p:cNvSpPr txBox="1">
            <a:spLocks noGrp="1"/>
          </p:cNvSpPr>
          <p:nvPr>
            <p:ph type="subTitle" idx="1"/>
          </p:nvPr>
        </p:nvSpPr>
        <p:spPr>
          <a:xfrm>
            <a:off x="466288" y="2055150"/>
            <a:ext cx="1373100" cy="1033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200"/>
              <a:buNone/>
              <a:defRPr sz="14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5"/>
        <p:cNvGrpSpPr/>
        <p:nvPr/>
      </p:nvGrpSpPr>
      <p:grpSpPr>
        <a:xfrm>
          <a:off x="0" y="0"/>
          <a:ext cx="0" cy="0"/>
          <a:chOff x="0" y="0"/>
          <a:chExt cx="0" cy="0"/>
        </a:xfrm>
      </p:grpSpPr>
      <p:sp>
        <p:nvSpPr>
          <p:cNvPr id="166" name="Google Shape;166;p36"/>
          <p:cNvSpPr/>
          <p:nvPr/>
        </p:nvSpPr>
        <p:spPr>
          <a:xfrm>
            <a:off x="2189850" y="4082670"/>
            <a:ext cx="4764300" cy="4764300"/>
          </a:xfrm>
          <a:prstGeom prst="ellipse">
            <a:avLst/>
          </a:prstGeom>
          <a:noFill/>
          <a:ln w="9525" cap="flat" cmpd="sng">
            <a:solidFill>
              <a:srgbClr val="F2622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naheim"/>
              <a:ea typeface="Anaheim"/>
              <a:cs typeface="Anaheim"/>
              <a:sym typeface="Anaheim"/>
            </a:endParaRPr>
          </a:p>
        </p:txBody>
      </p:sp>
      <p:pic>
        <p:nvPicPr>
          <p:cNvPr id="167" name="Google Shape;167;p36" title="glass.png"/>
          <p:cNvPicPr preferRelativeResize="0"/>
          <p:nvPr/>
        </p:nvPicPr>
        <p:blipFill rotWithShape="1">
          <a:blip r:embed="rId2">
            <a:alphaModFix/>
          </a:blip>
          <a:srcRect l="10336" t="3590" r="38471" b="2908"/>
          <a:stretch/>
        </p:blipFill>
        <p:spPr>
          <a:xfrm>
            <a:off x="5248000" y="167125"/>
            <a:ext cx="3718651" cy="4809251"/>
          </a:xfrm>
          <a:prstGeom prst="rect">
            <a:avLst/>
          </a:prstGeom>
          <a:noFill/>
          <a:ln>
            <a:noFill/>
          </a:ln>
        </p:spPr>
      </p:pic>
      <p:sp>
        <p:nvSpPr>
          <p:cNvPr id="168" name="Google Shape;168;p36"/>
          <p:cNvSpPr txBox="1">
            <a:spLocks noGrp="1"/>
          </p:cNvSpPr>
          <p:nvPr>
            <p:ph type="title"/>
          </p:nvPr>
        </p:nvSpPr>
        <p:spPr>
          <a:xfrm>
            <a:off x="507775" y="1628547"/>
            <a:ext cx="5184000" cy="18864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sz="54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9" name="Google Shape;169;p36"/>
          <p:cNvSpPr txBox="1">
            <a:spLocks noGrp="1"/>
          </p:cNvSpPr>
          <p:nvPr>
            <p:ph type="title" idx="2" hasCustomPrompt="1"/>
          </p:nvPr>
        </p:nvSpPr>
        <p:spPr>
          <a:xfrm>
            <a:off x="6340200" y="1919850"/>
            <a:ext cx="1336200" cy="1303800"/>
          </a:xfrm>
          <a:prstGeom prst="rect">
            <a:avLst/>
          </a:prstGeom>
          <a:noFill/>
        </p:spPr>
        <p:txBody>
          <a:bodyPr spcFirstLastPara="1" wrap="square" lIns="91425" tIns="91425" rIns="91425" bIns="91425" anchor="b" anchorCtr="0">
            <a:noAutofit/>
          </a:bodyPr>
          <a:lstStyle>
            <a:lvl1pPr lvl="0">
              <a:spcBef>
                <a:spcPts val="0"/>
              </a:spcBef>
              <a:spcAft>
                <a:spcPts val="0"/>
              </a:spcAft>
              <a:buClr>
                <a:schemeClr val="lt1"/>
              </a:buClr>
              <a:buSzPts val="6000"/>
              <a:buNone/>
              <a:defRPr sz="8000" b="1">
                <a:latin typeface="Bricolage Grotesque"/>
                <a:ea typeface="Bricolage Grotesque"/>
                <a:cs typeface="Bricolage Grotesque"/>
                <a:sym typeface="Bricolage Grotesque"/>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a:r>
              <a:t>xx%</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0"/>
        <p:cNvGrpSpPr/>
        <p:nvPr/>
      </p:nvGrpSpPr>
      <p:grpSpPr>
        <a:xfrm>
          <a:off x="0" y="0"/>
          <a:ext cx="0" cy="0"/>
          <a:chOff x="0" y="0"/>
          <a:chExt cx="0" cy="0"/>
        </a:xfrm>
      </p:grpSpPr>
      <p:sp>
        <p:nvSpPr>
          <p:cNvPr id="171" name="Google Shape;171;p37"/>
          <p:cNvSpPr txBox="1">
            <a:spLocks noGrp="1"/>
          </p:cNvSpPr>
          <p:nvPr>
            <p:ph type="title"/>
          </p:nvPr>
        </p:nvSpPr>
        <p:spPr>
          <a:xfrm>
            <a:off x="228600" y="228600"/>
            <a:ext cx="7704000" cy="5727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172" name="Google Shape;172;p37"/>
          <p:cNvSpPr txBox="1">
            <a:spLocks noGrp="1"/>
          </p:cNvSpPr>
          <p:nvPr>
            <p:ph type="body" idx="1"/>
          </p:nvPr>
        </p:nvSpPr>
        <p:spPr>
          <a:xfrm>
            <a:off x="228600" y="999327"/>
            <a:ext cx="7704000" cy="3416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Font typeface="Nunito Light"/>
              <a:buChar char="●"/>
              <a:defRPr/>
            </a:lvl1pPr>
            <a:lvl2pPr marL="914400" lvl="1" indent="-304800">
              <a:lnSpc>
                <a:spcPct val="100000"/>
              </a:lnSpc>
              <a:spcBef>
                <a:spcPts val="0"/>
              </a:spcBef>
              <a:spcAft>
                <a:spcPts val="0"/>
              </a:spcAft>
              <a:buSzPts val="1200"/>
              <a:buFont typeface="Nunito Light"/>
              <a:buChar char="○"/>
              <a:defRPr/>
            </a:lvl2pPr>
            <a:lvl3pPr marL="1371600" lvl="2" indent="-304800">
              <a:lnSpc>
                <a:spcPct val="100000"/>
              </a:lnSpc>
              <a:spcBef>
                <a:spcPts val="0"/>
              </a:spcBef>
              <a:spcAft>
                <a:spcPts val="0"/>
              </a:spcAft>
              <a:buSzPts val="1200"/>
              <a:buFont typeface="Nunito Light"/>
              <a:buChar char="■"/>
              <a:defRPr/>
            </a:lvl3pPr>
            <a:lvl4pPr marL="1828800" lvl="3" indent="-304800">
              <a:lnSpc>
                <a:spcPct val="100000"/>
              </a:lnSpc>
              <a:spcBef>
                <a:spcPts val="0"/>
              </a:spcBef>
              <a:spcAft>
                <a:spcPts val="0"/>
              </a:spcAft>
              <a:buSzPts val="1200"/>
              <a:buFont typeface="Nunito Light"/>
              <a:buChar char="●"/>
              <a:defRPr/>
            </a:lvl4pPr>
            <a:lvl5pPr marL="2286000" lvl="4" indent="-304800">
              <a:lnSpc>
                <a:spcPct val="100000"/>
              </a:lnSpc>
              <a:spcBef>
                <a:spcPts val="0"/>
              </a:spcBef>
              <a:spcAft>
                <a:spcPts val="0"/>
              </a:spcAft>
              <a:buSzPts val="1200"/>
              <a:buFont typeface="Nunito Light"/>
              <a:buChar char="○"/>
              <a:defRPr/>
            </a:lvl5pPr>
            <a:lvl6pPr marL="2743200" lvl="5" indent="-304800">
              <a:lnSpc>
                <a:spcPct val="100000"/>
              </a:lnSpc>
              <a:spcBef>
                <a:spcPts val="0"/>
              </a:spcBef>
              <a:spcAft>
                <a:spcPts val="0"/>
              </a:spcAft>
              <a:buSzPts val="1200"/>
              <a:buFont typeface="Nunito Light"/>
              <a:buChar char="■"/>
              <a:defRPr/>
            </a:lvl6pPr>
            <a:lvl7pPr marL="3200400" lvl="6" indent="-304800">
              <a:lnSpc>
                <a:spcPct val="100000"/>
              </a:lnSpc>
              <a:spcBef>
                <a:spcPts val="0"/>
              </a:spcBef>
              <a:spcAft>
                <a:spcPts val="0"/>
              </a:spcAft>
              <a:buSzPts val="1200"/>
              <a:buFont typeface="Nunito Light"/>
              <a:buChar char="●"/>
              <a:defRPr/>
            </a:lvl7pPr>
            <a:lvl8pPr marL="3657600" lvl="7" indent="-304800">
              <a:lnSpc>
                <a:spcPct val="100000"/>
              </a:lnSpc>
              <a:spcBef>
                <a:spcPts val="0"/>
              </a:spcBef>
              <a:spcAft>
                <a:spcPts val="0"/>
              </a:spcAft>
              <a:buSzPts val="1200"/>
              <a:buFont typeface="Nunito Light"/>
              <a:buChar char="○"/>
              <a:defRPr/>
            </a:lvl8pPr>
            <a:lvl9pPr marL="4114800" lvl="8" indent="-304800">
              <a:lnSpc>
                <a:spcPct val="100000"/>
              </a:lnSpc>
              <a:spcBef>
                <a:spcPts val="0"/>
              </a:spcBef>
              <a:spcAft>
                <a:spcPts val="0"/>
              </a:spcAft>
              <a:buSzPts val="1200"/>
              <a:buFont typeface="Nunito Light"/>
              <a:buChar char="■"/>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73"/>
        <p:cNvGrpSpPr/>
        <p:nvPr/>
      </p:nvGrpSpPr>
      <p:grpSpPr>
        <a:xfrm>
          <a:off x="0" y="0"/>
          <a:ext cx="0" cy="0"/>
          <a:chOff x="0" y="0"/>
          <a:chExt cx="0" cy="0"/>
        </a:xfrm>
      </p:grpSpPr>
      <p:pic>
        <p:nvPicPr>
          <p:cNvPr id="174" name="Google Shape;174;p38" title="glass.png"/>
          <p:cNvPicPr preferRelativeResize="0"/>
          <p:nvPr/>
        </p:nvPicPr>
        <p:blipFill rotWithShape="1">
          <a:blip r:embed="rId2">
            <a:alphaModFix/>
          </a:blip>
          <a:srcRect l="1029" t="3590" r="72649" b="2908"/>
          <a:stretch/>
        </p:blipFill>
        <p:spPr>
          <a:xfrm>
            <a:off x="173975" y="167125"/>
            <a:ext cx="1911998" cy="4809251"/>
          </a:xfrm>
          <a:prstGeom prst="rect">
            <a:avLst/>
          </a:prstGeom>
          <a:noFill/>
          <a:ln>
            <a:noFill/>
          </a:ln>
        </p:spPr>
      </p:pic>
      <p:sp>
        <p:nvSpPr>
          <p:cNvPr id="175" name="Google Shape;175;p38"/>
          <p:cNvSpPr txBox="1">
            <a:spLocks noGrp="1"/>
          </p:cNvSpPr>
          <p:nvPr>
            <p:ph type="title"/>
          </p:nvPr>
        </p:nvSpPr>
        <p:spPr>
          <a:xfrm>
            <a:off x="228700" y="226525"/>
            <a:ext cx="4558200" cy="6588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176" name="Google Shape;176;p38"/>
          <p:cNvSpPr txBox="1">
            <a:spLocks noGrp="1"/>
          </p:cNvSpPr>
          <p:nvPr>
            <p:ph type="subTitle" idx="1"/>
          </p:nvPr>
        </p:nvSpPr>
        <p:spPr>
          <a:xfrm>
            <a:off x="2402350" y="3453590"/>
            <a:ext cx="6284400" cy="802500"/>
          </a:xfrm>
          <a:prstGeom prst="rect">
            <a:avLst/>
          </a:prstGeom>
        </p:spPr>
        <p:txBody>
          <a:bodyPr spcFirstLastPara="1" wrap="square" lIns="91425" tIns="91425" rIns="91425" bIns="91425" anchor="t" anchorCtr="0">
            <a:noAutofit/>
          </a:bodyPr>
          <a:lstStyle>
            <a:lvl1pPr lvl="0">
              <a:spcBef>
                <a:spcPts val="0"/>
              </a:spcBef>
              <a:spcAft>
                <a:spcPts val="0"/>
              </a:spcAft>
              <a:buSzPts val="1200"/>
              <a:buNone/>
              <a:defRPr b="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a:endParaRPr/>
          </a:p>
        </p:txBody>
      </p:sp>
      <p:sp>
        <p:nvSpPr>
          <p:cNvPr id="177" name="Google Shape;177;p38"/>
          <p:cNvSpPr txBox="1">
            <a:spLocks noGrp="1"/>
          </p:cNvSpPr>
          <p:nvPr>
            <p:ph type="subTitle" idx="2"/>
          </p:nvPr>
        </p:nvSpPr>
        <p:spPr>
          <a:xfrm>
            <a:off x="2402350" y="1793740"/>
            <a:ext cx="6284400" cy="802500"/>
          </a:xfrm>
          <a:prstGeom prst="rect">
            <a:avLst/>
          </a:prstGeom>
        </p:spPr>
        <p:txBody>
          <a:bodyPr spcFirstLastPara="1" wrap="square" lIns="91425" tIns="91425" rIns="91425" bIns="91425" anchor="t" anchorCtr="0">
            <a:noAutofit/>
          </a:bodyPr>
          <a:lstStyle>
            <a:lvl1pPr lvl="0">
              <a:spcBef>
                <a:spcPts val="0"/>
              </a:spcBef>
              <a:spcAft>
                <a:spcPts val="0"/>
              </a:spcAft>
              <a:buSzPts val="1200"/>
              <a:buNone/>
              <a:defRPr b="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a:endParaRPr/>
          </a:p>
        </p:txBody>
      </p:sp>
      <p:sp>
        <p:nvSpPr>
          <p:cNvPr id="178" name="Google Shape;178;p38"/>
          <p:cNvSpPr txBox="1">
            <a:spLocks noGrp="1"/>
          </p:cNvSpPr>
          <p:nvPr>
            <p:ph type="subTitle" idx="3"/>
          </p:nvPr>
        </p:nvSpPr>
        <p:spPr>
          <a:xfrm>
            <a:off x="2402338" y="1448798"/>
            <a:ext cx="6284400" cy="447300"/>
          </a:xfrm>
          <a:prstGeom prst="rect">
            <a:avLst/>
          </a:prstGeom>
        </p:spPr>
        <p:txBody>
          <a:bodyPr spcFirstLastPara="1" wrap="square" lIns="91425" tIns="91425" rIns="91425" bIns="91425" anchor="b" anchorCtr="0">
            <a:noAutofit/>
          </a:bodyPr>
          <a:lstStyle>
            <a:lvl1pPr lvl="0">
              <a:spcBef>
                <a:spcPts val="0"/>
              </a:spcBef>
              <a:spcAft>
                <a:spcPts val="0"/>
              </a:spcAft>
              <a:buSzPts val="2400"/>
              <a:buFont typeface="Bebas Neue"/>
              <a:buNone/>
              <a:defRPr sz="1600">
                <a:solidFill>
                  <a:schemeClr val="dk2"/>
                </a:solidFill>
                <a:latin typeface="Bricolage Grotesque Medium"/>
                <a:ea typeface="Bricolage Grotesque Medium"/>
                <a:cs typeface="Bricolage Grotesque Medium"/>
                <a:sym typeface="Bricolage Grotesque Medium"/>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79" name="Google Shape;179;p38"/>
          <p:cNvSpPr txBox="1">
            <a:spLocks noGrp="1"/>
          </p:cNvSpPr>
          <p:nvPr>
            <p:ph type="subTitle" idx="4"/>
          </p:nvPr>
        </p:nvSpPr>
        <p:spPr>
          <a:xfrm>
            <a:off x="2402402" y="3108647"/>
            <a:ext cx="6284400" cy="447300"/>
          </a:xfrm>
          <a:prstGeom prst="rect">
            <a:avLst/>
          </a:prstGeom>
        </p:spPr>
        <p:txBody>
          <a:bodyPr spcFirstLastPara="1" wrap="square" lIns="91425" tIns="91425" rIns="91425" bIns="91425" anchor="b" anchorCtr="0">
            <a:noAutofit/>
          </a:bodyPr>
          <a:lstStyle>
            <a:lvl1pPr lvl="0">
              <a:spcBef>
                <a:spcPts val="0"/>
              </a:spcBef>
              <a:spcAft>
                <a:spcPts val="0"/>
              </a:spcAft>
              <a:buSzPts val="2400"/>
              <a:buFont typeface="Bebas Neue"/>
              <a:buNone/>
              <a:defRPr sz="1600">
                <a:solidFill>
                  <a:schemeClr val="dk2"/>
                </a:solidFill>
                <a:latin typeface="Bricolage Grotesque Medium"/>
                <a:ea typeface="Bricolage Grotesque Medium"/>
                <a:cs typeface="Bricolage Grotesque Medium"/>
                <a:sym typeface="Bricolage Grotesque Medium"/>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80"/>
        <p:cNvGrpSpPr/>
        <p:nvPr/>
      </p:nvGrpSpPr>
      <p:grpSpPr>
        <a:xfrm>
          <a:off x="0" y="0"/>
          <a:ext cx="0" cy="0"/>
          <a:chOff x="0" y="0"/>
          <a:chExt cx="0" cy="0"/>
        </a:xfrm>
      </p:grpSpPr>
      <p:pic>
        <p:nvPicPr>
          <p:cNvPr id="181" name="Google Shape;181;p39" title="glass.png"/>
          <p:cNvPicPr preferRelativeResize="0"/>
          <p:nvPr/>
        </p:nvPicPr>
        <p:blipFill rotWithShape="1">
          <a:blip r:embed="rId2">
            <a:alphaModFix/>
          </a:blip>
          <a:srcRect l="1029" t="3590" r="92875" b="2908"/>
          <a:stretch/>
        </p:blipFill>
        <p:spPr>
          <a:xfrm>
            <a:off x="8523705" y="167125"/>
            <a:ext cx="442824" cy="4809251"/>
          </a:xfrm>
          <a:prstGeom prst="rect">
            <a:avLst/>
          </a:prstGeom>
          <a:noFill/>
          <a:ln>
            <a:noFill/>
          </a:ln>
        </p:spPr>
      </p:pic>
      <p:sp>
        <p:nvSpPr>
          <p:cNvPr id="182" name="Google Shape;182;p39"/>
          <p:cNvSpPr/>
          <p:nvPr/>
        </p:nvSpPr>
        <p:spPr>
          <a:xfrm>
            <a:off x="-2153450" y="-3996811"/>
            <a:ext cx="4764300" cy="4764300"/>
          </a:xfrm>
          <a:prstGeom prst="ellipse">
            <a:avLst/>
          </a:prstGeom>
          <a:noFill/>
          <a:ln w="9525" cap="flat" cmpd="sng">
            <a:solidFill>
              <a:srgbClr val="F2622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naheim"/>
              <a:ea typeface="Anaheim"/>
              <a:cs typeface="Anaheim"/>
              <a:sym typeface="Anaheim"/>
            </a:endParaRPr>
          </a:p>
        </p:txBody>
      </p:sp>
      <p:sp>
        <p:nvSpPr>
          <p:cNvPr id="183" name="Google Shape;183;p39"/>
          <p:cNvSpPr txBox="1">
            <a:spLocks noGrp="1"/>
          </p:cNvSpPr>
          <p:nvPr>
            <p:ph type="title"/>
          </p:nvPr>
        </p:nvSpPr>
        <p:spPr>
          <a:xfrm>
            <a:off x="5329975" y="228600"/>
            <a:ext cx="3585300" cy="666900"/>
          </a:xfrm>
          <a:prstGeom prst="rect">
            <a:avLst/>
          </a:prstGeom>
        </p:spPr>
        <p:txBody>
          <a:bodyPr spcFirstLastPara="1" wrap="square" lIns="91425" tIns="91425" rIns="91425" bIns="91425" anchor="t" anchorCtr="0">
            <a:noAutofit/>
          </a:bodyPr>
          <a:lstStyle>
            <a:lvl1pPr lvl="0" algn="r">
              <a:spcBef>
                <a:spcPts val="0"/>
              </a:spcBef>
              <a:spcAft>
                <a:spcPts val="0"/>
              </a:spcAft>
              <a:buSzPts val="26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84"/>
        <p:cNvGrpSpPr/>
        <p:nvPr/>
      </p:nvGrpSpPr>
      <p:grpSpPr>
        <a:xfrm>
          <a:off x="0" y="0"/>
          <a:ext cx="0" cy="0"/>
          <a:chOff x="0" y="0"/>
          <a:chExt cx="0" cy="0"/>
        </a:xfrm>
      </p:grpSpPr>
      <p:sp>
        <p:nvSpPr>
          <p:cNvPr id="185" name="Google Shape;185;p40"/>
          <p:cNvSpPr txBox="1">
            <a:spLocks noGrp="1"/>
          </p:cNvSpPr>
          <p:nvPr>
            <p:ph type="title"/>
          </p:nvPr>
        </p:nvSpPr>
        <p:spPr>
          <a:xfrm>
            <a:off x="720000" y="445019"/>
            <a:ext cx="4763700" cy="5727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186" name="Google Shape;186;p40"/>
          <p:cNvSpPr txBox="1">
            <a:spLocks noGrp="1"/>
          </p:cNvSpPr>
          <p:nvPr>
            <p:ph type="subTitle" idx="1"/>
          </p:nvPr>
        </p:nvSpPr>
        <p:spPr>
          <a:xfrm>
            <a:off x="713225" y="1790975"/>
            <a:ext cx="4294800" cy="1908900"/>
          </a:xfrm>
          <a:prstGeom prst="rect">
            <a:avLst/>
          </a:prstGeom>
        </p:spPr>
        <p:txBody>
          <a:bodyPr spcFirstLastPara="1" wrap="square" lIns="91425" tIns="91425" rIns="91425" bIns="91425" anchor="t" anchorCtr="0">
            <a:noAutofit/>
          </a:bodyPr>
          <a:lstStyle>
            <a:lvl1pPr lvl="0">
              <a:spcBef>
                <a:spcPts val="0"/>
              </a:spcBef>
              <a:spcAft>
                <a:spcPts val="0"/>
              </a:spcAft>
              <a:buSzPts val="1600"/>
              <a:buFont typeface="Open Sans Light"/>
              <a:buChar char="●"/>
              <a:defRPr/>
            </a:lvl1pPr>
            <a:lvl2pPr lvl="1" algn="ctr">
              <a:lnSpc>
                <a:spcPct val="100000"/>
              </a:lnSpc>
              <a:spcBef>
                <a:spcPts val="0"/>
              </a:spcBef>
              <a:spcAft>
                <a:spcPts val="0"/>
              </a:spcAft>
              <a:buClr>
                <a:srgbClr val="E76A28"/>
              </a:buClr>
              <a:buSzPts val="1600"/>
              <a:buFont typeface="Nunito Light"/>
              <a:buChar char="○"/>
              <a:defRPr/>
            </a:lvl2pPr>
            <a:lvl3pPr lvl="2" algn="ctr">
              <a:lnSpc>
                <a:spcPct val="100000"/>
              </a:lnSpc>
              <a:spcBef>
                <a:spcPts val="0"/>
              </a:spcBef>
              <a:spcAft>
                <a:spcPts val="0"/>
              </a:spcAft>
              <a:buClr>
                <a:srgbClr val="E76A28"/>
              </a:buClr>
              <a:buSzPts val="1500"/>
              <a:buFont typeface="Nunito Light"/>
              <a:buChar char="■"/>
              <a:defRPr/>
            </a:lvl3pPr>
            <a:lvl4pPr lvl="3" algn="ctr">
              <a:lnSpc>
                <a:spcPct val="100000"/>
              </a:lnSpc>
              <a:spcBef>
                <a:spcPts val="0"/>
              </a:spcBef>
              <a:spcAft>
                <a:spcPts val="0"/>
              </a:spcAft>
              <a:buClr>
                <a:srgbClr val="E76A28"/>
              </a:buClr>
              <a:buSzPts val="1500"/>
              <a:buFont typeface="Nunito Light"/>
              <a:buChar char="●"/>
              <a:defRPr/>
            </a:lvl4pPr>
            <a:lvl5pPr lvl="4" algn="ctr">
              <a:lnSpc>
                <a:spcPct val="100000"/>
              </a:lnSpc>
              <a:spcBef>
                <a:spcPts val="0"/>
              </a:spcBef>
              <a:spcAft>
                <a:spcPts val="0"/>
              </a:spcAft>
              <a:buClr>
                <a:srgbClr val="E76A28"/>
              </a:buClr>
              <a:buSzPts val="1200"/>
              <a:buFont typeface="Nunito Light"/>
              <a:buChar char="○"/>
              <a:defRPr/>
            </a:lvl5pPr>
            <a:lvl6pPr lvl="5" algn="ctr">
              <a:lnSpc>
                <a:spcPct val="100000"/>
              </a:lnSpc>
              <a:spcBef>
                <a:spcPts val="0"/>
              </a:spcBef>
              <a:spcAft>
                <a:spcPts val="0"/>
              </a:spcAft>
              <a:buClr>
                <a:srgbClr val="999999"/>
              </a:buClr>
              <a:buSzPts val="1200"/>
              <a:buFont typeface="Nunito Light"/>
              <a:buChar char="■"/>
              <a:defRPr/>
            </a:lvl6pPr>
            <a:lvl7pPr lvl="6" algn="ctr">
              <a:lnSpc>
                <a:spcPct val="100000"/>
              </a:lnSpc>
              <a:spcBef>
                <a:spcPts val="0"/>
              </a:spcBef>
              <a:spcAft>
                <a:spcPts val="0"/>
              </a:spcAft>
              <a:buClr>
                <a:srgbClr val="999999"/>
              </a:buClr>
              <a:buSzPts val="1300"/>
              <a:buFont typeface="Nunito Light"/>
              <a:buChar char="●"/>
              <a:defRPr/>
            </a:lvl7pPr>
            <a:lvl8pPr lvl="7" algn="ctr">
              <a:lnSpc>
                <a:spcPct val="100000"/>
              </a:lnSpc>
              <a:spcBef>
                <a:spcPts val="0"/>
              </a:spcBef>
              <a:spcAft>
                <a:spcPts val="0"/>
              </a:spcAft>
              <a:buClr>
                <a:srgbClr val="999999"/>
              </a:buClr>
              <a:buSzPts val="1300"/>
              <a:buFont typeface="Nunito Light"/>
              <a:buChar char="○"/>
              <a:defRPr/>
            </a:lvl8pPr>
            <a:lvl9pPr lvl="8" algn="ctr">
              <a:lnSpc>
                <a:spcPct val="100000"/>
              </a:lnSpc>
              <a:spcBef>
                <a:spcPts val="0"/>
              </a:spcBef>
              <a:spcAft>
                <a:spcPts val="0"/>
              </a:spcAft>
              <a:buClr>
                <a:srgbClr val="999999"/>
              </a:buClr>
              <a:buSzPts val="1200"/>
              <a:buFont typeface="Nunito Light"/>
              <a:buChar char="■"/>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87"/>
        <p:cNvGrpSpPr/>
        <p:nvPr/>
      </p:nvGrpSpPr>
      <p:grpSpPr>
        <a:xfrm>
          <a:off x="0" y="0"/>
          <a:ext cx="0" cy="0"/>
          <a:chOff x="0" y="0"/>
          <a:chExt cx="0" cy="0"/>
        </a:xfrm>
      </p:grpSpPr>
      <p:sp>
        <p:nvSpPr>
          <p:cNvPr id="188" name="Google Shape;188;p41"/>
          <p:cNvSpPr txBox="1">
            <a:spLocks noGrp="1"/>
          </p:cNvSpPr>
          <p:nvPr>
            <p:ph type="title"/>
          </p:nvPr>
        </p:nvSpPr>
        <p:spPr>
          <a:xfrm>
            <a:off x="1768550" y="1307100"/>
            <a:ext cx="5607000" cy="252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89"/>
        <p:cNvGrpSpPr/>
        <p:nvPr/>
      </p:nvGrpSpPr>
      <p:grpSpPr>
        <a:xfrm>
          <a:off x="0" y="0"/>
          <a:ext cx="0" cy="0"/>
          <a:chOff x="0" y="0"/>
          <a:chExt cx="0" cy="0"/>
        </a:xfrm>
      </p:grpSpPr>
      <p:sp>
        <p:nvSpPr>
          <p:cNvPr id="190" name="Google Shape;190;p42"/>
          <p:cNvSpPr txBox="1">
            <a:spLocks noGrp="1"/>
          </p:cNvSpPr>
          <p:nvPr>
            <p:ph type="title"/>
          </p:nvPr>
        </p:nvSpPr>
        <p:spPr>
          <a:xfrm>
            <a:off x="2135550" y="1441675"/>
            <a:ext cx="4872900" cy="1187400"/>
          </a:xfrm>
          <a:prstGeom prst="rect">
            <a:avLst/>
          </a:prstGeom>
        </p:spPr>
        <p:txBody>
          <a:bodyPr spcFirstLastPara="1" wrap="square" lIns="91425" tIns="91425" rIns="91425" bIns="91425" anchor="b" anchorCtr="0">
            <a:noAutofit/>
          </a:bodyPr>
          <a:lstStyle>
            <a:lvl1pPr lvl="0" algn="ctr">
              <a:spcBef>
                <a:spcPts val="0"/>
              </a:spcBef>
              <a:spcAft>
                <a:spcPts val="0"/>
              </a:spcAft>
              <a:buSzPts val="2600"/>
              <a:buNone/>
              <a:defRPr sz="6000"/>
            </a:lvl1pPr>
            <a:lvl2pPr lvl="1" algn="ctr">
              <a:spcBef>
                <a:spcPts val="0"/>
              </a:spcBef>
              <a:spcAft>
                <a:spcPts val="0"/>
              </a:spcAft>
              <a:buSzPts val="3500"/>
              <a:buNone/>
              <a:defRPr/>
            </a:lvl2pPr>
            <a:lvl3pPr lvl="2" algn="ctr">
              <a:spcBef>
                <a:spcPts val="0"/>
              </a:spcBef>
              <a:spcAft>
                <a:spcPts val="0"/>
              </a:spcAft>
              <a:buSzPts val="3500"/>
              <a:buNone/>
              <a:defRPr/>
            </a:lvl3pPr>
            <a:lvl4pPr lvl="3" algn="ctr">
              <a:spcBef>
                <a:spcPts val="0"/>
              </a:spcBef>
              <a:spcAft>
                <a:spcPts val="0"/>
              </a:spcAft>
              <a:buSzPts val="3500"/>
              <a:buNone/>
              <a:defRPr/>
            </a:lvl4pPr>
            <a:lvl5pPr lvl="4" algn="ctr">
              <a:spcBef>
                <a:spcPts val="0"/>
              </a:spcBef>
              <a:spcAft>
                <a:spcPts val="0"/>
              </a:spcAft>
              <a:buSzPts val="3500"/>
              <a:buNone/>
              <a:defRPr/>
            </a:lvl5pPr>
            <a:lvl6pPr lvl="5" algn="ctr">
              <a:spcBef>
                <a:spcPts val="0"/>
              </a:spcBef>
              <a:spcAft>
                <a:spcPts val="0"/>
              </a:spcAft>
              <a:buSzPts val="3500"/>
              <a:buNone/>
              <a:defRPr/>
            </a:lvl6pPr>
            <a:lvl7pPr lvl="6" algn="ctr">
              <a:spcBef>
                <a:spcPts val="0"/>
              </a:spcBef>
              <a:spcAft>
                <a:spcPts val="0"/>
              </a:spcAft>
              <a:buSzPts val="3500"/>
              <a:buNone/>
              <a:defRPr/>
            </a:lvl7pPr>
            <a:lvl8pPr lvl="7" algn="ctr">
              <a:spcBef>
                <a:spcPts val="0"/>
              </a:spcBef>
              <a:spcAft>
                <a:spcPts val="0"/>
              </a:spcAft>
              <a:buSzPts val="3500"/>
              <a:buNone/>
              <a:defRPr/>
            </a:lvl8pPr>
            <a:lvl9pPr lvl="8" algn="ctr">
              <a:spcBef>
                <a:spcPts val="0"/>
              </a:spcBef>
              <a:spcAft>
                <a:spcPts val="0"/>
              </a:spcAft>
              <a:buSzPts val="3500"/>
              <a:buNone/>
              <a:defRPr/>
            </a:lvl9pPr>
          </a:lstStyle>
          <a:p>
            <a:endParaRPr/>
          </a:p>
        </p:txBody>
      </p:sp>
      <p:sp>
        <p:nvSpPr>
          <p:cNvPr id="191" name="Google Shape;191;p42"/>
          <p:cNvSpPr txBox="1">
            <a:spLocks noGrp="1"/>
          </p:cNvSpPr>
          <p:nvPr>
            <p:ph type="subTitle" idx="1"/>
          </p:nvPr>
        </p:nvSpPr>
        <p:spPr>
          <a:xfrm>
            <a:off x="2135550" y="2784625"/>
            <a:ext cx="4872900" cy="671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200"/>
              <a:buNone/>
              <a:defRPr sz="160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pic>
        <p:nvPicPr>
          <p:cNvPr id="22" name="Google Shape;22;p5" title="glass.png"/>
          <p:cNvPicPr preferRelativeResize="0"/>
          <p:nvPr/>
        </p:nvPicPr>
        <p:blipFill rotWithShape="1">
          <a:blip r:embed="rId2">
            <a:alphaModFix/>
          </a:blip>
          <a:srcRect l="1029" t="3590" r="72649" b="2908"/>
          <a:stretch/>
        </p:blipFill>
        <p:spPr>
          <a:xfrm>
            <a:off x="173975" y="167125"/>
            <a:ext cx="1911998" cy="4809251"/>
          </a:xfrm>
          <a:prstGeom prst="rect">
            <a:avLst/>
          </a:prstGeom>
          <a:noFill/>
          <a:ln>
            <a:noFill/>
          </a:ln>
        </p:spPr>
      </p:pic>
      <p:sp>
        <p:nvSpPr>
          <p:cNvPr id="23" name="Google Shape;23;p5"/>
          <p:cNvSpPr txBox="1">
            <a:spLocks noGrp="1"/>
          </p:cNvSpPr>
          <p:nvPr>
            <p:ph type="title"/>
          </p:nvPr>
        </p:nvSpPr>
        <p:spPr>
          <a:xfrm>
            <a:off x="228700" y="226525"/>
            <a:ext cx="4558200" cy="658800"/>
          </a:xfrm>
          <a:prstGeom prst="rect">
            <a:avLst/>
          </a:prstGeom>
        </p:spPr>
        <p:txBody>
          <a:bodyPr spcFirstLastPara="1" wrap="square" lIns="91425" tIns="91425" rIns="91425" bIns="91425" anchor="t" anchorCtr="0">
            <a:noAutofit/>
          </a:bodyPr>
          <a:lstStyle>
            <a:lvl1pPr lvl="0" rtl="0">
              <a:spcBef>
                <a:spcPts val="0"/>
              </a:spcBef>
              <a:spcAft>
                <a:spcPts val="0"/>
              </a:spcAft>
              <a:buSzPts val="2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4" name="Google Shape;24;p5"/>
          <p:cNvSpPr txBox="1">
            <a:spLocks noGrp="1"/>
          </p:cNvSpPr>
          <p:nvPr>
            <p:ph type="subTitle" idx="1"/>
          </p:nvPr>
        </p:nvSpPr>
        <p:spPr>
          <a:xfrm>
            <a:off x="2402350" y="3453590"/>
            <a:ext cx="6284400" cy="802500"/>
          </a:xfrm>
          <a:prstGeom prst="rect">
            <a:avLst/>
          </a:prstGeom>
        </p:spPr>
        <p:txBody>
          <a:bodyPr spcFirstLastPara="1" wrap="square" lIns="91425" tIns="91425" rIns="91425" bIns="91425" anchor="t" anchorCtr="0">
            <a:noAutofit/>
          </a:bodyPr>
          <a:lstStyle>
            <a:lvl1pPr lvl="0" rtl="0">
              <a:spcBef>
                <a:spcPts val="0"/>
              </a:spcBef>
              <a:spcAft>
                <a:spcPts val="0"/>
              </a:spcAft>
              <a:buSzPts val="1200"/>
              <a:buNone/>
              <a:defRPr b="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5" name="Google Shape;25;p5"/>
          <p:cNvSpPr txBox="1">
            <a:spLocks noGrp="1"/>
          </p:cNvSpPr>
          <p:nvPr>
            <p:ph type="subTitle" idx="2"/>
          </p:nvPr>
        </p:nvSpPr>
        <p:spPr>
          <a:xfrm>
            <a:off x="2402350" y="1793740"/>
            <a:ext cx="6284400" cy="802500"/>
          </a:xfrm>
          <a:prstGeom prst="rect">
            <a:avLst/>
          </a:prstGeom>
        </p:spPr>
        <p:txBody>
          <a:bodyPr spcFirstLastPara="1" wrap="square" lIns="91425" tIns="91425" rIns="91425" bIns="91425" anchor="t" anchorCtr="0">
            <a:noAutofit/>
          </a:bodyPr>
          <a:lstStyle>
            <a:lvl1pPr lvl="0" rtl="0">
              <a:spcBef>
                <a:spcPts val="0"/>
              </a:spcBef>
              <a:spcAft>
                <a:spcPts val="0"/>
              </a:spcAft>
              <a:buSzPts val="1200"/>
              <a:buNone/>
              <a:defRPr b="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6" name="Google Shape;26;p5"/>
          <p:cNvSpPr txBox="1">
            <a:spLocks noGrp="1"/>
          </p:cNvSpPr>
          <p:nvPr>
            <p:ph type="subTitle" idx="3"/>
          </p:nvPr>
        </p:nvSpPr>
        <p:spPr>
          <a:xfrm>
            <a:off x="2402338" y="1448798"/>
            <a:ext cx="6284400" cy="4473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Bebas Neue"/>
              <a:buNone/>
              <a:defRPr sz="1600">
                <a:solidFill>
                  <a:schemeClr val="dk2"/>
                </a:solidFill>
                <a:latin typeface="Bricolage Grotesque Medium"/>
                <a:ea typeface="Bricolage Grotesque Medium"/>
                <a:cs typeface="Bricolage Grotesque Medium"/>
                <a:sym typeface="Bricolage Grotesque Mediu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7" name="Google Shape;27;p5"/>
          <p:cNvSpPr txBox="1">
            <a:spLocks noGrp="1"/>
          </p:cNvSpPr>
          <p:nvPr>
            <p:ph type="subTitle" idx="4"/>
          </p:nvPr>
        </p:nvSpPr>
        <p:spPr>
          <a:xfrm>
            <a:off x="2402402" y="3108647"/>
            <a:ext cx="6284400" cy="4473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Bebas Neue"/>
              <a:buNone/>
              <a:defRPr sz="1600">
                <a:solidFill>
                  <a:schemeClr val="dk2"/>
                </a:solidFill>
                <a:latin typeface="Bricolage Grotesque Medium"/>
                <a:ea typeface="Bricolage Grotesque Medium"/>
                <a:cs typeface="Bricolage Grotesque Medium"/>
                <a:sym typeface="Bricolage Grotesque Mediu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92"/>
        <p:cNvGrpSpPr/>
        <p:nvPr/>
      </p:nvGrpSpPr>
      <p:grpSpPr>
        <a:xfrm>
          <a:off x="0" y="0"/>
          <a:ext cx="0" cy="0"/>
          <a:chOff x="0" y="0"/>
          <a:chExt cx="0" cy="0"/>
        </a:xfrm>
      </p:grpSpPr>
      <p:sp>
        <p:nvSpPr>
          <p:cNvPr id="193" name="Google Shape;193;p43"/>
          <p:cNvSpPr>
            <a:spLocks noGrp="1"/>
          </p:cNvSpPr>
          <p:nvPr>
            <p:ph type="pic" idx="2"/>
          </p:nvPr>
        </p:nvSpPr>
        <p:spPr>
          <a:xfrm>
            <a:off x="0" y="0"/>
            <a:ext cx="9144000" cy="5143500"/>
          </a:xfrm>
          <a:prstGeom prst="rect">
            <a:avLst/>
          </a:prstGeom>
          <a:noFill/>
          <a:ln>
            <a:noFill/>
          </a:ln>
        </p:spPr>
      </p:sp>
      <p:sp>
        <p:nvSpPr>
          <p:cNvPr id="194" name="Google Shape;194;p43"/>
          <p:cNvSpPr txBox="1">
            <a:spLocks noGrp="1"/>
          </p:cNvSpPr>
          <p:nvPr>
            <p:ph type="title"/>
          </p:nvPr>
        </p:nvSpPr>
        <p:spPr>
          <a:xfrm>
            <a:off x="720000" y="4014450"/>
            <a:ext cx="7704000" cy="572700"/>
          </a:xfrm>
          <a:prstGeom prst="rect">
            <a:avLst/>
          </a:prstGeom>
          <a:solidFill>
            <a:schemeClr val="lt2"/>
          </a:solidFill>
        </p:spPr>
        <p:txBody>
          <a:bodyPr spcFirstLastPara="1" wrap="square" lIns="91425" tIns="91425" rIns="91425" bIns="91425" anchor="t" anchorCtr="0">
            <a:noAutofit/>
          </a:bodyPr>
          <a:lstStyle>
            <a:lvl1pPr lvl="0" algn="ctr">
              <a:spcBef>
                <a:spcPts val="0"/>
              </a:spcBef>
              <a:spcAft>
                <a:spcPts val="0"/>
              </a:spcAft>
              <a:buSzPts val="2600"/>
              <a:buNone/>
              <a:defRPr sz="2500"/>
            </a:lvl1pPr>
            <a:lvl2pPr lvl="1" algn="ctr">
              <a:spcBef>
                <a:spcPts val="0"/>
              </a:spcBef>
              <a:spcAft>
                <a:spcPts val="0"/>
              </a:spcAft>
              <a:buSzPts val="3500"/>
              <a:buNone/>
              <a:defRPr/>
            </a:lvl2pPr>
            <a:lvl3pPr lvl="2" algn="ctr">
              <a:spcBef>
                <a:spcPts val="0"/>
              </a:spcBef>
              <a:spcAft>
                <a:spcPts val="0"/>
              </a:spcAft>
              <a:buSzPts val="3500"/>
              <a:buNone/>
              <a:defRPr/>
            </a:lvl3pPr>
            <a:lvl4pPr lvl="3" algn="ctr">
              <a:spcBef>
                <a:spcPts val="0"/>
              </a:spcBef>
              <a:spcAft>
                <a:spcPts val="0"/>
              </a:spcAft>
              <a:buSzPts val="3500"/>
              <a:buNone/>
              <a:defRPr/>
            </a:lvl4pPr>
            <a:lvl5pPr lvl="4" algn="ctr">
              <a:spcBef>
                <a:spcPts val="0"/>
              </a:spcBef>
              <a:spcAft>
                <a:spcPts val="0"/>
              </a:spcAft>
              <a:buSzPts val="3500"/>
              <a:buNone/>
              <a:defRPr/>
            </a:lvl5pPr>
            <a:lvl6pPr lvl="5" algn="ctr">
              <a:spcBef>
                <a:spcPts val="0"/>
              </a:spcBef>
              <a:spcAft>
                <a:spcPts val="0"/>
              </a:spcAft>
              <a:buSzPts val="3500"/>
              <a:buNone/>
              <a:defRPr/>
            </a:lvl6pPr>
            <a:lvl7pPr lvl="6" algn="ctr">
              <a:spcBef>
                <a:spcPts val="0"/>
              </a:spcBef>
              <a:spcAft>
                <a:spcPts val="0"/>
              </a:spcAft>
              <a:buSzPts val="3500"/>
              <a:buNone/>
              <a:defRPr/>
            </a:lvl7pPr>
            <a:lvl8pPr lvl="7" algn="ctr">
              <a:spcBef>
                <a:spcPts val="0"/>
              </a:spcBef>
              <a:spcAft>
                <a:spcPts val="0"/>
              </a:spcAft>
              <a:buSzPts val="3500"/>
              <a:buNone/>
              <a:defRPr/>
            </a:lvl8pPr>
            <a:lvl9pPr lvl="8" algn="ctr">
              <a:spcBef>
                <a:spcPts val="0"/>
              </a:spcBef>
              <a:spcAft>
                <a:spcPts val="0"/>
              </a:spcAft>
              <a:buSzPts val="3500"/>
              <a:buNone/>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95"/>
        <p:cNvGrpSpPr/>
        <p:nvPr/>
      </p:nvGrpSpPr>
      <p:grpSpPr>
        <a:xfrm>
          <a:off x="0" y="0"/>
          <a:ext cx="0" cy="0"/>
          <a:chOff x="0" y="0"/>
          <a:chExt cx="0" cy="0"/>
        </a:xfrm>
      </p:grpSpPr>
      <p:pic>
        <p:nvPicPr>
          <p:cNvPr id="196" name="Google Shape;196;p44" title="glass.png"/>
          <p:cNvPicPr preferRelativeResize="0"/>
          <p:nvPr/>
        </p:nvPicPr>
        <p:blipFill rotWithShape="1">
          <a:blip r:embed="rId2">
            <a:alphaModFix/>
          </a:blip>
          <a:srcRect t="3590" r="38473" b="2908"/>
          <a:stretch/>
        </p:blipFill>
        <p:spPr>
          <a:xfrm>
            <a:off x="4497200" y="167125"/>
            <a:ext cx="4469448" cy="4809251"/>
          </a:xfrm>
          <a:prstGeom prst="rect">
            <a:avLst/>
          </a:prstGeom>
          <a:noFill/>
          <a:ln>
            <a:noFill/>
          </a:ln>
        </p:spPr>
      </p:pic>
      <p:sp>
        <p:nvSpPr>
          <p:cNvPr id="197" name="Google Shape;197;p44"/>
          <p:cNvSpPr txBox="1">
            <a:spLocks noGrp="1"/>
          </p:cNvSpPr>
          <p:nvPr>
            <p:ph type="title" hasCustomPrompt="1"/>
          </p:nvPr>
        </p:nvSpPr>
        <p:spPr>
          <a:xfrm>
            <a:off x="1284000" y="1793689"/>
            <a:ext cx="6576000" cy="10452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7200" b="1">
                <a:latin typeface="Bricolage Grotesque"/>
                <a:ea typeface="Bricolage Grotesque"/>
                <a:cs typeface="Bricolage Grotesque"/>
                <a:sym typeface="Bricolage Grotesque"/>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198" name="Google Shape;198;p44"/>
          <p:cNvSpPr txBox="1">
            <a:spLocks noGrp="1"/>
          </p:cNvSpPr>
          <p:nvPr>
            <p:ph type="subTitle" idx="1"/>
          </p:nvPr>
        </p:nvSpPr>
        <p:spPr>
          <a:xfrm>
            <a:off x="1975287" y="2838900"/>
            <a:ext cx="4000200" cy="510900"/>
          </a:xfrm>
          <a:prstGeom prst="rect">
            <a:avLst/>
          </a:prstGeom>
        </p:spPr>
        <p:txBody>
          <a:bodyPr spcFirstLastPara="1" wrap="square" lIns="91425" tIns="91425" rIns="91425" bIns="91425" anchor="t" anchorCtr="0">
            <a:noAutofit/>
          </a:bodyPr>
          <a:lstStyle>
            <a:lvl1pPr lvl="0">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99"/>
        <p:cNvGrpSpPr/>
        <p:nvPr/>
      </p:nvGrpSpPr>
      <p:grpSpPr>
        <a:xfrm>
          <a:off x="0" y="0"/>
          <a:ext cx="0" cy="0"/>
          <a:chOff x="0" y="0"/>
          <a:chExt cx="0" cy="0"/>
        </a:xfrm>
      </p:grpSpPr>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200"/>
        <p:cNvGrpSpPr/>
        <p:nvPr/>
      </p:nvGrpSpPr>
      <p:grpSpPr>
        <a:xfrm>
          <a:off x="0" y="0"/>
          <a:ext cx="0" cy="0"/>
          <a:chOff x="0" y="0"/>
          <a:chExt cx="0" cy="0"/>
        </a:xfrm>
      </p:grpSpPr>
      <p:sp>
        <p:nvSpPr>
          <p:cNvPr id="201" name="Google Shape;201;p46"/>
          <p:cNvSpPr/>
          <p:nvPr/>
        </p:nvSpPr>
        <p:spPr>
          <a:xfrm>
            <a:off x="-1615700" y="4218108"/>
            <a:ext cx="4764300" cy="47643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naheim"/>
              <a:ea typeface="Anaheim"/>
              <a:cs typeface="Anaheim"/>
              <a:sym typeface="Anaheim"/>
            </a:endParaRPr>
          </a:p>
        </p:txBody>
      </p:sp>
      <p:pic>
        <p:nvPicPr>
          <p:cNvPr id="202" name="Google Shape;202;p46" title="glass.png"/>
          <p:cNvPicPr preferRelativeResize="0"/>
          <p:nvPr/>
        </p:nvPicPr>
        <p:blipFill rotWithShape="1">
          <a:blip r:embed="rId2">
            <a:alphaModFix/>
          </a:blip>
          <a:srcRect l="1029" t="3590" r="72649" b="2908"/>
          <a:stretch/>
        </p:blipFill>
        <p:spPr>
          <a:xfrm>
            <a:off x="177350" y="167125"/>
            <a:ext cx="1911998" cy="4809251"/>
          </a:xfrm>
          <a:prstGeom prst="rect">
            <a:avLst/>
          </a:prstGeom>
          <a:noFill/>
          <a:ln>
            <a:noFill/>
          </a:ln>
        </p:spPr>
      </p:pic>
      <p:sp>
        <p:nvSpPr>
          <p:cNvPr id="203" name="Google Shape;203;p46"/>
          <p:cNvSpPr txBox="1">
            <a:spLocks noGrp="1"/>
          </p:cNvSpPr>
          <p:nvPr>
            <p:ph type="title"/>
          </p:nvPr>
        </p:nvSpPr>
        <p:spPr>
          <a:xfrm>
            <a:off x="228700" y="2017350"/>
            <a:ext cx="3748800" cy="11088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sz="4500"/>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204" name="Google Shape;204;p46"/>
          <p:cNvSpPr txBox="1">
            <a:spLocks noGrp="1"/>
          </p:cNvSpPr>
          <p:nvPr>
            <p:ph type="title" idx="2" hasCustomPrompt="1"/>
          </p:nvPr>
        </p:nvSpPr>
        <p:spPr>
          <a:xfrm>
            <a:off x="4599590" y="389555"/>
            <a:ext cx="690900" cy="4326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2100" b="1">
                <a:solidFill>
                  <a:schemeClr val="dk2"/>
                </a:solidFill>
                <a:latin typeface="Bricolage Grotesque"/>
                <a:ea typeface="Bricolage Grotesque"/>
                <a:cs typeface="Bricolage Grotesque"/>
                <a:sym typeface="Bricolage Grotesque"/>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05" name="Google Shape;205;p46"/>
          <p:cNvSpPr txBox="1">
            <a:spLocks noGrp="1"/>
          </p:cNvSpPr>
          <p:nvPr>
            <p:ph type="subTitle" idx="1"/>
          </p:nvPr>
        </p:nvSpPr>
        <p:spPr>
          <a:xfrm>
            <a:off x="5251800" y="353388"/>
            <a:ext cx="3609000" cy="432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400"/>
              <a:buFont typeface="Raleway"/>
              <a:buNone/>
              <a:defRPr sz="1600">
                <a:solidFill>
                  <a:schemeClr val="dk2"/>
                </a:solidFill>
                <a:latin typeface="Bricolage Grotesque Medium"/>
                <a:ea typeface="Bricolage Grotesque Medium"/>
                <a:cs typeface="Bricolage Grotesque Medium"/>
                <a:sym typeface="Bricolage Grotesque Medium"/>
              </a:defRPr>
            </a:lvl1pPr>
            <a:lvl2pPr lvl="1" algn="ctr">
              <a:lnSpc>
                <a:spcPct val="100000"/>
              </a:lnSpc>
              <a:spcBef>
                <a:spcPts val="0"/>
              </a:spcBef>
              <a:spcAft>
                <a:spcPts val="0"/>
              </a:spcAft>
              <a:buSzPts val="2400"/>
              <a:buFont typeface="Raleway"/>
              <a:buNone/>
              <a:defRPr sz="2400" b="1">
                <a:latin typeface="Raleway"/>
                <a:ea typeface="Raleway"/>
                <a:cs typeface="Raleway"/>
                <a:sym typeface="Raleway"/>
              </a:defRPr>
            </a:lvl2pPr>
            <a:lvl3pPr lvl="2" algn="ctr">
              <a:lnSpc>
                <a:spcPct val="100000"/>
              </a:lnSpc>
              <a:spcBef>
                <a:spcPts val="0"/>
              </a:spcBef>
              <a:spcAft>
                <a:spcPts val="0"/>
              </a:spcAft>
              <a:buSzPts val="2400"/>
              <a:buFont typeface="Raleway"/>
              <a:buNone/>
              <a:defRPr sz="2400" b="1">
                <a:latin typeface="Raleway"/>
                <a:ea typeface="Raleway"/>
                <a:cs typeface="Raleway"/>
                <a:sym typeface="Raleway"/>
              </a:defRPr>
            </a:lvl3pPr>
            <a:lvl4pPr lvl="3" algn="ctr">
              <a:lnSpc>
                <a:spcPct val="100000"/>
              </a:lnSpc>
              <a:spcBef>
                <a:spcPts val="0"/>
              </a:spcBef>
              <a:spcAft>
                <a:spcPts val="0"/>
              </a:spcAft>
              <a:buSzPts val="2400"/>
              <a:buFont typeface="Raleway"/>
              <a:buNone/>
              <a:defRPr sz="2400" b="1">
                <a:latin typeface="Raleway"/>
                <a:ea typeface="Raleway"/>
                <a:cs typeface="Raleway"/>
                <a:sym typeface="Raleway"/>
              </a:defRPr>
            </a:lvl4pPr>
            <a:lvl5pPr lvl="4" algn="ctr">
              <a:lnSpc>
                <a:spcPct val="100000"/>
              </a:lnSpc>
              <a:spcBef>
                <a:spcPts val="0"/>
              </a:spcBef>
              <a:spcAft>
                <a:spcPts val="0"/>
              </a:spcAft>
              <a:buSzPts val="2400"/>
              <a:buFont typeface="Raleway"/>
              <a:buNone/>
              <a:defRPr sz="2400" b="1">
                <a:latin typeface="Raleway"/>
                <a:ea typeface="Raleway"/>
                <a:cs typeface="Raleway"/>
                <a:sym typeface="Raleway"/>
              </a:defRPr>
            </a:lvl5pPr>
            <a:lvl6pPr lvl="5" algn="ctr">
              <a:lnSpc>
                <a:spcPct val="100000"/>
              </a:lnSpc>
              <a:spcBef>
                <a:spcPts val="0"/>
              </a:spcBef>
              <a:spcAft>
                <a:spcPts val="0"/>
              </a:spcAft>
              <a:buSzPts val="2400"/>
              <a:buFont typeface="Raleway"/>
              <a:buNone/>
              <a:defRPr sz="2400" b="1">
                <a:latin typeface="Raleway"/>
                <a:ea typeface="Raleway"/>
                <a:cs typeface="Raleway"/>
                <a:sym typeface="Raleway"/>
              </a:defRPr>
            </a:lvl6pPr>
            <a:lvl7pPr lvl="6" algn="ctr">
              <a:lnSpc>
                <a:spcPct val="100000"/>
              </a:lnSpc>
              <a:spcBef>
                <a:spcPts val="0"/>
              </a:spcBef>
              <a:spcAft>
                <a:spcPts val="0"/>
              </a:spcAft>
              <a:buSzPts val="2400"/>
              <a:buFont typeface="Raleway"/>
              <a:buNone/>
              <a:defRPr sz="2400" b="1">
                <a:latin typeface="Raleway"/>
                <a:ea typeface="Raleway"/>
                <a:cs typeface="Raleway"/>
                <a:sym typeface="Raleway"/>
              </a:defRPr>
            </a:lvl7pPr>
            <a:lvl8pPr lvl="7" algn="ctr">
              <a:lnSpc>
                <a:spcPct val="100000"/>
              </a:lnSpc>
              <a:spcBef>
                <a:spcPts val="0"/>
              </a:spcBef>
              <a:spcAft>
                <a:spcPts val="0"/>
              </a:spcAft>
              <a:buSzPts val="2400"/>
              <a:buFont typeface="Raleway"/>
              <a:buNone/>
              <a:defRPr sz="2400" b="1">
                <a:latin typeface="Raleway"/>
                <a:ea typeface="Raleway"/>
                <a:cs typeface="Raleway"/>
                <a:sym typeface="Raleway"/>
              </a:defRPr>
            </a:lvl8pPr>
            <a:lvl9pPr lvl="8" algn="ctr">
              <a:lnSpc>
                <a:spcPct val="100000"/>
              </a:lnSpc>
              <a:spcBef>
                <a:spcPts val="0"/>
              </a:spcBef>
              <a:spcAft>
                <a:spcPts val="0"/>
              </a:spcAft>
              <a:buSzPts val="2400"/>
              <a:buFont typeface="Raleway"/>
              <a:buNone/>
              <a:defRPr sz="2400" b="1">
                <a:latin typeface="Raleway"/>
                <a:ea typeface="Raleway"/>
                <a:cs typeface="Raleway"/>
                <a:sym typeface="Raleway"/>
              </a:defRPr>
            </a:lvl9pPr>
          </a:lstStyle>
          <a:p>
            <a:endParaRPr/>
          </a:p>
        </p:txBody>
      </p:sp>
      <p:sp>
        <p:nvSpPr>
          <p:cNvPr id="206" name="Google Shape;206;p46"/>
          <p:cNvSpPr txBox="1">
            <a:spLocks noGrp="1"/>
          </p:cNvSpPr>
          <p:nvPr>
            <p:ph type="title" idx="3" hasCustomPrompt="1"/>
          </p:nvPr>
        </p:nvSpPr>
        <p:spPr>
          <a:xfrm>
            <a:off x="4599590" y="961579"/>
            <a:ext cx="690900" cy="4326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2100" b="1">
                <a:solidFill>
                  <a:schemeClr val="dk2"/>
                </a:solidFill>
                <a:latin typeface="Bricolage Grotesque"/>
                <a:ea typeface="Bricolage Grotesque"/>
                <a:cs typeface="Bricolage Grotesque"/>
                <a:sym typeface="Bricolage Grotesque"/>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07" name="Google Shape;207;p46"/>
          <p:cNvSpPr txBox="1">
            <a:spLocks noGrp="1"/>
          </p:cNvSpPr>
          <p:nvPr>
            <p:ph type="subTitle" idx="4"/>
          </p:nvPr>
        </p:nvSpPr>
        <p:spPr>
          <a:xfrm>
            <a:off x="5251800" y="925407"/>
            <a:ext cx="3609000" cy="432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400"/>
              <a:buFont typeface="Raleway"/>
              <a:buNone/>
              <a:defRPr sz="1600">
                <a:latin typeface="Bricolage Grotesque Medium"/>
                <a:ea typeface="Bricolage Grotesque Medium"/>
                <a:cs typeface="Bricolage Grotesque Medium"/>
                <a:sym typeface="Bricolage Grotesque Medium"/>
              </a:defRPr>
            </a:lvl1pPr>
            <a:lvl2pPr lvl="1" algn="ctr">
              <a:lnSpc>
                <a:spcPct val="100000"/>
              </a:lnSpc>
              <a:spcBef>
                <a:spcPts val="0"/>
              </a:spcBef>
              <a:spcAft>
                <a:spcPts val="0"/>
              </a:spcAft>
              <a:buSzPts val="2400"/>
              <a:buFont typeface="Raleway"/>
              <a:buNone/>
              <a:defRPr sz="2400" b="1">
                <a:latin typeface="Raleway"/>
                <a:ea typeface="Raleway"/>
                <a:cs typeface="Raleway"/>
                <a:sym typeface="Raleway"/>
              </a:defRPr>
            </a:lvl2pPr>
            <a:lvl3pPr lvl="2" algn="ctr">
              <a:lnSpc>
                <a:spcPct val="100000"/>
              </a:lnSpc>
              <a:spcBef>
                <a:spcPts val="0"/>
              </a:spcBef>
              <a:spcAft>
                <a:spcPts val="0"/>
              </a:spcAft>
              <a:buSzPts val="2400"/>
              <a:buFont typeface="Raleway"/>
              <a:buNone/>
              <a:defRPr sz="2400" b="1">
                <a:latin typeface="Raleway"/>
                <a:ea typeface="Raleway"/>
                <a:cs typeface="Raleway"/>
                <a:sym typeface="Raleway"/>
              </a:defRPr>
            </a:lvl3pPr>
            <a:lvl4pPr lvl="3" algn="ctr">
              <a:lnSpc>
                <a:spcPct val="100000"/>
              </a:lnSpc>
              <a:spcBef>
                <a:spcPts val="0"/>
              </a:spcBef>
              <a:spcAft>
                <a:spcPts val="0"/>
              </a:spcAft>
              <a:buSzPts val="2400"/>
              <a:buFont typeface="Raleway"/>
              <a:buNone/>
              <a:defRPr sz="2400" b="1">
                <a:latin typeface="Raleway"/>
                <a:ea typeface="Raleway"/>
                <a:cs typeface="Raleway"/>
                <a:sym typeface="Raleway"/>
              </a:defRPr>
            </a:lvl4pPr>
            <a:lvl5pPr lvl="4" algn="ctr">
              <a:lnSpc>
                <a:spcPct val="100000"/>
              </a:lnSpc>
              <a:spcBef>
                <a:spcPts val="0"/>
              </a:spcBef>
              <a:spcAft>
                <a:spcPts val="0"/>
              </a:spcAft>
              <a:buSzPts val="2400"/>
              <a:buFont typeface="Raleway"/>
              <a:buNone/>
              <a:defRPr sz="2400" b="1">
                <a:latin typeface="Raleway"/>
                <a:ea typeface="Raleway"/>
                <a:cs typeface="Raleway"/>
                <a:sym typeface="Raleway"/>
              </a:defRPr>
            </a:lvl5pPr>
            <a:lvl6pPr lvl="5" algn="ctr">
              <a:lnSpc>
                <a:spcPct val="100000"/>
              </a:lnSpc>
              <a:spcBef>
                <a:spcPts val="0"/>
              </a:spcBef>
              <a:spcAft>
                <a:spcPts val="0"/>
              </a:spcAft>
              <a:buSzPts val="2400"/>
              <a:buFont typeface="Raleway"/>
              <a:buNone/>
              <a:defRPr sz="2400" b="1">
                <a:latin typeface="Raleway"/>
                <a:ea typeface="Raleway"/>
                <a:cs typeface="Raleway"/>
                <a:sym typeface="Raleway"/>
              </a:defRPr>
            </a:lvl6pPr>
            <a:lvl7pPr lvl="6" algn="ctr">
              <a:lnSpc>
                <a:spcPct val="100000"/>
              </a:lnSpc>
              <a:spcBef>
                <a:spcPts val="0"/>
              </a:spcBef>
              <a:spcAft>
                <a:spcPts val="0"/>
              </a:spcAft>
              <a:buSzPts val="2400"/>
              <a:buFont typeface="Raleway"/>
              <a:buNone/>
              <a:defRPr sz="2400" b="1">
                <a:latin typeface="Raleway"/>
                <a:ea typeface="Raleway"/>
                <a:cs typeface="Raleway"/>
                <a:sym typeface="Raleway"/>
              </a:defRPr>
            </a:lvl7pPr>
            <a:lvl8pPr lvl="7" algn="ctr">
              <a:lnSpc>
                <a:spcPct val="100000"/>
              </a:lnSpc>
              <a:spcBef>
                <a:spcPts val="0"/>
              </a:spcBef>
              <a:spcAft>
                <a:spcPts val="0"/>
              </a:spcAft>
              <a:buSzPts val="2400"/>
              <a:buFont typeface="Raleway"/>
              <a:buNone/>
              <a:defRPr sz="2400" b="1">
                <a:latin typeface="Raleway"/>
                <a:ea typeface="Raleway"/>
                <a:cs typeface="Raleway"/>
                <a:sym typeface="Raleway"/>
              </a:defRPr>
            </a:lvl8pPr>
            <a:lvl9pPr lvl="8" algn="ctr">
              <a:lnSpc>
                <a:spcPct val="100000"/>
              </a:lnSpc>
              <a:spcBef>
                <a:spcPts val="0"/>
              </a:spcBef>
              <a:spcAft>
                <a:spcPts val="0"/>
              </a:spcAft>
              <a:buSzPts val="2400"/>
              <a:buFont typeface="Raleway"/>
              <a:buNone/>
              <a:defRPr sz="2400" b="1">
                <a:latin typeface="Raleway"/>
                <a:ea typeface="Raleway"/>
                <a:cs typeface="Raleway"/>
                <a:sym typeface="Raleway"/>
              </a:defRPr>
            </a:lvl9pPr>
          </a:lstStyle>
          <a:p>
            <a:endParaRPr/>
          </a:p>
        </p:txBody>
      </p:sp>
      <p:sp>
        <p:nvSpPr>
          <p:cNvPr id="208" name="Google Shape;208;p46"/>
          <p:cNvSpPr txBox="1">
            <a:spLocks noGrp="1"/>
          </p:cNvSpPr>
          <p:nvPr>
            <p:ph type="title" idx="5" hasCustomPrompt="1"/>
          </p:nvPr>
        </p:nvSpPr>
        <p:spPr>
          <a:xfrm>
            <a:off x="4599590" y="1533576"/>
            <a:ext cx="690900" cy="4326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2100" b="1">
                <a:solidFill>
                  <a:schemeClr val="dk2"/>
                </a:solidFill>
                <a:latin typeface="Bricolage Grotesque"/>
                <a:ea typeface="Bricolage Grotesque"/>
                <a:cs typeface="Bricolage Grotesque"/>
                <a:sym typeface="Bricolage Grotesque"/>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09" name="Google Shape;209;p46"/>
          <p:cNvSpPr txBox="1">
            <a:spLocks noGrp="1"/>
          </p:cNvSpPr>
          <p:nvPr>
            <p:ph type="subTitle" idx="6"/>
          </p:nvPr>
        </p:nvSpPr>
        <p:spPr>
          <a:xfrm>
            <a:off x="5251800" y="1497399"/>
            <a:ext cx="3609000" cy="432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400"/>
              <a:buFont typeface="Raleway"/>
              <a:buNone/>
              <a:defRPr sz="1600">
                <a:latin typeface="Bricolage Grotesque Medium"/>
                <a:ea typeface="Bricolage Grotesque Medium"/>
                <a:cs typeface="Bricolage Grotesque Medium"/>
                <a:sym typeface="Bricolage Grotesque Medium"/>
              </a:defRPr>
            </a:lvl1pPr>
            <a:lvl2pPr lvl="1" algn="ctr">
              <a:lnSpc>
                <a:spcPct val="100000"/>
              </a:lnSpc>
              <a:spcBef>
                <a:spcPts val="0"/>
              </a:spcBef>
              <a:spcAft>
                <a:spcPts val="0"/>
              </a:spcAft>
              <a:buSzPts val="2400"/>
              <a:buFont typeface="Raleway"/>
              <a:buNone/>
              <a:defRPr sz="2400" b="1">
                <a:latin typeface="Raleway"/>
                <a:ea typeface="Raleway"/>
                <a:cs typeface="Raleway"/>
                <a:sym typeface="Raleway"/>
              </a:defRPr>
            </a:lvl2pPr>
            <a:lvl3pPr lvl="2" algn="ctr">
              <a:lnSpc>
                <a:spcPct val="100000"/>
              </a:lnSpc>
              <a:spcBef>
                <a:spcPts val="0"/>
              </a:spcBef>
              <a:spcAft>
                <a:spcPts val="0"/>
              </a:spcAft>
              <a:buSzPts val="2400"/>
              <a:buFont typeface="Raleway"/>
              <a:buNone/>
              <a:defRPr sz="2400" b="1">
                <a:latin typeface="Raleway"/>
                <a:ea typeface="Raleway"/>
                <a:cs typeface="Raleway"/>
                <a:sym typeface="Raleway"/>
              </a:defRPr>
            </a:lvl3pPr>
            <a:lvl4pPr lvl="3" algn="ctr">
              <a:lnSpc>
                <a:spcPct val="100000"/>
              </a:lnSpc>
              <a:spcBef>
                <a:spcPts val="0"/>
              </a:spcBef>
              <a:spcAft>
                <a:spcPts val="0"/>
              </a:spcAft>
              <a:buSzPts val="2400"/>
              <a:buFont typeface="Raleway"/>
              <a:buNone/>
              <a:defRPr sz="2400" b="1">
                <a:latin typeface="Raleway"/>
                <a:ea typeface="Raleway"/>
                <a:cs typeface="Raleway"/>
                <a:sym typeface="Raleway"/>
              </a:defRPr>
            </a:lvl4pPr>
            <a:lvl5pPr lvl="4" algn="ctr">
              <a:lnSpc>
                <a:spcPct val="100000"/>
              </a:lnSpc>
              <a:spcBef>
                <a:spcPts val="0"/>
              </a:spcBef>
              <a:spcAft>
                <a:spcPts val="0"/>
              </a:spcAft>
              <a:buSzPts val="2400"/>
              <a:buFont typeface="Raleway"/>
              <a:buNone/>
              <a:defRPr sz="2400" b="1">
                <a:latin typeface="Raleway"/>
                <a:ea typeface="Raleway"/>
                <a:cs typeface="Raleway"/>
                <a:sym typeface="Raleway"/>
              </a:defRPr>
            </a:lvl5pPr>
            <a:lvl6pPr lvl="5" algn="ctr">
              <a:lnSpc>
                <a:spcPct val="100000"/>
              </a:lnSpc>
              <a:spcBef>
                <a:spcPts val="0"/>
              </a:spcBef>
              <a:spcAft>
                <a:spcPts val="0"/>
              </a:spcAft>
              <a:buSzPts val="2400"/>
              <a:buFont typeface="Raleway"/>
              <a:buNone/>
              <a:defRPr sz="2400" b="1">
                <a:latin typeface="Raleway"/>
                <a:ea typeface="Raleway"/>
                <a:cs typeface="Raleway"/>
                <a:sym typeface="Raleway"/>
              </a:defRPr>
            </a:lvl6pPr>
            <a:lvl7pPr lvl="6" algn="ctr">
              <a:lnSpc>
                <a:spcPct val="100000"/>
              </a:lnSpc>
              <a:spcBef>
                <a:spcPts val="0"/>
              </a:spcBef>
              <a:spcAft>
                <a:spcPts val="0"/>
              </a:spcAft>
              <a:buSzPts val="2400"/>
              <a:buFont typeface="Raleway"/>
              <a:buNone/>
              <a:defRPr sz="2400" b="1">
                <a:latin typeface="Raleway"/>
                <a:ea typeface="Raleway"/>
                <a:cs typeface="Raleway"/>
                <a:sym typeface="Raleway"/>
              </a:defRPr>
            </a:lvl7pPr>
            <a:lvl8pPr lvl="7" algn="ctr">
              <a:lnSpc>
                <a:spcPct val="100000"/>
              </a:lnSpc>
              <a:spcBef>
                <a:spcPts val="0"/>
              </a:spcBef>
              <a:spcAft>
                <a:spcPts val="0"/>
              </a:spcAft>
              <a:buSzPts val="2400"/>
              <a:buFont typeface="Raleway"/>
              <a:buNone/>
              <a:defRPr sz="2400" b="1">
                <a:latin typeface="Raleway"/>
                <a:ea typeface="Raleway"/>
                <a:cs typeface="Raleway"/>
                <a:sym typeface="Raleway"/>
              </a:defRPr>
            </a:lvl8pPr>
            <a:lvl9pPr lvl="8" algn="ctr">
              <a:lnSpc>
                <a:spcPct val="100000"/>
              </a:lnSpc>
              <a:spcBef>
                <a:spcPts val="0"/>
              </a:spcBef>
              <a:spcAft>
                <a:spcPts val="0"/>
              </a:spcAft>
              <a:buSzPts val="2400"/>
              <a:buFont typeface="Raleway"/>
              <a:buNone/>
              <a:defRPr sz="2400" b="1">
                <a:latin typeface="Raleway"/>
                <a:ea typeface="Raleway"/>
                <a:cs typeface="Raleway"/>
                <a:sym typeface="Raleway"/>
              </a:defRPr>
            </a:lvl9pPr>
          </a:lstStyle>
          <a:p>
            <a:endParaRPr/>
          </a:p>
        </p:txBody>
      </p:sp>
      <p:sp>
        <p:nvSpPr>
          <p:cNvPr id="210" name="Google Shape;210;p46"/>
          <p:cNvSpPr txBox="1">
            <a:spLocks noGrp="1"/>
          </p:cNvSpPr>
          <p:nvPr>
            <p:ph type="title" idx="7" hasCustomPrompt="1"/>
          </p:nvPr>
        </p:nvSpPr>
        <p:spPr>
          <a:xfrm>
            <a:off x="4599590" y="2105600"/>
            <a:ext cx="690900" cy="4326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2100" b="1">
                <a:solidFill>
                  <a:schemeClr val="dk2"/>
                </a:solidFill>
                <a:latin typeface="Bricolage Grotesque"/>
                <a:ea typeface="Bricolage Grotesque"/>
                <a:cs typeface="Bricolage Grotesque"/>
                <a:sym typeface="Bricolage Grotesque"/>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11" name="Google Shape;211;p46"/>
          <p:cNvSpPr txBox="1">
            <a:spLocks noGrp="1"/>
          </p:cNvSpPr>
          <p:nvPr>
            <p:ph type="subTitle" idx="8"/>
          </p:nvPr>
        </p:nvSpPr>
        <p:spPr>
          <a:xfrm>
            <a:off x="5251800" y="2069418"/>
            <a:ext cx="3609000" cy="432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400"/>
              <a:buFont typeface="Raleway"/>
              <a:buNone/>
              <a:defRPr sz="1600">
                <a:latin typeface="Bricolage Grotesque Medium"/>
                <a:ea typeface="Bricolage Grotesque Medium"/>
                <a:cs typeface="Bricolage Grotesque Medium"/>
                <a:sym typeface="Bricolage Grotesque Medium"/>
              </a:defRPr>
            </a:lvl1pPr>
            <a:lvl2pPr lvl="1" algn="ctr">
              <a:lnSpc>
                <a:spcPct val="100000"/>
              </a:lnSpc>
              <a:spcBef>
                <a:spcPts val="0"/>
              </a:spcBef>
              <a:spcAft>
                <a:spcPts val="0"/>
              </a:spcAft>
              <a:buSzPts val="2400"/>
              <a:buFont typeface="Raleway"/>
              <a:buNone/>
              <a:defRPr sz="2400" b="1">
                <a:latin typeface="Raleway"/>
                <a:ea typeface="Raleway"/>
                <a:cs typeface="Raleway"/>
                <a:sym typeface="Raleway"/>
              </a:defRPr>
            </a:lvl2pPr>
            <a:lvl3pPr lvl="2" algn="ctr">
              <a:lnSpc>
                <a:spcPct val="100000"/>
              </a:lnSpc>
              <a:spcBef>
                <a:spcPts val="0"/>
              </a:spcBef>
              <a:spcAft>
                <a:spcPts val="0"/>
              </a:spcAft>
              <a:buSzPts val="2400"/>
              <a:buFont typeface="Raleway"/>
              <a:buNone/>
              <a:defRPr sz="2400" b="1">
                <a:latin typeface="Raleway"/>
                <a:ea typeface="Raleway"/>
                <a:cs typeface="Raleway"/>
                <a:sym typeface="Raleway"/>
              </a:defRPr>
            </a:lvl3pPr>
            <a:lvl4pPr lvl="3" algn="ctr">
              <a:lnSpc>
                <a:spcPct val="100000"/>
              </a:lnSpc>
              <a:spcBef>
                <a:spcPts val="0"/>
              </a:spcBef>
              <a:spcAft>
                <a:spcPts val="0"/>
              </a:spcAft>
              <a:buSzPts val="2400"/>
              <a:buFont typeface="Raleway"/>
              <a:buNone/>
              <a:defRPr sz="2400" b="1">
                <a:latin typeface="Raleway"/>
                <a:ea typeface="Raleway"/>
                <a:cs typeface="Raleway"/>
                <a:sym typeface="Raleway"/>
              </a:defRPr>
            </a:lvl4pPr>
            <a:lvl5pPr lvl="4" algn="ctr">
              <a:lnSpc>
                <a:spcPct val="100000"/>
              </a:lnSpc>
              <a:spcBef>
                <a:spcPts val="0"/>
              </a:spcBef>
              <a:spcAft>
                <a:spcPts val="0"/>
              </a:spcAft>
              <a:buSzPts val="2400"/>
              <a:buFont typeface="Raleway"/>
              <a:buNone/>
              <a:defRPr sz="2400" b="1">
                <a:latin typeface="Raleway"/>
                <a:ea typeface="Raleway"/>
                <a:cs typeface="Raleway"/>
                <a:sym typeface="Raleway"/>
              </a:defRPr>
            </a:lvl5pPr>
            <a:lvl6pPr lvl="5" algn="ctr">
              <a:lnSpc>
                <a:spcPct val="100000"/>
              </a:lnSpc>
              <a:spcBef>
                <a:spcPts val="0"/>
              </a:spcBef>
              <a:spcAft>
                <a:spcPts val="0"/>
              </a:spcAft>
              <a:buSzPts val="2400"/>
              <a:buFont typeface="Raleway"/>
              <a:buNone/>
              <a:defRPr sz="2400" b="1">
                <a:latin typeface="Raleway"/>
                <a:ea typeface="Raleway"/>
                <a:cs typeface="Raleway"/>
                <a:sym typeface="Raleway"/>
              </a:defRPr>
            </a:lvl6pPr>
            <a:lvl7pPr lvl="6" algn="ctr">
              <a:lnSpc>
                <a:spcPct val="100000"/>
              </a:lnSpc>
              <a:spcBef>
                <a:spcPts val="0"/>
              </a:spcBef>
              <a:spcAft>
                <a:spcPts val="0"/>
              </a:spcAft>
              <a:buSzPts val="2400"/>
              <a:buFont typeface="Raleway"/>
              <a:buNone/>
              <a:defRPr sz="2400" b="1">
                <a:latin typeface="Raleway"/>
                <a:ea typeface="Raleway"/>
                <a:cs typeface="Raleway"/>
                <a:sym typeface="Raleway"/>
              </a:defRPr>
            </a:lvl7pPr>
            <a:lvl8pPr lvl="7" algn="ctr">
              <a:lnSpc>
                <a:spcPct val="100000"/>
              </a:lnSpc>
              <a:spcBef>
                <a:spcPts val="0"/>
              </a:spcBef>
              <a:spcAft>
                <a:spcPts val="0"/>
              </a:spcAft>
              <a:buSzPts val="2400"/>
              <a:buFont typeface="Raleway"/>
              <a:buNone/>
              <a:defRPr sz="2400" b="1">
                <a:latin typeface="Raleway"/>
                <a:ea typeface="Raleway"/>
                <a:cs typeface="Raleway"/>
                <a:sym typeface="Raleway"/>
              </a:defRPr>
            </a:lvl8pPr>
            <a:lvl9pPr lvl="8" algn="ctr">
              <a:lnSpc>
                <a:spcPct val="100000"/>
              </a:lnSpc>
              <a:spcBef>
                <a:spcPts val="0"/>
              </a:spcBef>
              <a:spcAft>
                <a:spcPts val="0"/>
              </a:spcAft>
              <a:buSzPts val="2400"/>
              <a:buFont typeface="Raleway"/>
              <a:buNone/>
              <a:defRPr sz="2400" b="1">
                <a:latin typeface="Raleway"/>
                <a:ea typeface="Raleway"/>
                <a:cs typeface="Raleway"/>
                <a:sym typeface="Raleway"/>
              </a:defRPr>
            </a:lvl9pPr>
          </a:lstStyle>
          <a:p>
            <a:endParaRPr/>
          </a:p>
        </p:txBody>
      </p:sp>
      <p:sp>
        <p:nvSpPr>
          <p:cNvPr id="212" name="Google Shape;212;p46"/>
          <p:cNvSpPr txBox="1">
            <a:spLocks noGrp="1"/>
          </p:cNvSpPr>
          <p:nvPr>
            <p:ph type="title" idx="9" hasCustomPrompt="1"/>
          </p:nvPr>
        </p:nvSpPr>
        <p:spPr>
          <a:xfrm>
            <a:off x="4599590" y="2641472"/>
            <a:ext cx="690900" cy="4326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2100" b="1">
                <a:solidFill>
                  <a:schemeClr val="dk2"/>
                </a:solidFill>
                <a:latin typeface="Bricolage Grotesque"/>
                <a:ea typeface="Bricolage Grotesque"/>
                <a:cs typeface="Bricolage Grotesque"/>
                <a:sym typeface="Bricolage Grotesque"/>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13" name="Google Shape;213;p46"/>
          <p:cNvSpPr txBox="1">
            <a:spLocks noGrp="1"/>
          </p:cNvSpPr>
          <p:nvPr>
            <p:ph type="subTitle" idx="13"/>
          </p:nvPr>
        </p:nvSpPr>
        <p:spPr>
          <a:xfrm>
            <a:off x="5251800" y="2605299"/>
            <a:ext cx="3609000" cy="432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400"/>
              <a:buFont typeface="Raleway"/>
              <a:buNone/>
              <a:defRPr sz="1600">
                <a:latin typeface="Bricolage Grotesque Medium"/>
                <a:ea typeface="Bricolage Grotesque Medium"/>
                <a:cs typeface="Bricolage Grotesque Medium"/>
                <a:sym typeface="Bricolage Grotesque Medium"/>
              </a:defRPr>
            </a:lvl1pPr>
            <a:lvl2pPr lvl="1" algn="ctr">
              <a:lnSpc>
                <a:spcPct val="100000"/>
              </a:lnSpc>
              <a:spcBef>
                <a:spcPts val="0"/>
              </a:spcBef>
              <a:spcAft>
                <a:spcPts val="0"/>
              </a:spcAft>
              <a:buSzPts val="2400"/>
              <a:buFont typeface="Raleway"/>
              <a:buNone/>
              <a:defRPr sz="2400" b="1">
                <a:latin typeface="Raleway"/>
                <a:ea typeface="Raleway"/>
                <a:cs typeface="Raleway"/>
                <a:sym typeface="Raleway"/>
              </a:defRPr>
            </a:lvl2pPr>
            <a:lvl3pPr lvl="2" algn="ctr">
              <a:lnSpc>
                <a:spcPct val="100000"/>
              </a:lnSpc>
              <a:spcBef>
                <a:spcPts val="0"/>
              </a:spcBef>
              <a:spcAft>
                <a:spcPts val="0"/>
              </a:spcAft>
              <a:buSzPts val="2400"/>
              <a:buFont typeface="Raleway"/>
              <a:buNone/>
              <a:defRPr sz="2400" b="1">
                <a:latin typeface="Raleway"/>
                <a:ea typeface="Raleway"/>
                <a:cs typeface="Raleway"/>
                <a:sym typeface="Raleway"/>
              </a:defRPr>
            </a:lvl3pPr>
            <a:lvl4pPr lvl="3" algn="ctr">
              <a:lnSpc>
                <a:spcPct val="100000"/>
              </a:lnSpc>
              <a:spcBef>
                <a:spcPts val="0"/>
              </a:spcBef>
              <a:spcAft>
                <a:spcPts val="0"/>
              </a:spcAft>
              <a:buSzPts val="2400"/>
              <a:buFont typeface="Raleway"/>
              <a:buNone/>
              <a:defRPr sz="2400" b="1">
                <a:latin typeface="Raleway"/>
                <a:ea typeface="Raleway"/>
                <a:cs typeface="Raleway"/>
                <a:sym typeface="Raleway"/>
              </a:defRPr>
            </a:lvl4pPr>
            <a:lvl5pPr lvl="4" algn="ctr">
              <a:lnSpc>
                <a:spcPct val="100000"/>
              </a:lnSpc>
              <a:spcBef>
                <a:spcPts val="0"/>
              </a:spcBef>
              <a:spcAft>
                <a:spcPts val="0"/>
              </a:spcAft>
              <a:buSzPts val="2400"/>
              <a:buFont typeface="Raleway"/>
              <a:buNone/>
              <a:defRPr sz="2400" b="1">
                <a:latin typeface="Raleway"/>
                <a:ea typeface="Raleway"/>
                <a:cs typeface="Raleway"/>
                <a:sym typeface="Raleway"/>
              </a:defRPr>
            </a:lvl5pPr>
            <a:lvl6pPr lvl="5" algn="ctr">
              <a:lnSpc>
                <a:spcPct val="100000"/>
              </a:lnSpc>
              <a:spcBef>
                <a:spcPts val="0"/>
              </a:spcBef>
              <a:spcAft>
                <a:spcPts val="0"/>
              </a:spcAft>
              <a:buSzPts val="2400"/>
              <a:buFont typeface="Raleway"/>
              <a:buNone/>
              <a:defRPr sz="2400" b="1">
                <a:latin typeface="Raleway"/>
                <a:ea typeface="Raleway"/>
                <a:cs typeface="Raleway"/>
                <a:sym typeface="Raleway"/>
              </a:defRPr>
            </a:lvl6pPr>
            <a:lvl7pPr lvl="6" algn="ctr">
              <a:lnSpc>
                <a:spcPct val="100000"/>
              </a:lnSpc>
              <a:spcBef>
                <a:spcPts val="0"/>
              </a:spcBef>
              <a:spcAft>
                <a:spcPts val="0"/>
              </a:spcAft>
              <a:buSzPts val="2400"/>
              <a:buFont typeface="Raleway"/>
              <a:buNone/>
              <a:defRPr sz="2400" b="1">
                <a:latin typeface="Raleway"/>
                <a:ea typeface="Raleway"/>
                <a:cs typeface="Raleway"/>
                <a:sym typeface="Raleway"/>
              </a:defRPr>
            </a:lvl7pPr>
            <a:lvl8pPr lvl="7" algn="ctr">
              <a:lnSpc>
                <a:spcPct val="100000"/>
              </a:lnSpc>
              <a:spcBef>
                <a:spcPts val="0"/>
              </a:spcBef>
              <a:spcAft>
                <a:spcPts val="0"/>
              </a:spcAft>
              <a:buSzPts val="2400"/>
              <a:buFont typeface="Raleway"/>
              <a:buNone/>
              <a:defRPr sz="2400" b="1">
                <a:latin typeface="Raleway"/>
                <a:ea typeface="Raleway"/>
                <a:cs typeface="Raleway"/>
                <a:sym typeface="Raleway"/>
              </a:defRPr>
            </a:lvl8pPr>
            <a:lvl9pPr lvl="8" algn="ctr">
              <a:lnSpc>
                <a:spcPct val="100000"/>
              </a:lnSpc>
              <a:spcBef>
                <a:spcPts val="0"/>
              </a:spcBef>
              <a:spcAft>
                <a:spcPts val="0"/>
              </a:spcAft>
              <a:buSzPts val="2400"/>
              <a:buFont typeface="Raleway"/>
              <a:buNone/>
              <a:defRPr sz="2400" b="1">
                <a:latin typeface="Raleway"/>
                <a:ea typeface="Raleway"/>
                <a:cs typeface="Raleway"/>
                <a:sym typeface="Raleway"/>
              </a:defRPr>
            </a:lvl9pPr>
          </a:lstStyle>
          <a:p>
            <a:endParaRPr/>
          </a:p>
        </p:txBody>
      </p:sp>
      <p:sp>
        <p:nvSpPr>
          <p:cNvPr id="214" name="Google Shape;214;p46"/>
          <p:cNvSpPr txBox="1">
            <a:spLocks noGrp="1"/>
          </p:cNvSpPr>
          <p:nvPr>
            <p:ph type="title" idx="14" hasCustomPrompt="1"/>
          </p:nvPr>
        </p:nvSpPr>
        <p:spPr>
          <a:xfrm>
            <a:off x="4599590" y="3213496"/>
            <a:ext cx="690900" cy="4326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2100" b="1">
                <a:solidFill>
                  <a:schemeClr val="dk2"/>
                </a:solidFill>
                <a:latin typeface="Bricolage Grotesque"/>
                <a:ea typeface="Bricolage Grotesque"/>
                <a:cs typeface="Bricolage Grotesque"/>
                <a:sym typeface="Bricolage Grotesque"/>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15" name="Google Shape;215;p46"/>
          <p:cNvSpPr txBox="1">
            <a:spLocks noGrp="1"/>
          </p:cNvSpPr>
          <p:nvPr>
            <p:ph type="subTitle" idx="15"/>
          </p:nvPr>
        </p:nvSpPr>
        <p:spPr>
          <a:xfrm>
            <a:off x="5251800" y="3177318"/>
            <a:ext cx="3609000" cy="432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400"/>
              <a:buFont typeface="Raleway"/>
              <a:buNone/>
              <a:defRPr sz="1600">
                <a:latin typeface="Bricolage Grotesque Medium"/>
                <a:ea typeface="Bricolage Grotesque Medium"/>
                <a:cs typeface="Bricolage Grotesque Medium"/>
                <a:sym typeface="Bricolage Grotesque Medium"/>
              </a:defRPr>
            </a:lvl1pPr>
            <a:lvl2pPr lvl="1" algn="ctr">
              <a:lnSpc>
                <a:spcPct val="100000"/>
              </a:lnSpc>
              <a:spcBef>
                <a:spcPts val="0"/>
              </a:spcBef>
              <a:spcAft>
                <a:spcPts val="0"/>
              </a:spcAft>
              <a:buSzPts val="2400"/>
              <a:buFont typeface="Raleway"/>
              <a:buNone/>
              <a:defRPr sz="2400" b="1">
                <a:latin typeface="Raleway"/>
                <a:ea typeface="Raleway"/>
                <a:cs typeface="Raleway"/>
                <a:sym typeface="Raleway"/>
              </a:defRPr>
            </a:lvl2pPr>
            <a:lvl3pPr lvl="2" algn="ctr">
              <a:lnSpc>
                <a:spcPct val="100000"/>
              </a:lnSpc>
              <a:spcBef>
                <a:spcPts val="0"/>
              </a:spcBef>
              <a:spcAft>
                <a:spcPts val="0"/>
              </a:spcAft>
              <a:buSzPts val="2400"/>
              <a:buFont typeface="Raleway"/>
              <a:buNone/>
              <a:defRPr sz="2400" b="1">
                <a:latin typeface="Raleway"/>
                <a:ea typeface="Raleway"/>
                <a:cs typeface="Raleway"/>
                <a:sym typeface="Raleway"/>
              </a:defRPr>
            </a:lvl3pPr>
            <a:lvl4pPr lvl="3" algn="ctr">
              <a:lnSpc>
                <a:spcPct val="100000"/>
              </a:lnSpc>
              <a:spcBef>
                <a:spcPts val="0"/>
              </a:spcBef>
              <a:spcAft>
                <a:spcPts val="0"/>
              </a:spcAft>
              <a:buSzPts val="2400"/>
              <a:buFont typeface="Raleway"/>
              <a:buNone/>
              <a:defRPr sz="2400" b="1">
                <a:latin typeface="Raleway"/>
                <a:ea typeface="Raleway"/>
                <a:cs typeface="Raleway"/>
                <a:sym typeface="Raleway"/>
              </a:defRPr>
            </a:lvl4pPr>
            <a:lvl5pPr lvl="4" algn="ctr">
              <a:lnSpc>
                <a:spcPct val="100000"/>
              </a:lnSpc>
              <a:spcBef>
                <a:spcPts val="0"/>
              </a:spcBef>
              <a:spcAft>
                <a:spcPts val="0"/>
              </a:spcAft>
              <a:buSzPts val="2400"/>
              <a:buFont typeface="Raleway"/>
              <a:buNone/>
              <a:defRPr sz="2400" b="1">
                <a:latin typeface="Raleway"/>
                <a:ea typeface="Raleway"/>
                <a:cs typeface="Raleway"/>
                <a:sym typeface="Raleway"/>
              </a:defRPr>
            </a:lvl5pPr>
            <a:lvl6pPr lvl="5" algn="ctr">
              <a:lnSpc>
                <a:spcPct val="100000"/>
              </a:lnSpc>
              <a:spcBef>
                <a:spcPts val="0"/>
              </a:spcBef>
              <a:spcAft>
                <a:spcPts val="0"/>
              </a:spcAft>
              <a:buSzPts val="2400"/>
              <a:buFont typeface="Raleway"/>
              <a:buNone/>
              <a:defRPr sz="2400" b="1">
                <a:latin typeface="Raleway"/>
                <a:ea typeface="Raleway"/>
                <a:cs typeface="Raleway"/>
                <a:sym typeface="Raleway"/>
              </a:defRPr>
            </a:lvl6pPr>
            <a:lvl7pPr lvl="6" algn="ctr">
              <a:lnSpc>
                <a:spcPct val="100000"/>
              </a:lnSpc>
              <a:spcBef>
                <a:spcPts val="0"/>
              </a:spcBef>
              <a:spcAft>
                <a:spcPts val="0"/>
              </a:spcAft>
              <a:buSzPts val="2400"/>
              <a:buFont typeface="Raleway"/>
              <a:buNone/>
              <a:defRPr sz="2400" b="1">
                <a:latin typeface="Raleway"/>
                <a:ea typeface="Raleway"/>
                <a:cs typeface="Raleway"/>
                <a:sym typeface="Raleway"/>
              </a:defRPr>
            </a:lvl7pPr>
            <a:lvl8pPr lvl="7" algn="ctr">
              <a:lnSpc>
                <a:spcPct val="100000"/>
              </a:lnSpc>
              <a:spcBef>
                <a:spcPts val="0"/>
              </a:spcBef>
              <a:spcAft>
                <a:spcPts val="0"/>
              </a:spcAft>
              <a:buSzPts val="2400"/>
              <a:buFont typeface="Raleway"/>
              <a:buNone/>
              <a:defRPr sz="2400" b="1">
                <a:latin typeface="Raleway"/>
                <a:ea typeface="Raleway"/>
                <a:cs typeface="Raleway"/>
                <a:sym typeface="Raleway"/>
              </a:defRPr>
            </a:lvl8pPr>
            <a:lvl9pPr lvl="8" algn="ctr">
              <a:lnSpc>
                <a:spcPct val="100000"/>
              </a:lnSpc>
              <a:spcBef>
                <a:spcPts val="0"/>
              </a:spcBef>
              <a:spcAft>
                <a:spcPts val="0"/>
              </a:spcAft>
              <a:buSzPts val="2400"/>
              <a:buFont typeface="Raleway"/>
              <a:buNone/>
              <a:defRPr sz="2400" b="1">
                <a:latin typeface="Raleway"/>
                <a:ea typeface="Raleway"/>
                <a:cs typeface="Raleway"/>
                <a:sym typeface="Raleway"/>
              </a:defRPr>
            </a:lvl9pPr>
          </a:lstStyle>
          <a:p>
            <a:endParaRPr/>
          </a:p>
        </p:txBody>
      </p:sp>
      <p:sp>
        <p:nvSpPr>
          <p:cNvPr id="216" name="Google Shape;216;p46"/>
          <p:cNvSpPr txBox="1">
            <a:spLocks noGrp="1"/>
          </p:cNvSpPr>
          <p:nvPr>
            <p:ph type="title" idx="16" hasCustomPrompt="1"/>
          </p:nvPr>
        </p:nvSpPr>
        <p:spPr>
          <a:xfrm>
            <a:off x="4599590" y="3785493"/>
            <a:ext cx="690900" cy="4326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2100" b="1">
                <a:solidFill>
                  <a:schemeClr val="dk2"/>
                </a:solidFill>
                <a:latin typeface="Bricolage Grotesque"/>
                <a:ea typeface="Bricolage Grotesque"/>
                <a:cs typeface="Bricolage Grotesque"/>
                <a:sym typeface="Bricolage Grotesque"/>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17" name="Google Shape;217;p46"/>
          <p:cNvSpPr txBox="1">
            <a:spLocks noGrp="1"/>
          </p:cNvSpPr>
          <p:nvPr>
            <p:ph type="subTitle" idx="17"/>
          </p:nvPr>
        </p:nvSpPr>
        <p:spPr>
          <a:xfrm>
            <a:off x="5251800" y="3749310"/>
            <a:ext cx="3609000" cy="432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400"/>
              <a:buFont typeface="Raleway"/>
              <a:buNone/>
              <a:defRPr sz="1600">
                <a:latin typeface="Bricolage Grotesque Medium"/>
                <a:ea typeface="Bricolage Grotesque Medium"/>
                <a:cs typeface="Bricolage Grotesque Medium"/>
                <a:sym typeface="Bricolage Grotesque Medium"/>
              </a:defRPr>
            </a:lvl1pPr>
            <a:lvl2pPr lvl="1" algn="ctr">
              <a:lnSpc>
                <a:spcPct val="100000"/>
              </a:lnSpc>
              <a:spcBef>
                <a:spcPts val="0"/>
              </a:spcBef>
              <a:spcAft>
                <a:spcPts val="0"/>
              </a:spcAft>
              <a:buSzPts val="2400"/>
              <a:buFont typeface="Raleway"/>
              <a:buNone/>
              <a:defRPr sz="2400" b="1">
                <a:latin typeface="Raleway"/>
                <a:ea typeface="Raleway"/>
                <a:cs typeface="Raleway"/>
                <a:sym typeface="Raleway"/>
              </a:defRPr>
            </a:lvl2pPr>
            <a:lvl3pPr lvl="2" algn="ctr">
              <a:lnSpc>
                <a:spcPct val="100000"/>
              </a:lnSpc>
              <a:spcBef>
                <a:spcPts val="0"/>
              </a:spcBef>
              <a:spcAft>
                <a:spcPts val="0"/>
              </a:spcAft>
              <a:buSzPts val="2400"/>
              <a:buFont typeface="Raleway"/>
              <a:buNone/>
              <a:defRPr sz="2400" b="1">
                <a:latin typeface="Raleway"/>
                <a:ea typeface="Raleway"/>
                <a:cs typeface="Raleway"/>
                <a:sym typeface="Raleway"/>
              </a:defRPr>
            </a:lvl3pPr>
            <a:lvl4pPr lvl="3" algn="ctr">
              <a:lnSpc>
                <a:spcPct val="100000"/>
              </a:lnSpc>
              <a:spcBef>
                <a:spcPts val="0"/>
              </a:spcBef>
              <a:spcAft>
                <a:spcPts val="0"/>
              </a:spcAft>
              <a:buSzPts val="2400"/>
              <a:buFont typeface="Raleway"/>
              <a:buNone/>
              <a:defRPr sz="2400" b="1">
                <a:latin typeface="Raleway"/>
                <a:ea typeface="Raleway"/>
                <a:cs typeface="Raleway"/>
                <a:sym typeface="Raleway"/>
              </a:defRPr>
            </a:lvl4pPr>
            <a:lvl5pPr lvl="4" algn="ctr">
              <a:lnSpc>
                <a:spcPct val="100000"/>
              </a:lnSpc>
              <a:spcBef>
                <a:spcPts val="0"/>
              </a:spcBef>
              <a:spcAft>
                <a:spcPts val="0"/>
              </a:spcAft>
              <a:buSzPts val="2400"/>
              <a:buFont typeface="Raleway"/>
              <a:buNone/>
              <a:defRPr sz="2400" b="1">
                <a:latin typeface="Raleway"/>
                <a:ea typeface="Raleway"/>
                <a:cs typeface="Raleway"/>
                <a:sym typeface="Raleway"/>
              </a:defRPr>
            </a:lvl5pPr>
            <a:lvl6pPr lvl="5" algn="ctr">
              <a:lnSpc>
                <a:spcPct val="100000"/>
              </a:lnSpc>
              <a:spcBef>
                <a:spcPts val="0"/>
              </a:spcBef>
              <a:spcAft>
                <a:spcPts val="0"/>
              </a:spcAft>
              <a:buSzPts val="2400"/>
              <a:buFont typeface="Raleway"/>
              <a:buNone/>
              <a:defRPr sz="2400" b="1">
                <a:latin typeface="Raleway"/>
                <a:ea typeface="Raleway"/>
                <a:cs typeface="Raleway"/>
                <a:sym typeface="Raleway"/>
              </a:defRPr>
            </a:lvl6pPr>
            <a:lvl7pPr lvl="6" algn="ctr">
              <a:lnSpc>
                <a:spcPct val="100000"/>
              </a:lnSpc>
              <a:spcBef>
                <a:spcPts val="0"/>
              </a:spcBef>
              <a:spcAft>
                <a:spcPts val="0"/>
              </a:spcAft>
              <a:buSzPts val="2400"/>
              <a:buFont typeface="Raleway"/>
              <a:buNone/>
              <a:defRPr sz="2400" b="1">
                <a:latin typeface="Raleway"/>
                <a:ea typeface="Raleway"/>
                <a:cs typeface="Raleway"/>
                <a:sym typeface="Raleway"/>
              </a:defRPr>
            </a:lvl7pPr>
            <a:lvl8pPr lvl="7" algn="ctr">
              <a:lnSpc>
                <a:spcPct val="100000"/>
              </a:lnSpc>
              <a:spcBef>
                <a:spcPts val="0"/>
              </a:spcBef>
              <a:spcAft>
                <a:spcPts val="0"/>
              </a:spcAft>
              <a:buSzPts val="2400"/>
              <a:buFont typeface="Raleway"/>
              <a:buNone/>
              <a:defRPr sz="2400" b="1">
                <a:latin typeface="Raleway"/>
                <a:ea typeface="Raleway"/>
                <a:cs typeface="Raleway"/>
                <a:sym typeface="Raleway"/>
              </a:defRPr>
            </a:lvl8pPr>
            <a:lvl9pPr lvl="8" algn="ctr">
              <a:lnSpc>
                <a:spcPct val="100000"/>
              </a:lnSpc>
              <a:spcBef>
                <a:spcPts val="0"/>
              </a:spcBef>
              <a:spcAft>
                <a:spcPts val="0"/>
              </a:spcAft>
              <a:buSzPts val="2400"/>
              <a:buFont typeface="Raleway"/>
              <a:buNone/>
              <a:defRPr sz="2400" b="1">
                <a:latin typeface="Raleway"/>
                <a:ea typeface="Raleway"/>
                <a:cs typeface="Raleway"/>
                <a:sym typeface="Raleway"/>
              </a:defRPr>
            </a:lvl9pPr>
          </a:lstStyle>
          <a:p>
            <a:endParaRPr/>
          </a:p>
        </p:txBody>
      </p:sp>
      <p:sp>
        <p:nvSpPr>
          <p:cNvPr id="218" name="Google Shape;218;p46"/>
          <p:cNvSpPr txBox="1">
            <a:spLocks noGrp="1"/>
          </p:cNvSpPr>
          <p:nvPr>
            <p:ph type="title" idx="18" hasCustomPrompt="1"/>
          </p:nvPr>
        </p:nvSpPr>
        <p:spPr>
          <a:xfrm>
            <a:off x="4599590" y="4357517"/>
            <a:ext cx="690900" cy="4326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2100" b="1">
                <a:solidFill>
                  <a:schemeClr val="dk2"/>
                </a:solidFill>
                <a:latin typeface="Bricolage Grotesque"/>
                <a:ea typeface="Bricolage Grotesque"/>
                <a:cs typeface="Bricolage Grotesque"/>
                <a:sym typeface="Bricolage Grotesque"/>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19" name="Google Shape;219;p46"/>
          <p:cNvSpPr txBox="1">
            <a:spLocks noGrp="1"/>
          </p:cNvSpPr>
          <p:nvPr>
            <p:ph type="subTitle" idx="19"/>
          </p:nvPr>
        </p:nvSpPr>
        <p:spPr>
          <a:xfrm>
            <a:off x="5251800" y="4321329"/>
            <a:ext cx="3609000" cy="432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400"/>
              <a:buFont typeface="Raleway"/>
              <a:buNone/>
              <a:defRPr sz="1600">
                <a:latin typeface="Bricolage Grotesque Medium"/>
                <a:ea typeface="Bricolage Grotesque Medium"/>
                <a:cs typeface="Bricolage Grotesque Medium"/>
                <a:sym typeface="Bricolage Grotesque Medium"/>
              </a:defRPr>
            </a:lvl1pPr>
            <a:lvl2pPr lvl="1" algn="ctr">
              <a:lnSpc>
                <a:spcPct val="100000"/>
              </a:lnSpc>
              <a:spcBef>
                <a:spcPts val="0"/>
              </a:spcBef>
              <a:spcAft>
                <a:spcPts val="0"/>
              </a:spcAft>
              <a:buSzPts val="2400"/>
              <a:buFont typeface="Raleway"/>
              <a:buNone/>
              <a:defRPr sz="2400" b="1">
                <a:latin typeface="Raleway"/>
                <a:ea typeface="Raleway"/>
                <a:cs typeface="Raleway"/>
                <a:sym typeface="Raleway"/>
              </a:defRPr>
            </a:lvl2pPr>
            <a:lvl3pPr lvl="2" algn="ctr">
              <a:lnSpc>
                <a:spcPct val="100000"/>
              </a:lnSpc>
              <a:spcBef>
                <a:spcPts val="0"/>
              </a:spcBef>
              <a:spcAft>
                <a:spcPts val="0"/>
              </a:spcAft>
              <a:buSzPts val="2400"/>
              <a:buFont typeface="Raleway"/>
              <a:buNone/>
              <a:defRPr sz="2400" b="1">
                <a:latin typeface="Raleway"/>
                <a:ea typeface="Raleway"/>
                <a:cs typeface="Raleway"/>
                <a:sym typeface="Raleway"/>
              </a:defRPr>
            </a:lvl3pPr>
            <a:lvl4pPr lvl="3" algn="ctr">
              <a:lnSpc>
                <a:spcPct val="100000"/>
              </a:lnSpc>
              <a:spcBef>
                <a:spcPts val="0"/>
              </a:spcBef>
              <a:spcAft>
                <a:spcPts val="0"/>
              </a:spcAft>
              <a:buSzPts val="2400"/>
              <a:buFont typeface="Raleway"/>
              <a:buNone/>
              <a:defRPr sz="2400" b="1">
                <a:latin typeface="Raleway"/>
                <a:ea typeface="Raleway"/>
                <a:cs typeface="Raleway"/>
                <a:sym typeface="Raleway"/>
              </a:defRPr>
            </a:lvl4pPr>
            <a:lvl5pPr lvl="4" algn="ctr">
              <a:lnSpc>
                <a:spcPct val="100000"/>
              </a:lnSpc>
              <a:spcBef>
                <a:spcPts val="0"/>
              </a:spcBef>
              <a:spcAft>
                <a:spcPts val="0"/>
              </a:spcAft>
              <a:buSzPts val="2400"/>
              <a:buFont typeface="Raleway"/>
              <a:buNone/>
              <a:defRPr sz="2400" b="1">
                <a:latin typeface="Raleway"/>
                <a:ea typeface="Raleway"/>
                <a:cs typeface="Raleway"/>
                <a:sym typeface="Raleway"/>
              </a:defRPr>
            </a:lvl5pPr>
            <a:lvl6pPr lvl="5" algn="ctr">
              <a:lnSpc>
                <a:spcPct val="100000"/>
              </a:lnSpc>
              <a:spcBef>
                <a:spcPts val="0"/>
              </a:spcBef>
              <a:spcAft>
                <a:spcPts val="0"/>
              </a:spcAft>
              <a:buSzPts val="2400"/>
              <a:buFont typeface="Raleway"/>
              <a:buNone/>
              <a:defRPr sz="2400" b="1">
                <a:latin typeface="Raleway"/>
                <a:ea typeface="Raleway"/>
                <a:cs typeface="Raleway"/>
                <a:sym typeface="Raleway"/>
              </a:defRPr>
            </a:lvl6pPr>
            <a:lvl7pPr lvl="6" algn="ctr">
              <a:lnSpc>
                <a:spcPct val="100000"/>
              </a:lnSpc>
              <a:spcBef>
                <a:spcPts val="0"/>
              </a:spcBef>
              <a:spcAft>
                <a:spcPts val="0"/>
              </a:spcAft>
              <a:buSzPts val="2400"/>
              <a:buFont typeface="Raleway"/>
              <a:buNone/>
              <a:defRPr sz="2400" b="1">
                <a:latin typeface="Raleway"/>
                <a:ea typeface="Raleway"/>
                <a:cs typeface="Raleway"/>
                <a:sym typeface="Raleway"/>
              </a:defRPr>
            </a:lvl7pPr>
            <a:lvl8pPr lvl="7" algn="ctr">
              <a:lnSpc>
                <a:spcPct val="100000"/>
              </a:lnSpc>
              <a:spcBef>
                <a:spcPts val="0"/>
              </a:spcBef>
              <a:spcAft>
                <a:spcPts val="0"/>
              </a:spcAft>
              <a:buSzPts val="2400"/>
              <a:buFont typeface="Raleway"/>
              <a:buNone/>
              <a:defRPr sz="2400" b="1">
                <a:latin typeface="Raleway"/>
                <a:ea typeface="Raleway"/>
                <a:cs typeface="Raleway"/>
                <a:sym typeface="Raleway"/>
              </a:defRPr>
            </a:lvl8pPr>
            <a:lvl9pPr lvl="8" algn="ctr">
              <a:lnSpc>
                <a:spcPct val="100000"/>
              </a:lnSpc>
              <a:spcBef>
                <a:spcPts val="0"/>
              </a:spcBef>
              <a:spcAft>
                <a:spcPts val="0"/>
              </a:spcAft>
              <a:buSzPts val="2400"/>
              <a:buFont typeface="Raleway"/>
              <a:buNone/>
              <a:defRPr sz="2400" b="1">
                <a:latin typeface="Raleway"/>
                <a:ea typeface="Raleway"/>
                <a:cs typeface="Raleway"/>
                <a:sym typeface="Raleway"/>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text">
  <p:cSld name="CUSTOM_4">
    <p:spTree>
      <p:nvGrpSpPr>
        <p:cNvPr id="1" name="Shape 220"/>
        <p:cNvGrpSpPr/>
        <p:nvPr/>
      </p:nvGrpSpPr>
      <p:grpSpPr>
        <a:xfrm>
          <a:off x="0" y="0"/>
          <a:ext cx="0" cy="0"/>
          <a:chOff x="0" y="0"/>
          <a:chExt cx="0" cy="0"/>
        </a:xfrm>
      </p:grpSpPr>
      <p:pic>
        <p:nvPicPr>
          <p:cNvPr id="221" name="Google Shape;221;p47" title="glass.png"/>
          <p:cNvPicPr preferRelativeResize="0"/>
          <p:nvPr/>
        </p:nvPicPr>
        <p:blipFill rotWithShape="1">
          <a:blip r:embed="rId2">
            <a:alphaModFix/>
          </a:blip>
          <a:srcRect l="1028" t="3590" r="61326" b="2908"/>
          <a:stretch/>
        </p:blipFill>
        <p:spPr>
          <a:xfrm>
            <a:off x="177350" y="167125"/>
            <a:ext cx="2734574" cy="4809251"/>
          </a:xfrm>
          <a:prstGeom prst="rect">
            <a:avLst/>
          </a:prstGeom>
          <a:noFill/>
          <a:ln>
            <a:noFill/>
          </a:ln>
        </p:spPr>
      </p:pic>
      <p:sp>
        <p:nvSpPr>
          <p:cNvPr id="222" name="Google Shape;222;p47"/>
          <p:cNvSpPr txBox="1">
            <a:spLocks noGrp="1"/>
          </p:cNvSpPr>
          <p:nvPr>
            <p:ph type="title"/>
          </p:nvPr>
        </p:nvSpPr>
        <p:spPr>
          <a:xfrm>
            <a:off x="597571" y="1332000"/>
            <a:ext cx="3590100" cy="24795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sz="3100"/>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223" name="Google Shape;223;p47"/>
          <p:cNvSpPr txBox="1">
            <a:spLocks noGrp="1"/>
          </p:cNvSpPr>
          <p:nvPr>
            <p:ph type="subTitle" idx="1"/>
          </p:nvPr>
        </p:nvSpPr>
        <p:spPr>
          <a:xfrm>
            <a:off x="4694725" y="1752000"/>
            <a:ext cx="3851700" cy="16395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Char char="●"/>
              <a:defRPr sz="1200"/>
            </a:lvl1pPr>
            <a:lvl2pPr lvl="1" algn="ctr">
              <a:lnSpc>
                <a:spcPct val="100000"/>
              </a:lnSpc>
              <a:spcBef>
                <a:spcPts val="0"/>
              </a:spcBef>
              <a:spcAft>
                <a:spcPts val="0"/>
              </a:spcAft>
              <a:buSzPts val="1200"/>
              <a:buChar char="○"/>
              <a:defRPr/>
            </a:lvl2pPr>
            <a:lvl3pPr lvl="2" algn="ctr">
              <a:lnSpc>
                <a:spcPct val="100000"/>
              </a:lnSpc>
              <a:spcBef>
                <a:spcPts val="0"/>
              </a:spcBef>
              <a:spcAft>
                <a:spcPts val="0"/>
              </a:spcAft>
              <a:buSzPts val="1200"/>
              <a:buChar char="■"/>
              <a:defRPr/>
            </a:lvl3pPr>
            <a:lvl4pPr lvl="3" algn="ctr">
              <a:lnSpc>
                <a:spcPct val="100000"/>
              </a:lnSpc>
              <a:spcBef>
                <a:spcPts val="0"/>
              </a:spcBef>
              <a:spcAft>
                <a:spcPts val="0"/>
              </a:spcAft>
              <a:buSzPts val="1200"/>
              <a:buChar char="●"/>
              <a:defRPr/>
            </a:lvl4pPr>
            <a:lvl5pPr lvl="4" algn="ctr">
              <a:lnSpc>
                <a:spcPct val="100000"/>
              </a:lnSpc>
              <a:spcBef>
                <a:spcPts val="0"/>
              </a:spcBef>
              <a:spcAft>
                <a:spcPts val="0"/>
              </a:spcAft>
              <a:buSzPts val="1200"/>
              <a:buChar char="○"/>
              <a:defRPr/>
            </a:lvl5pPr>
            <a:lvl6pPr lvl="5" algn="ctr">
              <a:lnSpc>
                <a:spcPct val="100000"/>
              </a:lnSpc>
              <a:spcBef>
                <a:spcPts val="0"/>
              </a:spcBef>
              <a:spcAft>
                <a:spcPts val="0"/>
              </a:spcAft>
              <a:buSzPts val="1200"/>
              <a:buChar char="■"/>
              <a:defRPr/>
            </a:lvl6pPr>
            <a:lvl7pPr lvl="6" algn="ctr">
              <a:lnSpc>
                <a:spcPct val="100000"/>
              </a:lnSpc>
              <a:spcBef>
                <a:spcPts val="0"/>
              </a:spcBef>
              <a:spcAft>
                <a:spcPts val="0"/>
              </a:spcAft>
              <a:buSzPts val="1200"/>
              <a:buChar char="●"/>
              <a:defRPr/>
            </a:lvl7pPr>
            <a:lvl8pPr lvl="7" algn="ctr">
              <a:lnSpc>
                <a:spcPct val="100000"/>
              </a:lnSpc>
              <a:spcBef>
                <a:spcPts val="0"/>
              </a:spcBef>
              <a:spcAft>
                <a:spcPts val="0"/>
              </a:spcAft>
              <a:buSzPts val="1200"/>
              <a:buChar char="○"/>
              <a:defRPr/>
            </a:lvl8pPr>
            <a:lvl9pPr lvl="8" algn="ctr">
              <a:lnSpc>
                <a:spcPct val="100000"/>
              </a:lnSpc>
              <a:spcBef>
                <a:spcPts val="0"/>
              </a:spcBef>
              <a:spcAft>
                <a:spcPts val="0"/>
              </a:spcAft>
              <a:buSzPts val="1200"/>
              <a:buChar char="■"/>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text 1">
  <p:cSld name="ONE_COLUMN_TEXT_1">
    <p:spTree>
      <p:nvGrpSpPr>
        <p:cNvPr id="1" name="Shape 224"/>
        <p:cNvGrpSpPr/>
        <p:nvPr/>
      </p:nvGrpSpPr>
      <p:grpSpPr>
        <a:xfrm>
          <a:off x="0" y="0"/>
          <a:ext cx="0" cy="0"/>
          <a:chOff x="0" y="0"/>
          <a:chExt cx="0" cy="0"/>
        </a:xfrm>
      </p:grpSpPr>
      <p:sp>
        <p:nvSpPr>
          <p:cNvPr id="225" name="Google Shape;225;p48"/>
          <p:cNvSpPr txBox="1">
            <a:spLocks noGrp="1"/>
          </p:cNvSpPr>
          <p:nvPr>
            <p:ph type="title"/>
          </p:nvPr>
        </p:nvSpPr>
        <p:spPr>
          <a:xfrm>
            <a:off x="4627275" y="229975"/>
            <a:ext cx="3906000" cy="7590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226" name="Google Shape;226;p48"/>
          <p:cNvSpPr txBox="1">
            <a:spLocks noGrp="1"/>
          </p:cNvSpPr>
          <p:nvPr>
            <p:ph type="subTitle" idx="1"/>
          </p:nvPr>
        </p:nvSpPr>
        <p:spPr>
          <a:xfrm>
            <a:off x="4620500" y="3212292"/>
            <a:ext cx="4294800" cy="1680600"/>
          </a:xfrm>
          <a:prstGeom prst="rect">
            <a:avLst/>
          </a:prstGeom>
        </p:spPr>
        <p:txBody>
          <a:bodyPr spcFirstLastPara="1" wrap="square" lIns="91425" tIns="91425" rIns="91425" bIns="91425" anchor="t" anchorCtr="0">
            <a:noAutofit/>
          </a:bodyPr>
          <a:lstStyle>
            <a:lvl1pPr lvl="0">
              <a:spcBef>
                <a:spcPts val="0"/>
              </a:spcBef>
              <a:spcAft>
                <a:spcPts val="0"/>
              </a:spcAft>
              <a:buSzPts val="1600"/>
              <a:buFont typeface="Open Sans Light"/>
              <a:buChar char="●"/>
              <a:defRPr/>
            </a:lvl1pPr>
            <a:lvl2pPr lvl="1" algn="ctr">
              <a:lnSpc>
                <a:spcPct val="100000"/>
              </a:lnSpc>
              <a:spcBef>
                <a:spcPts val="0"/>
              </a:spcBef>
              <a:spcAft>
                <a:spcPts val="0"/>
              </a:spcAft>
              <a:buClr>
                <a:srgbClr val="E76A28"/>
              </a:buClr>
              <a:buSzPts val="1600"/>
              <a:buFont typeface="Nunito Light"/>
              <a:buChar char="○"/>
              <a:defRPr/>
            </a:lvl2pPr>
            <a:lvl3pPr lvl="2" algn="ctr">
              <a:lnSpc>
                <a:spcPct val="100000"/>
              </a:lnSpc>
              <a:spcBef>
                <a:spcPts val="0"/>
              </a:spcBef>
              <a:spcAft>
                <a:spcPts val="0"/>
              </a:spcAft>
              <a:buClr>
                <a:srgbClr val="E76A28"/>
              </a:buClr>
              <a:buSzPts val="1500"/>
              <a:buFont typeface="Nunito Light"/>
              <a:buChar char="■"/>
              <a:defRPr/>
            </a:lvl3pPr>
            <a:lvl4pPr lvl="3" algn="ctr">
              <a:lnSpc>
                <a:spcPct val="100000"/>
              </a:lnSpc>
              <a:spcBef>
                <a:spcPts val="0"/>
              </a:spcBef>
              <a:spcAft>
                <a:spcPts val="0"/>
              </a:spcAft>
              <a:buClr>
                <a:srgbClr val="E76A28"/>
              </a:buClr>
              <a:buSzPts val="1500"/>
              <a:buFont typeface="Nunito Light"/>
              <a:buChar char="●"/>
              <a:defRPr/>
            </a:lvl4pPr>
            <a:lvl5pPr lvl="4" algn="ctr">
              <a:lnSpc>
                <a:spcPct val="100000"/>
              </a:lnSpc>
              <a:spcBef>
                <a:spcPts val="0"/>
              </a:spcBef>
              <a:spcAft>
                <a:spcPts val="0"/>
              </a:spcAft>
              <a:buClr>
                <a:srgbClr val="E76A28"/>
              </a:buClr>
              <a:buSzPts val="1200"/>
              <a:buFont typeface="Nunito Light"/>
              <a:buChar char="○"/>
              <a:defRPr/>
            </a:lvl5pPr>
            <a:lvl6pPr lvl="5" algn="ctr">
              <a:lnSpc>
                <a:spcPct val="100000"/>
              </a:lnSpc>
              <a:spcBef>
                <a:spcPts val="0"/>
              </a:spcBef>
              <a:spcAft>
                <a:spcPts val="0"/>
              </a:spcAft>
              <a:buClr>
                <a:srgbClr val="999999"/>
              </a:buClr>
              <a:buSzPts val="1200"/>
              <a:buFont typeface="Nunito Light"/>
              <a:buChar char="■"/>
              <a:defRPr/>
            </a:lvl6pPr>
            <a:lvl7pPr lvl="6" algn="ctr">
              <a:lnSpc>
                <a:spcPct val="100000"/>
              </a:lnSpc>
              <a:spcBef>
                <a:spcPts val="0"/>
              </a:spcBef>
              <a:spcAft>
                <a:spcPts val="0"/>
              </a:spcAft>
              <a:buClr>
                <a:srgbClr val="999999"/>
              </a:buClr>
              <a:buSzPts val="1300"/>
              <a:buFont typeface="Nunito Light"/>
              <a:buChar char="●"/>
              <a:defRPr/>
            </a:lvl7pPr>
            <a:lvl8pPr lvl="7" algn="ctr">
              <a:lnSpc>
                <a:spcPct val="100000"/>
              </a:lnSpc>
              <a:spcBef>
                <a:spcPts val="0"/>
              </a:spcBef>
              <a:spcAft>
                <a:spcPts val="0"/>
              </a:spcAft>
              <a:buClr>
                <a:srgbClr val="999999"/>
              </a:buClr>
              <a:buSzPts val="1300"/>
              <a:buFont typeface="Nunito Light"/>
              <a:buChar char="○"/>
              <a:defRPr/>
            </a:lvl8pPr>
            <a:lvl9pPr lvl="8" algn="ctr">
              <a:lnSpc>
                <a:spcPct val="100000"/>
              </a:lnSpc>
              <a:spcBef>
                <a:spcPts val="0"/>
              </a:spcBef>
              <a:spcAft>
                <a:spcPts val="0"/>
              </a:spcAft>
              <a:buClr>
                <a:srgbClr val="999999"/>
              </a:buClr>
              <a:buSzPts val="1200"/>
              <a:buFont typeface="Nunito Light"/>
              <a:buChar char="■"/>
              <a:defRPr/>
            </a:lvl9pPr>
          </a:lstStyle>
          <a:p>
            <a:endParaRPr/>
          </a:p>
        </p:txBody>
      </p:sp>
      <p:sp>
        <p:nvSpPr>
          <p:cNvPr id="227" name="Google Shape;227;p48"/>
          <p:cNvSpPr>
            <a:spLocks noGrp="1"/>
          </p:cNvSpPr>
          <p:nvPr>
            <p:ph type="pic" idx="2"/>
          </p:nvPr>
        </p:nvSpPr>
        <p:spPr>
          <a:xfrm>
            <a:off x="0" y="-75"/>
            <a:ext cx="4294800" cy="5143500"/>
          </a:xfrm>
          <a:prstGeom prst="rect">
            <a:avLst/>
          </a:prstGeom>
          <a:noFill/>
          <a:ln>
            <a:noFill/>
          </a:ln>
        </p:spPr>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228"/>
        <p:cNvGrpSpPr/>
        <p:nvPr/>
      </p:nvGrpSpPr>
      <p:grpSpPr>
        <a:xfrm>
          <a:off x="0" y="0"/>
          <a:ext cx="0" cy="0"/>
          <a:chOff x="0" y="0"/>
          <a:chExt cx="0" cy="0"/>
        </a:xfrm>
      </p:grpSpPr>
      <p:pic>
        <p:nvPicPr>
          <p:cNvPr id="229" name="Google Shape;229;p49" title="glass.png"/>
          <p:cNvPicPr preferRelativeResize="0"/>
          <p:nvPr/>
        </p:nvPicPr>
        <p:blipFill rotWithShape="1">
          <a:blip r:embed="rId2">
            <a:alphaModFix/>
          </a:blip>
          <a:srcRect l="1029" t="3590" r="72649" b="2908"/>
          <a:stretch/>
        </p:blipFill>
        <p:spPr>
          <a:xfrm>
            <a:off x="7058016" y="167125"/>
            <a:ext cx="1911998" cy="4809251"/>
          </a:xfrm>
          <a:prstGeom prst="rect">
            <a:avLst/>
          </a:prstGeom>
          <a:noFill/>
          <a:ln>
            <a:noFill/>
          </a:ln>
        </p:spPr>
      </p:pic>
      <p:sp>
        <p:nvSpPr>
          <p:cNvPr id="230" name="Google Shape;230;p49"/>
          <p:cNvSpPr txBox="1">
            <a:spLocks noGrp="1"/>
          </p:cNvSpPr>
          <p:nvPr>
            <p:ph type="title"/>
          </p:nvPr>
        </p:nvSpPr>
        <p:spPr>
          <a:xfrm>
            <a:off x="4746200" y="228611"/>
            <a:ext cx="4169100" cy="572700"/>
          </a:xfrm>
          <a:prstGeom prst="rect">
            <a:avLst/>
          </a:prstGeom>
        </p:spPr>
        <p:txBody>
          <a:bodyPr spcFirstLastPara="1" wrap="square" lIns="91425" tIns="91425" rIns="91425" bIns="91425" anchor="t" anchorCtr="0">
            <a:noAutofit/>
          </a:bodyPr>
          <a:lstStyle>
            <a:lvl1pPr lvl="0" algn="r">
              <a:spcBef>
                <a:spcPts val="0"/>
              </a:spcBef>
              <a:spcAft>
                <a:spcPts val="0"/>
              </a:spcAft>
              <a:buSzPts val="26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231" name="Google Shape;231;p49"/>
          <p:cNvSpPr txBox="1">
            <a:spLocks noGrp="1"/>
          </p:cNvSpPr>
          <p:nvPr>
            <p:ph type="subTitle" idx="1"/>
          </p:nvPr>
        </p:nvSpPr>
        <p:spPr>
          <a:xfrm>
            <a:off x="228700" y="1603553"/>
            <a:ext cx="6125700" cy="5727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a:endParaRPr/>
          </a:p>
        </p:txBody>
      </p:sp>
      <p:sp>
        <p:nvSpPr>
          <p:cNvPr id="232" name="Google Shape;232;p49"/>
          <p:cNvSpPr txBox="1">
            <a:spLocks noGrp="1"/>
          </p:cNvSpPr>
          <p:nvPr>
            <p:ph type="subTitle" idx="2"/>
          </p:nvPr>
        </p:nvSpPr>
        <p:spPr>
          <a:xfrm>
            <a:off x="228700" y="2769327"/>
            <a:ext cx="6125700" cy="5727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a:endParaRPr/>
          </a:p>
        </p:txBody>
      </p:sp>
      <p:sp>
        <p:nvSpPr>
          <p:cNvPr id="233" name="Google Shape;233;p49"/>
          <p:cNvSpPr txBox="1">
            <a:spLocks noGrp="1"/>
          </p:cNvSpPr>
          <p:nvPr>
            <p:ph type="subTitle" idx="3"/>
          </p:nvPr>
        </p:nvSpPr>
        <p:spPr>
          <a:xfrm>
            <a:off x="228723" y="3934950"/>
            <a:ext cx="6125700" cy="5727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a:endParaRPr/>
          </a:p>
        </p:txBody>
      </p:sp>
      <p:sp>
        <p:nvSpPr>
          <p:cNvPr id="234" name="Google Shape;234;p49"/>
          <p:cNvSpPr txBox="1">
            <a:spLocks noGrp="1"/>
          </p:cNvSpPr>
          <p:nvPr>
            <p:ph type="subTitle" idx="4"/>
          </p:nvPr>
        </p:nvSpPr>
        <p:spPr>
          <a:xfrm>
            <a:off x="228700" y="1276350"/>
            <a:ext cx="6125700" cy="450300"/>
          </a:xfrm>
          <a:prstGeom prst="rect">
            <a:avLst/>
          </a:prstGeom>
        </p:spPr>
        <p:txBody>
          <a:bodyPr spcFirstLastPara="1" wrap="square" lIns="91425" tIns="91425" rIns="91425" bIns="91425" anchor="b" anchorCtr="0">
            <a:noAutofit/>
          </a:bodyPr>
          <a:lstStyle>
            <a:lvl1pPr lvl="0">
              <a:lnSpc>
                <a:spcPct val="100000"/>
              </a:lnSpc>
              <a:spcBef>
                <a:spcPts val="0"/>
              </a:spcBef>
              <a:spcAft>
                <a:spcPts val="0"/>
              </a:spcAft>
              <a:buSzPts val="2400"/>
              <a:buFont typeface="Bebas Neue"/>
              <a:buNone/>
              <a:defRPr sz="1600">
                <a:solidFill>
                  <a:schemeClr val="dk2"/>
                </a:solidFill>
                <a:latin typeface="Bricolage Grotesque Medium"/>
                <a:ea typeface="Bricolage Grotesque Medium"/>
                <a:cs typeface="Bricolage Grotesque Medium"/>
                <a:sym typeface="Bricolage Grotesque Medium"/>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35" name="Google Shape;235;p49"/>
          <p:cNvSpPr txBox="1">
            <a:spLocks noGrp="1"/>
          </p:cNvSpPr>
          <p:nvPr>
            <p:ph type="subTitle" idx="5"/>
          </p:nvPr>
        </p:nvSpPr>
        <p:spPr>
          <a:xfrm>
            <a:off x="228728" y="2441973"/>
            <a:ext cx="6125700" cy="450300"/>
          </a:xfrm>
          <a:prstGeom prst="rect">
            <a:avLst/>
          </a:prstGeom>
        </p:spPr>
        <p:txBody>
          <a:bodyPr spcFirstLastPara="1" wrap="square" lIns="91425" tIns="91425" rIns="91425" bIns="91425" anchor="b" anchorCtr="0">
            <a:noAutofit/>
          </a:bodyPr>
          <a:lstStyle>
            <a:lvl1pPr lvl="0">
              <a:lnSpc>
                <a:spcPct val="100000"/>
              </a:lnSpc>
              <a:spcBef>
                <a:spcPts val="0"/>
              </a:spcBef>
              <a:spcAft>
                <a:spcPts val="0"/>
              </a:spcAft>
              <a:buSzPts val="2400"/>
              <a:buFont typeface="Bebas Neue"/>
              <a:buNone/>
              <a:defRPr sz="1600">
                <a:solidFill>
                  <a:schemeClr val="dk2"/>
                </a:solidFill>
                <a:latin typeface="Bricolage Grotesque Medium"/>
                <a:ea typeface="Bricolage Grotesque Medium"/>
                <a:cs typeface="Bricolage Grotesque Medium"/>
                <a:sym typeface="Bricolage Grotesque Medium"/>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36" name="Google Shape;236;p49"/>
          <p:cNvSpPr txBox="1">
            <a:spLocks noGrp="1"/>
          </p:cNvSpPr>
          <p:nvPr>
            <p:ph type="subTitle" idx="6"/>
          </p:nvPr>
        </p:nvSpPr>
        <p:spPr>
          <a:xfrm>
            <a:off x="228728" y="3607596"/>
            <a:ext cx="6125700" cy="450300"/>
          </a:xfrm>
          <a:prstGeom prst="rect">
            <a:avLst/>
          </a:prstGeom>
        </p:spPr>
        <p:txBody>
          <a:bodyPr spcFirstLastPara="1" wrap="square" lIns="91425" tIns="91425" rIns="91425" bIns="91425" anchor="b" anchorCtr="0">
            <a:noAutofit/>
          </a:bodyPr>
          <a:lstStyle>
            <a:lvl1pPr lvl="0">
              <a:lnSpc>
                <a:spcPct val="100000"/>
              </a:lnSpc>
              <a:spcBef>
                <a:spcPts val="0"/>
              </a:spcBef>
              <a:spcAft>
                <a:spcPts val="0"/>
              </a:spcAft>
              <a:buSzPts val="2400"/>
              <a:buFont typeface="Bebas Neue"/>
              <a:buNone/>
              <a:defRPr sz="1600">
                <a:solidFill>
                  <a:schemeClr val="dk2"/>
                </a:solidFill>
                <a:latin typeface="Bricolage Grotesque Medium"/>
                <a:ea typeface="Bricolage Grotesque Medium"/>
                <a:cs typeface="Bricolage Grotesque Medium"/>
                <a:sym typeface="Bricolage Grotesque Medium"/>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237"/>
        <p:cNvGrpSpPr/>
        <p:nvPr/>
      </p:nvGrpSpPr>
      <p:grpSpPr>
        <a:xfrm>
          <a:off x="0" y="0"/>
          <a:ext cx="0" cy="0"/>
          <a:chOff x="0" y="0"/>
          <a:chExt cx="0" cy="0"/>
        </a:xfrm>
      </p:grpSpPr>
      <p:pic>
        <p:nvPicPr>
          <p:cNvPr id="238" name="Google Shape;238;p50" title="glass.png"/>
          <p:cNvPicPr preferRelativeResize="0"/>
          <p:nvPr/>
        </p:nvPicPr>
        <p:blipFill rotWithShape="1">
          <a:blip r:embed="rId2">
            <a:alphaModFix/>
          </a:blip>
          <a:srcRect l="1029" t="3590" r="77076" b="2908"/>
          <a:stretch/>
        </p:blipFill>
        <p:spPr>
          <a:xfrm>
            <a:off x="173975" y="167125"/>
            <a:ext cx="1590398" cy="4809251"/>
          </a:xfrm>
          <a:prstGeom prst="rect">
            <a:avLst/>
          </a:prstGeom>
          <a:noFill/>
          <a:ln>
            <a:noFill/>
          </a:ln>
        </p:spPr>
      </p:pic>
      <p:sp>
        <p:nvSpPr>
          <p:cNvPr id="239" name="Google Shape;239;p50"/>
          <p:cNvSpPr txBox="1">
            <a:spLocks noGrp="1"/>
          </p:cNvSpPr>
          <p:nvPr>
            <p:ph type="title"/>
          </p:nvPr>
        </p:nvSpPr>
        <p:spPr>
          <a:xfrm>
            <a:off x="228700" y="228600"/>
            <a:ext cx="4476300" cy="5727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240" name="Google Shape;240;p50"/>
          <p:cNvSpPr txBox="1">
            <a:spLocks noGrp="1"/>
          </p:cNvSpPr>
          <p:nvPr>
            <p:ph type="subTitle" idx="1"/>
          </p:nvPr>
        </p:nvSpPr>
        <p:spPr>
          <a:xfrm>
            <a:off x="1948881" y="1855814"/>
            <a:ext cx="3295500" cy="777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a:endParaRPr/>
          </a:p>
        </p:txBody>
      </p:sp>
      <p:sp>
        <p:nvSpPr>
          <p:cNvPr id="241" name="Google Shape;241;p50"/>
          <p:cNvSpPr txBox="1">
            <a:spLocks noGrp="1"/>
          </p:cNvSpPr>
          <p:nvPr>
            <p:ph type="subTitle" idx="2"/>
          </p:nvPr>
        </p:nvSpPr>
        <p:spPr>
          <a:xfrm>
            <a:off x="5619805" y="1855815"/>
            <a:ext cx="3295500" cy="777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a:endParaRPr/>
          </a:p>
        </p:txBody>
      </p:sp>
      <p:sp>
        <p:nvSpPr>
          <p:cNvPr id="242" name="Google Shape;242;p50"/>
          <p:cNvSpPr txBox="1">
            <a:spLocks noGrp="1"/>
          </p:cNvSpPr>
          <p:nvPr>
            <p:ph type="subTitle" idx="3"/>
          </p:nvPr>
        </p:nvSpPr>
        <p:spPr>
          <a:xfrm>
            <a:off x="1948881" y="3807088"/>
            <a:ext cx="3295500" cy="777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a:endParaRPr/>
          </a:p>
        </p:txBody>
      </p:sp>
      <p:sp>
        <p:nvSpPr>
          <p:cNvPr id="243" name="Google Shape;243;p50"/>
          <p:cNvSpPr txBox="1">
            <a:spLocks noGrp="1"/>
          </p:cNvSpPr>
          <p:nvPr>
            <p:ph type="subTitle" idx="4"/>
          </p:nvPr>
        </p:nvSpPr>
        <p:spPr>
          <a:xfrm>
            <a:off x="5619805" y="3807088"/>
            <a:ext cx="3295500" cy="777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a:endParaRPr/>
          </a:p>
        </p:txBody>
      </p:sp>
      <p:sp>
        <p:nvSpPr>
          <p:cNvPr id="244" name="Google Shape;244;p50"/>
          <p:cNvSpPr txBox="1">
            <a:spLocks noGrp="1"/>
          </p:cNvSpPr>
          <p:nvPr>
            <p:ph type="subTitle" idx="5"/>
          </p:nvPr>
        </p:nvSpPr>
        <p:spPr>
          <a:xfrm>
            <a:off x="1948881" y="1284838"/>
            <a:ext cx="3295500" cy="670800"/>
          </a:xfrm>
          <a:prstGeom prst="rect">
            <a:avLst/>
          </a:prstGeom>
        </p:spPr>
        <p:txBody>
          <a:bodyPr spcFirstLastPara="1" wrap="square" lIns="91425" tIns="91425" rIns="91425" bIns="91425" anchor="b" anchorCtr="0">
            <a:noAutofit/>
          </a:bodyPr>
          <a:lstStyle>
            <a:lvl1pPr lvl="0">
              <a:lnSpc>
                <a:spcPct val="100000"/>
              </a:lnSpc>
              <a:spcBef>
                <a:spcPts val="0"/>
              </a:spcBef>
              <a:spcAft>
                <a:spcPts val="0"/>
              </a:spcAft>
              <a:buSzPts val="2000"/>
              <a:buFont typeface="Raleway"/>
              <a:buNone/>
              <a:defRPr sz="1600">
                <a:solidFill>
                  <a:schemeClr val="dk2"/>
                </a:solidFill>
                <a:latin typeface="Bricolage Grotesque Medium"/>
                <a:ea typeface="Bricolage Grotesque Medium"/>
                <a:cs typeface="Bricolage Grotesque Medium"/>
                <a:sym typeface="Bricolage Grotesque Medium"/>
              </a:defRPr>
            </a:lvl1pPr>
            <a:lvl2pPr lvl="1" algn="ctr">
              <a:lnSpc>
                <a:spcPct val="100000"/>
              </a:lnSpc>
              <a:spcBef>
                <a:spcPts val="0"/>
              </a:spcBef>
              <a:spcAft>
                <a:spcPts val="0"/>
              </a:spcAft>
              <a:buSzPts val="2000"/>
              <a:buFont typeface="Raleway"/>
              <a:buNone/>
              <a:defRPr sz="2000" b="1">
                <a:latin typeface="Raleway"/>
                <a:ea typeface="Raleway"/>
                <a:cs typeface="Raleway"/>
                <a:sym typeface="Raleway"/>
              </a:defRPr>
            </a:lvl2pPr>
            <a:lvl3pPr lvl="2" algn="ctr">
              <a:lnSpc>
                <a:spcPct val="100000"/>
              </a:lnSpc>
              <a:spcBef>
                <a:spcPts val="0"/>
              </a:spcBef>
              <a:spcAft>
                <a:spcPts val="0"/>
              </a:spcAft>
              <a:buSzPts val="2000"/>
              <a:buFont typeface="Raleway"/>
              <a:buNone/>
              <a:defRPr sz="2000" b="1">
                <a:latin typeface="Raleway"/>
                <a:ea typeface="Raleway"/>
                <a:cs typeface="Raleway"/>
                <a:sym typeface="Raleway"/>
              </a:defRPr>
            </a:lvl3pPr>
            <a:lvl4pPr lvl="3" algn="ctr">
              <a:lnSpc>
                <a:spcPct val="100000"/>
              </a:lnSpc>
              <a:spcBef>
                <a:spcPts val="0"/>
              </a:spcBef>
              <a:spcAft>
                <a:spcPts val="0"/>
              </a:spcAft>
              <a:buSzPts val="2000"/>
              <a:buFont typeface="Raleway"/>
              <a:buNone/>
              <a:defRPr sz="2000" b="1">
                <a:latin typeface="Raleway"/>
                <a:ea typeface="Raleway"/>
                <a:cs typeface="Raleway"/>
                <a:sym typeface="Raleway"/>
              </a:defRPr>
            </a:lvl4pPr>
            <a:lvl5pPr lvl="4" algn="ctr">
              <a:lnSpc>
                <a:spcPct val="100000"/>
              </a:lnSpc>
              <a:spcBef>
                <a:spcPts val="0"/>
              </a:spcBef>
              <a:spcAft>
                <a:spcPts val="0"/>
              </a:spcAft>
              <a:buSzPts val="2000"/>
              <a:buFont typeface="Raleway"/>
              <a:buNone/>
              <a:defRPr sz="2000" b="1">
                <a:latin typeface="Raleway"/>
                <a:ea typeface="Raleway"/>
                <a:cs typeface="Raleway"/>
                <a:sym typeface="Raleway"/>
              </a:defRPr>
            </a:lvl5pPr>
            <a:lvl6pPr lvl="5" algn="ctr">
              <a:lnSpc>
                <a:spcPct val="100000"/>
              </a:lnSpc>
              <a:spcBef>
                <a:spcPts val="0"/>
              </a:spcBef>
              <a:spcAft>
                <a:spcPts val="0"/>
              </a:spcAft>
              <a:buSzPts val="2000"/>
              <a:buFont typeface="Raleway"/>
              <a:buNone/>
              <a:defRPr sz="2000" b="1">
                <a:latin typeface="Raleway"/>
                <a:ea typeface="Raleway"/>
                <a:cs typeface="Raleway"/>
                <a:sym typeface="Raleway"/>
              </a:defRPr>
            </a:lvl6pPr>
            <a:lvl7pPr lvl="6" algn="ctr">
              <a:lnSpc>
                <a:spcPct val="100000"/>
              </a:lnSpc>
              <a:spcBef>
                <a:spcPts val="0"/>
              </a:spcBef>
              <a:spcAft>
                <a:spcPts val="0"/>
              </a:spcAft>
              <a:buSzPts val="2000"/>
              <a:buFont typeface="Raleway"/>
              <a:buNone/>
              <a:defRPr sz="2000" b="1">
                <a:latin typeface="Raleway"/>
                <a:ea typeface="Raleway"/>
                <a:cs typeface="Raleway"/>
                <a:sym typeface="Raleway"/>
              </a:defRPr>
            </a:lvl7pPr>
            <a:lvl8pPr lvl="7" algn="ctr">
              <a:lnSpc>
                <a:spcPct val="100000"/>
              </a:lnSpc>
              <a:spcBef>
                <a:spcPts val="0"/>
              </a:spcBef>
              <a:spcAft>
                <a:spcPts val="0"/>
              </a:spcAft>
              <a:buSzPts val="2000"/>
              <a:buFont typeface="Raleway"/>
              <a:buNone/>
              <a:defRPr sz="2000" b="1">
                <a:latin typeface="Raleway"/>
                <a:ea typeface="Raleway"/>
                <a:cs typeface="Raleway"/>
                <a:sym typeface="Raleway"/>
              </a:defRPr>
            </a:lvl8pPr>
            <a:lvl9pPr lvl="8" algn="ctr">
              <a:lnSpc>
                <a:spcPct val="100000"/>
              </a:lnSpc>
              <a:spcBef>
                <a:spcPts val="0"/>
              </a:spcBef>
              <a:spcAft>
                <a:spcPts val="0"/>
              </a:spcAft>
              <a:buSzPts val="2000"/>
              <a:buFont typeface="Raleway"/>
              <a:buNone/>
              <a:defRPr sz="2000" b="1">
                <a:latin typeface="Raleway"/>
                <a:ea typeface="Raleway"/>
                <a:cs typeface="Raleway"/>
                <a:sym typeface="Raleway"/>
              </a:defRPr>
            </a:lvl9pPr>
          </a:lstStyle>
          <a:p>
            <a:endParaRPr/>
          </a:p>
        </p:txBody>
      </p:sp>
      <p:sp>
        <p:nvSpPr>
          <p:cNvPr id="245" name="Google Shape;245;p50"/>
          <p:cNvSpPr txBox="1">
            <a:spLocks noGrp="1"/>
          </p:cNvSpPr>
          <p:nvPr>
            <p:ph type="subTitle" idx="6"/>
          </p:nvPr>
        </p:nvSpPr>
        <p:spPr>
          <a:xfrm>
            <a:off x="1948881" y="3236139"/>
            <a:ext cx="3295500" cy="670800"/>
          </a:xfrm>
          <a:prstGeom prst="rect">
            <a:avLst/>
          </a:prstGeom>
        </p:spPr>
        <p:txBody>
          <a:bodyPr spcFirstLastPara="1" wrap="square" lIns="91425" tIns="91425" rIns="91425" bIns="91425" anchor="b" anchorCtr="0">
            <a:noAutofit/>
          </a:bodyPr>
          <a:lstStyle>
            <a:lvl1pPr lvl="0">
              <a:lnSpc>
                <a:spcPct val="100000"/>
              </a:lnSpc>
              <a:spcBef>
                <a:spcPts val="0"/>
              </a:spcBef>
              <a:spcAft>
                <a:spcPts val="0"/>
              </a:spcAft>
              <a:buSzPts val="2000"/>
              <a:buFont typeface="Raleway"/>
              <a:buNone/>
              <a:defRPr sz="1600">
                <a:solidFill>
                  <a:schemeClr val="dk2"/>
                </a:solidFill>
                <a:latin typeface="Bricolage Grotesque Medium"/>
                <a:ea typeface="Bricolage Grotesque Medium"/>
                <a:cs typeface="Bricolage Grotesque Medium"/>
                <a:sym typeface="Bricolage Grotesque Medium"/>
              </a:defRPr>
            </a:lvl1pPr>
            <a:lvl2pPr lvl="1" algn="ctr">
              <a:lnSpc>
                <a:spcPct val="100000"/>
              </a:lnSpc>
              <a:spcBef>
                <a:spcPts val="0"/>
              </a:spcBef>
              <a:spcAft>
                <a:spcPts val="0"/>
              </a:spcAft>
              <a:buSzPts val="2000"/>
              <a:buFont typeface="Raleway"/>
              <a:buNone/>
              <a:defRPr sz="2000" b="1">
                <a:latin typeface="Raleway"/>
                <a:ea typeface="Raleway"/>
                <a:cs typeface="Raleway"/>
                <a:sym typeface="Raleway"/>
              </a:defRPr>
            </a:lvl2pPr>
            <a:lvl3pPr lvl="2" algn="ctr">
              <a:lnSpc>
                <a:spcPct val="100000"/>
              </a:lnSpc>
              <a:spcBef>
                <a:spcPts val="0"/>
              </a:spcBef>
              <a:spcAft>
                <a:spcPts val="0"/>
              </a:spcAft>
              <a:buSzPts val="2000"/>
              <a:buFont typeface="Raleway"/>
              <a:buNone/>
              <a:defRPr sz="2000" b="1">
                <a:latin typeface="Raleway"/>
                <a:ea typeface="Raleway"/>
                <a:cs typeface="Raleway"/>
                <a:sym typeface="Raleway"/>
              </a:defRPr>
            </a:lvl3pPr>
            <a:lvl4pPr lvl="3" algn="ctr">
              <a:lnSpc>
                <a:spcPct val="100000"/>
              </a:lnSpc>
              <a:spcBef>
                <a:spcPts val="0"/>
              </a:spcBef>
              <a:spcAft>
                <a:spcPts val="0"/>
              </a:spcAft>
              <a:buSzPts val="2000"/>
              <a:buFont typeface="Raleway"/>
              <a:buNone/>
              <a:defRPr sz="2000" b="1">
                <a:latin typeface="Raleway"/>
                <a:ea typeface="Raleway"/>
                <a:cs typeface="Raleway"/>
                <a:sym typeface="Raleway"/>
              </a:defRPr>
            </a:lvl4pPr>
            <a:lvl5pPr lvl="4" algn="ctr">
              <a:lnSpc>
                <a:spcPct val="100000"/>
              </a:lnSpc>
              <a:spcBef>
                <a:spcPts val="0"/>
              </a:spcBef>
              <a:spcAft>
                <a:spcPts val="0"/>
              </a:spcAft>
              <a:buSzPts val="2000"/>
              <a:buFont typeface="Raleway"/>
              <a:buNone/>
              <a:defRPr sz="2000" b="1">
                <a:latin typeface="Raleway"/>
                <a:ea typeface="Raleway"/>
                <a:cs typeface="Raleway"/>
                <a:sym typeface="Raleway"/>
              </a:defRPr>
            </a:lvl5pPr>
            <a:lvl6pPr lvl="5" algn="ctr">
              <a:lnSpc>
                <a:spcPct val="100000"/>
              </a:lnSpc>
              <a:spcBef>
                <a:spcPts val="0"/>
              </a:spcBef>
              <a:spcAft>
                <a:spcPts val="0"/>
              </a:spcAft>
              <a:buSzPts val="2000"/>
              <a:buFont typeface="Raleway"/>
              <a:buNone/>
              <a:defRPr sz="2000" b="1">
                <a:latin typeface="Raleway"/>
                <a:ea typeface="Raleway"/>
                <a:cs typeface="Raleway"/>
                <a:sym typeface="Raleway"/>
              </a:defRPr>
            </a:lvl6pPr>
            <a:lvl7pPr lvl="6" algn="ctr">
              <a:lnSpc>
                <a:spcPct val="100000"/>
              </a:lnSpc>
              <a:spcBef>
                <a:spcPts val="0"/>
              </a:spcBef>
              <a:spcAft>
                <a:spcPts val="0"/>
              </a:spcAft>
              <a:buSzPts val="2000"/>
              <a:buFont typeface="Raleway"/>
              <a:buNone/>
              <a:defRPr sz="2000" b="1">
                <a:latin typeface="Raleway"/>
                <a:ea typeface="Raleway"/>
                <a:cs typeface="Raleway"/>
                <a:sym typeface="Raleway"/>
              </a:defRPr>
            </a:lvl7pPr>
            <a:lvl8pPr lvl="7" algn="ctr">
              <a:lnSpc>
                <a:spcPct val="100000"/>
              </a:lnSpc>
              <a:spcBef>
                <a:spcPts val="0"/>
              </a:spcBef>
              <a:spcAft>
                <a:spcPts val="0"/>
              </a:spcAft>
              <a:buSzPts val="2000"/>
              <a:buFont typeface="Raleway"/>
              <a:buNone/>
              <a:defRPr sz="2000" b="1">
                <a:latin typeface="Raleway"/>
                <a:ea typeface="Raleway"/>
                <a:cs typeface="Raleway"/>
                <a:sym typeface="Raleway"/>
              </a:defRPr>
            </a:lvl8pPr>
            <a:lvl9pPr lvl="8" algn="ctr">
              <a:lnSpc>
                <a:spcPct val="100000"/>
              </a:lnSpc>
              <a:spcBef>
                <a:spcPts val="0"/>
              </a:spcBef>
              <a:spcAft>
                <a:spcPts val="0"/>
              </a:spcAft>
              <a:buSzPts val="2000"/>
              <a:buFont typeface="Raleway"/>
              <a:buNone/>
              <a:defRPr sz="2000" b="1">
                <a:latin typeface="Raleway"/>
                <a:ea typeface="Raleway"/>
                <a:cs typeface="Raleway"/>
                <a:sym typeface="Raleway"/>
              </a:defRPr>
            </a:lvl9pPr>
          </a:lstStyle>
          <a:p>
            <a:endParaRPr/>
          </a:p>
        </p:txBody>
      </p:sp>
      <p:sp>
        <p:nvSpPr>
          <p:cNvPr id="246" name="Google Shape;246;p50"/>
          <p:cNvSpPr txBox="1">
            <a:spLocks noGrp="1"/>
          </p:cNvSpPr>
          <p:nvPr>
            <p:ph type="subTitle" idx="7"/>
          </p:nvPr>
        </p:nvSpPr>
        <p:spPr>
          <a:xfrm>
            <a:off x="5619775" y="1284838"/>
            <a:ext cx="3295500" cy="670800"/>
          </a:xfrm>
          <a:prstGeom prst="rect">
            <a:avLst/>
          </a:prstGeom>
        </p:spPr>
        <p:txBody>
          <a:bodyPr spcFirstLastPara="1" wrap="square" lIns="91425" tIns="91425" rIns="91425" bIns="91425" anchor="b" anchorCtr="0">
            <a:noAutofit/>
          </a:bodyPr>
          <a:lstStyle>
            <a:lvl1pPr lvl="0">
              <a:lnSpc>
                <a:spcPct val="100000"/>
              </a:lnSpc>
              <a:spcBef>
                <a:spcPts val="0"/>
              </a:spcBef>
              <a:spcAft>
                <a:spcPts val="0"/>
              </a:spcAft>
              <a:buSzPts val="2000"/>
              <a:buFont typeface="Raleway"/>
              <a:buNone/>
              <a:defRPr sz="1600">
                <a:solidFill>
                  <a:schemeClr val="dk2"/>
                </a:solidFill>
                <a:latin typeface="Bricolage Grotesque Medium"/>
                <a:ea typeface="Bricolage Grotesque Medium"/>
                <a:cs typeface="Bricolage Grotesque Medium"/>
                <a:sym typeface="Bricolage Grotesque Medium"/>
              </a:defRPr>
            </a:lvl1pPr>
            <a:lvl2pPr lvl="1" algn="ctr">
              <a:lnSpc>
                <a:spcPct val="100000"/>
              </a:lnSpc>
              <a:spcBef>
                <a:spcPts val="0"/>
              </a:spcBef>
              <a:spcAft>
                <a:spcPts val="0"/>
              </a:spcAft>
              <a:buSzPts val="2000"/>
              <a:buFont typeface="Raleway"/>
              <a:buNone/>
              <a:defRPr sz="2000" b="1">
                <a:latin typeface="Raleway"/>
                <a:ea typeface="Raleway"/>
                <a:cs typeface="Raleway"/>
                <a:sym typeface="Raleway"/>
              </a:defRPr>
            </a:lvl2pPr>
            <a:lvl3pPr lvl="2" algn="ctr">
              <a:lnSpc>
                <a:spcPct val="100000"/>
              </a:lnSpc>
              <a:spcBef>
                <a:spcPts val="0"/>
              </a:spcBef>
              <a:spcAft>
                <a:spcPts val="0"/>
              </a:spcAft>
              <a:buSzPts val="2000"/>
              <a:buFont typeface="Raleway"/>
              <a:buNone/>
              <a:defRPr sz="2000" b="1">
                <a:latin typeface="Raleway"/>
                <a:ea typeface="Raleway"/>
                <a:cs typeface="Raleway"/>
                <a:sym typeface="Raleway"/>
              </a:defRPr>
            </a:lvl3pPr>
            <a:lvl4pPr lvl="3" algn="ctr">
              <a:lnSpc>
                <a:spcPct val="100000"/>
              </a:lnSpc>
              <a:spcBef>
                <a:spcPts val="0"/>
              </a:spcBef>
              <a:spcAft>
                <a:spcPts val="0"/>
              </a:spcAft>
              <a:buSzPts val="2000"/>
              <a:buFont typeface="Raleway"/>
              <a:buNone/>
              <a:defRPr sz="2000" b="1">
                <a:latin typeface="Raleway"/>
                <a:ea typeface="Raleway"/>
                <a:cs typeface="Raleway"/>
                <a:sym typeface="Raleway"/>
              </a:defRPr>
            </a:lvl4pPr>
            <a:lvl5pPr lvl="4" algn="ctr">
              <a:lnSpc>
                <a:spcPct val="100000"/>
              </a:lnSpc>
              <a:spcBef>
                <a:spcPts val="0"/>
              </a:spcBef>
              <a:spcAft>
                <a:spcPts val="0"/>
              </a:spcAft>
              <a:buSzPts val="2000"/>
              <a:buFont typeface="Raleway"/>
              <a:buNone/>
              <a:defRPr sz="2000" b="1">
                <a:latin typeface="Raleway"/>
                <a:ea typeface="Raleway"/>
                <a:cs typeface="Raleway"/>
                <a:sym typeface="Raleway"/>
              </a:defRPr>
            </a:lvl5pPr>
            <a:lvl6pPr lvl="5" algn="ctr">
              <a:lnSpc>
                <a:spcPct val="100000"/>
              </a:lnSpc>
              <a:spcBef>
                <a:spcPts val="0"/>
              </a:spcBef>
              <a:spcAft>
                <a:spcPts val="0"/>
              </a:spcAft>
              <a:buSzPts val="2000"/>
              <a:buFont typeface="Raleway"/>
              <a:buNone/>
              <a:defRPr sz="2000" b="1">
                <a:latin typeface="Raleway"/>
                <a:ea typeface="Raleway"/>
                <a:cs typeface="Raleway"/>
                <a:sym typeface="Raleway"/>
              </a:defRPr>
            </a:lvl6pPr>
            <a:lvl7pPr lvl="6" algn="ctr">
              <a:lnSpc>
                <a:spcPct val="100000"/>
              </a:lnSpc>
              <a:spcBef>
                <a:spcPts val="0"/>
              </a:spcBef>
              <a:spcAft>
                <a:spcPts val="0"/>
              </a:spcAft>
              <a:buSzPts val="2000"/>
              <a:buFont typeface="Raleway"/>
              <a:buNone/>
              <a:defRPr sz="2000" b="1">
                <a:latin typeface="Raleway"/>
                <a:ea typeface="Raleway"/>
                <a:cs typeface="Raleway"/>
                <a:sym typeface="Raleway"/>
              </a:defRPr>
            </a:lvl7pPr>
            <a:lvl8pPr lvl="7" algn="ctr">
              <a:lnSpc>
                <a:spcPct val="100000"/>
              </a:lnSpc>
              <a:spcBef>
                <a:spcPts val="0"/>
              </a:spcBef>
              <a:spcAft>
                <a:spcPts val="0"/>
              </a:spcAft>
              <a:buSzPts val="2000"/>
              <a:buFont typeface="Raleway"/>
              <a:buNone/>
              <a:defRPr sz="2000" b="1">
                <a:latin typeface="Raleway"/>
                <a:ea typeface="Raleway"/>
                <a:cs typeface="Raleway"/>
                <a:sym typeface="Raleway"/>
              </a:defRPr>
            </a:lvl8pPr>
            <a:lvl9pPr lvl="8" algn="ctr">
              <a:lnSpc>
                <a:spcPct val="100000"/>
              </a:lnSpc>
              <a:spcBef>
                <a:spcPts val="0"/>
              </a:spcBef>
              <a:spcAft>
                <a:spcPts val="0"/>
              </a:spcAft>
              <a:buSzPts val="2000"/>
              <a:buFont typeface="Raleway"/>
              <a:buNone/>
              <a:defRPr sz="2000" b="1">
                <a:latin typeface="Raleway"/>
                <a:ea typeface="Raleway"/>
                <a:cs typeface="Raleway"/>
                <a:sym typeface="Raleway"/>
              </a:defRPr>
            </a:lvl9pPr>
          </a:lstStyle>
          <a:p>
            <a:endParaRPr/>
          </a:p>
        </p:txBody>
      </p:sp>
      <p:sp>
        <p:nvSpPr>
          <p:cNvPr id="247" name="Google Shape;247;p50"/>
          <p:cNvSpPr txBox="1">
            <a:spLocks noGrp="1"/>
          </p:cNvSpPr>
          <p:nvPr>
            <p:ph type="subTitle" idx="8"/>
          </p:nvPr>
        </p:nvSpPr>
        <p:spPr>
          <a:xfrm>
            <a:off x="5619775" y="3236139"/>
            <a:ext cx="3295500" cy="670800"/>
          </a:xfrm>
          <a:prstGeom prst="rect">
            <a:avLst/>
          </a:prstGeom>
        </p:spPr>
        <p:txBody>
          <a:bodyPr spcFirstLastPara="1" wrap="square" lIns="91425" tIns="91425" rIns="91425" bIns="91425" anchor="b" anchorCtr="0">
            <a:noAutofit/>
          </a:bodyPr>
          <a:lstStyle>
            <a:lvl1pPr lvl="0">
              <a:lnSpc>
                <a:spcPct val="100000"/>
              </a:lnSpc>
              <a:spcBef>
                <a:spcPts val="0"/>
              </a:spcBef>
              <a:spcAft>
                <a:spcPts val="0"/>
              </a:spcAft>
              <a:buSzPts val="2000"/>
              <a:buFont typeface="Raleway"/>
              <a:buNone/>
              <a:defRPr sz="1600">
                <a:solidFill>
                  <a:schemeClr val="dk2"/>
                </a:solidFill>
                <a:latin typeface="Bricolage Grotesque Medium"/>
                <a:ea typeface="Bricolage Grotesque Medium"/>
                <a:cs typeface="Bricolage Grotesque Medium"/>
                <a:sym typeface="Bricolage Grotesque Medium"/>
              </a:defRPr>
            </a:lvl1pPr>
            <a:lvl2pPr lvl="1" algn="ctr">
              <a:lnSpc>
                <a:spcPct val="100000"/>
              </a:lnSpc>
              <a:spcBef>
                <a:spcPts val="0"/>
              </a:spcBef>
              <a:spcAft>
                <a:spcPts val="0"/>
              </a:spcAft>
              <a:buSzPts val="2000"/>
              <a:buFont typeface="Raleway"/>
              <a:buNone/>
              <a:defRPr sz="2000" b="1">
                <a:latin typeface="Raleway"/>
                <a:ea typeface="Raleway"/>
                <a:cs typeface="Raleway"/>
                <a:sym typeface="Raleway"/>
              </a:defRPr>
            </a:lvl2pPr>
            <a:lvl3pPr lvl="2" algn="ctr">
              <a:lnSpc>
                <a:spcPct val="100000"/>
              </a:lnSpc>
              <a:spcBef>
                <a:spcPts val="0"/>
              </a:spcBef>
              <a:spcAft>
                <a:spcPts val="0"/>
              </a:spcAft>
              <a:buSzPts val="2000"/>
              <a:buFont typeface="Raleway"/>
              <a:buNone/>
              <a:defRPr sz="2000" b="1">
                <a:latin typeface="Raleway"/>
                <a:ea typeface="Raleway"/>
                <a:cs typeface="Raleway"/>
                <a:sym typeface="Raleway"/>
              </a:defRPr>
            </a:lvl3pPr>
            <a:lvl4pPr lvl="3" algn="ctr">
              <a:lnSpc>
                <a:spcPct val="100000"/>
              </a:lnSpc>
              <a:spcBef>
                <a:spcPts val="0"/>
              </a:spcBef>
              <a:spcAft>
                <a:spcPts val="0"/>
              </a:spcAft>
              <a:buSzPts val="2000"/>
              <a:buFont typeface="Raleway"/>
              <a:buNone/>
              <a:defRPr sz="2000" b="1">
                <a:latin typeface="Raleway"/>
                <a:ea typeface="Raleway"/>
                <a:cs typeface="Raleway"/>
                <a:sym typeface="Raleway"/>
              </a:defRPr>
            </a:lvl4pPr>
            <a:lvl5pPr lvl="4" algn="ctr">
              <a:lnSpc>
                <a:spcPct val="100000"/>
              </a:lnSpc>
              <a:spcBef>
                <a:spcPts val="0"/>
              </a:spcBef>
              <a:spcAft>
                <a:spcPts val="0"/>
              </a:spcAft>
              <a:buSzPts val="2000"/>
              <a:buFont typeface="Raleway"/>
              <a:buNone/>
              <a:defRPr sz="2000" b="1">
                <a:latin typeface="Raleway"/>
                <a:ea typeface="Raleway"/>
                <a:cs typeface="Raleway"/>
                <a:sym typeface="Raleway"/>
              </a:defRPr>
            </a:lvl5pPr>
            <a:lvl6pPr lvl="5" algn="ctr">
              <a:lnSpc>
                <a:spcPct val="100000"/>
              </a:lnSpc>
              <a:spcBef>
                <a:spcPts val="0"/>
              </a:spcBef>
              <a:spcAft>
                <a:spcPts val="0"/>
              </a:spcAft>
              <a:buSzPts val="2000"/>
              <a:buFont typeface="Raleway"/>
              <a:buNone/>
              <a:defRPr sz="2000" b="1">
                <a:latin typeface="Raleway"/>
                <a:ea typeface="Raleway"/>
                <a:cs typeface="Raleway"/>
                <a:sym typeface="Raleway"/>
              </a:defRPr>
            </a:lvl6pPr>
            <a:lvl7pPr lvl="6" algn="ctr">
              <a:lnSpc>
                <a:spcPct val="100000"/>
              </a:lnSpc>
              <a:spcBef>
                <a:spcPts val="0"/>
              </a:spcBef>
              <a:spcAft>
                <a:spcPts val="0"/>
              </a:spcAft>
              <a:buSzPts val="2000"/>
              <a:buFont typeface="Raleway"/>
              <a:buNone/>
              <a:defRPr sz="2000" b="1">
                <a:latin typeface="Raleway"/>
                <a:ea typeface="Raleway"/>
                <a:cs typeface="Raleway"/>
                <a:sym typeface="Raleway"/>
              </a:defRPr>
            </a:lvl7pPr>
            <a:lvl8pPr lvl="7" algn="ctr">
              <a:lnSpc>
                <a:spcPct val="100000"/>
              </a:lnSpc>
              <a:spcBef>
                <a:spcPts val="0"/>
              </a:spcBef>
              <a:spcAft>
                <a:spcPts val="0"/>
              </a:spcAft>
              <a:buSzPts val="2000"/>
              <a:buFont typeface="Raleway"/>
              <a:buNone/>
              <a:defRPr sz="2000" b="1">
                <a:latin typeface="Raleway"/>
                <a:ea typeface="Raleway"/>
                <a:cs typeface="Raleway"/>
                <a:sym typeface="Raleway"/>
              </a:defRPr>
            </a:lvl8pPr>
            <a:lvl9pPr lvl="8" algn="ctr">
              <a:lnSpc>
                <a:spcPct val="100000"/>
              </a:lnSpc>
              <a:spcBef>
                <a:spcPts val="0"/>
              </a:spcBef>
              <a:spcAft>
                <a:spcPts val="0"/>
              </a:spcAft>
              <a:buSzPts val="2000"/>
              <a:buFont typeface="Raleway"/>
              <a:buNone/>
              <a:defRPr sz="2000" b="1">
                <a:latin typeface="Raleway"/>
                <a:ea typeface="Raleway"/>
                <a:cs typeface="Raleway"/>
                <a:sym typeface="Raleway"/>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only 1">
  <p:cSld name="CUSTOM_10">
    <p:spTree>
      <p:nvGrpSpPr>
        <p:cNvPr id="1" name="Shape 248"/>
        <p:cNvGrpSpPr/>
        <p:nvPr/>
      </p:nvGrpSpPr>
      <p:grpSpPr>
        <a:xfrm>
          <a:off x="0" y="0"/>
          <a:ext cx="0" cy="0"/>
          <a:chOff x="0" y="0"/>
          <a:chExt cx="0" cy="0"/>
        </a:xfrm>
      </p:grpSpPr>
      <p:sp>
        <p:nvSpPr>
          <p:cNvPr id="249" name="Google Shape;249;p51"/>
          <p:cNvSpPr/>
          <p:nvPr/>
        </p:nvSpPr>
        <p:spPr>
          <a:xfrm>
            <a:off x="-3257650" y="3644164"/>
            <a:ext cx="4764300" cy="47643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naheim"/>
              <a:ea typeface="Anaheim"/>
              <a:cs typeface="Anaheim"/>
              <a:sym typeface="Anaheim"/>
            </a:endParaRPr>
          </a:p>
        </p:txBody>
      </p:sp>
      <p:pic>
        <p:nvPicPr>
          <p:cNvPr id="250" name="Google Shape;250;p51" title="glass.png"/>
          <p:cNvPicPr preferRelativeResize="0"/>
          <p:nvPr/>
        </p:nvPicPr>
        <p:blipFill rotWithShape="1">
          <a:blip r:embed="rId2">
            <a:alphaModFix/>
          </a:blip>
          <a:srcRect l="1029" t="3590" r="92875" b="2908"/>
          <a:stretch/>
        </p:blipFill>
        <p:spPr>
          <a:xfrm>
            <a:off x="173975" y="167125"/>
            <a:ext cx="442824" cy="4809251"/>
          </a:xfrm>
          <a:prstGeom prst="rect">
            <a:avLst/>
          </a:prstGeom>
          <a:noFill/>
          <a:ln>
            <a:noFill/>
          </a:ln>
        </p:spPr>
      </p:pic>
      <p:sp>
        <p:nvSpPr>
          <p:cNvPr id="251" name="Google Shape;251;p51"/>
          <p:cNvSpPr txBox="1">
            <a:spLocks noGrp="1"/>
          </p:cNvSpPr>
          <p:nvPr>
            <p:ph type="title"/>
          </p:nvPr>
        </p:nvSpPr>
        <p:spPr>
          <a:xfrm>
            <a:off x="228600" y="228600"/>
            <a:ext cx="3257100" cy="6669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hanks">
  <p:cSld name="CUSTOM_3_1">
    <p:spTree>
      <p:nvGrpSpPr>
        <p:cNvPr id="1" name="Shape 252"/>
        <p:cNvGrpSpPr/>
        <p:nvPr/>
      </p:nvGrpSpPr>
      <p:grpSpPr>
        <a:xfrm>
          <a:off x="0" y="0"/>
          <a:ext cx="0" cy="0"/>
          <a:chOff x="0" y="0"/>
          <a:chExt cx="0" cy="0"/>
        </a:xfrm>
      </p:grpSpPr>
      <p:sp>
        <p:nvSpPr>
          <p:cNvPr id="253" name="Google Shape;253;p52"/>
          <p:cNvSpPr/>
          <p:nvPr/>
        </p:nvSpPr>
        <p:spPr>
          <a:xfrm>
            <a:off x="4689018" y="3884287"/>
            <a:ext cx="4764300" cy="4764300"/>
          </a:xfrm>
          <a:prstGeom prst="ellipse">
            <a:avLst/>
          </a:prstGeom>
          <a:noFill/>
          <a:ln w="9525" cap="flat" cmpd="sng">
            <a:solidFill>
              <a:srgbClr val="F2622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naheim"/>
              <a:ea typeface="Anaheim"/>
              <a:cs typeface="Anaheim"/>
              <a:sym typeface="Anaheim"/>
            </a:endParaRPr>
          </a:p>
        </p:txBody>
      </p:sp>
      <p:pic>
        <p:nvPicPr>
          <p:cNvPr id="254" name="Google Shape;254;p52" title="glass.png"/>
          <p:cNvPicPr preferRelativeResize="0"/>
          <p:nvPr/>
        </p:nvPicPr>
        <p:blipFill rotWithShape="1">
          <a:blip r:embed="rId2">
            <a:alphaModFix/>
          </a:blip>
          <a:srcRect l="16968" t="3590" r="30240" b="2908"/>
          <a:stretch/>
        </p:blipFill>
        <p:spPr>
          <a:xfrm>
            <a:off x="5135311" y="167125"/>
            <a:ext cx="3834725" cy="4809251"/>
          </a:xfrm>
          <a:prstGeom prst="rect">
            <a:avLst/>
          </a:prstGeom>
          <a:noFill/>
          <a:ln>
            <a:noFill/>
          </a:ln>
        </p:spPr>
      </p:pic>
      <p:sp>
        <p:nvSpPr>
          <p:cNvPr id="255" name="Google Shape;255;p52"/>
          <p:cNvSpPr txBox="1">
            <a:spLocks noGrp="1"/>
          </p:cNvSpPr>
          <p:nvPr>
            <p:ph type="title"/>
          </p:nvPr>
        </p:nvSpPr>
        <p:spPr>
          <a:xfrm>
            <a:off x="5184725" y="454463"/>
            <a:ext cx="3714000" cy="1729500"/>
          </a:xfrm>
          <a:prstGeom prst="rect">
            <a:avLst/>
          </a:prstGeom>
        </p:spPr>
        <p:txBody>
          <a:bodyPr spcFirstLastPara="1" wrap="square" lIns="91425" tIns="91425" rIns="91425" bIns="91425" anchor="b" anchorCtr="0">
            <a:noAutofit/>
          </a:bodyPr>
          <a:lstStyle>
            <a:lvl1pPr lvl="0" algn="r">
              <a:spcBef>
                <a:spcPts val="0"/>
              </a:spcBef>
              <a:spcAft>
                <a:spcPts val="0"/>
              </a:spcAft>
              <a:buSzPts val="6000"/>
              <a:buNone/>
              <a:defRPr sz="7300"/>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256" name="Google Shape;256;p52"/>
          <p:cNvSpPr txBox="1">
            <a:spLocks noGrp="1"/>
          </p:cNvSpPr>
          <p:nvPr>
            <p:ph type="subTitle" idx="1"/>
          </p:nvPr>
        </p:nvSpPr>
        <p:spPr>
          <a:xfrm>
            <a:off x="5191075" y="2108363"/>
            <a:ext cx="3714000" cy="1058700"/>
          </a:xfrm>
          <a:prstGeom prst="rect">
            <a:avLst/>
          </a:prstGeom>
        </p:spPr>
        <p:txBody>
          <a:bodyPr spcFirstLastPara="1" wrap="square" lIns="91425" tIns="91425" rIns="91425" bIns="91425" anchor="t" anchorCtr="0">
            <a:noAutofit/>
          </a:bodyPr>
          <a:lstStyle>
            <a:lvl1pPr lvl="0" algn="r">
              <a:spcBef>
                <a:spcPts val="0"/>
              </a:spcBef>
              <a:spcAft>
                <a:spcPts val="0"/>
              </a:spcAft>
              <a:buSzPts val="1200"/>
              <a:buNone/>
              <a:defRPr sz="140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a:endParaRPr/>
          </a:p>
        </p:txBody>
      </p:sp>
      <p:sp>
        <p:nvSpPr>
          <p:cNvPr id="257" name="Google Shape;257;p52"/>
          <p:cNvSpPr txBox="1"/>
          <p:nvPr/>
        </p:nvSpPr>
        <p:spPr>
          <a:xfrm>
            <a:off x="238917" y="3899570"/>
            <a:ext cx="4945800" cy="556200"/>
          </a:xfrm>
          <a:prstGeom prst="rect">
            <a:avLst/>
          </a:prstGeom>
          <a:noFill/>
          <a:ln>
            <a:noFill/>
          </a:ln>
        </p:spPr>
        <p:txBody>
          <a:bodyPr spcFirstLastPara="1" wrap="square" lIns="91425" tIns="91425" rIns="91425" bIns="91425" anchor="t" anchorCtr="0">
            <a:noAutofit/>
          </a:bodyPr>
          <a:lstStyle/>
          <a:p>
            <a:pPr marL="0" lvl="0" indent="0" algn="l" rtl="0">
              <a:spcBef>
                <a:spcPts val="300"/>
              </a:spcBef>
              <a:spcAft>
                <a:spcPts val="0"/>
              </a:spcAft>
              <a:buNone/>
            </a:pPr>
            <a:r>
              <a:rPr lang="en" sz="1000" b="1">
                <a:solidFill>
                  <a:schemeClr val="dk1"/>
                </a:solidFill>
                <a:latin typeface="Anaheim"/>
                <a:ea typeface="Anaheim"/>
                <a:cs typeface="Anaheim"/>
                <a:sym typeface="Anaheim"/>
              </a:rPr>
              <a:t>CREDITS:</a:t>
            </a:r>
            <a:r>
              <a:rPr lang="en" sz="1000">
                <a:solidFill>
                  <a:schemeClr val="dk1"/>
                </a:solidFill>
                <a:latin typeface="Anaheim"/>
                <a:ea typeface="Anaheim"/>
                <a:cs typeface="Anaheim"/>
                <a:sym typeface="Anaheim"/>
              </a:rPr>
              <a:t> This presentation template was created by </a:t>
            </a:r>
            <a:r>
              <a:rPr lang="en" sz="1000" b="1" u="sng">
                <a:solidFill>
                  <a:schemeClr val="hlink"/>
                </a:solidFill>
                <a:latin typeface="Anaheim"/>
                <a:ea typeface="Anaheim"/>
                <a:cs typeface="Anaheim"/>
                <a:sym typeface="Anaheim"/>
                <a:hlinkClick r:id="rId3"/>
              </a:rPr>
              <a:t>Slidesgo</a:t>
            </a:r>
            <a:r>
              <a:rPr lang="en" sz="1000">
                <a:solidFill>
                  <a:schemeClr val="dk1"/>
                </a:solidFill>
                <a:latin typeface="Anaheim"/>
                <a:ea typeface="Anaheim"/>
                <a:cs typeface="Anaheim"/>
                <a:sym typeface="Anaheim"/>
              </a:rPr>
              <a:t>, and includes icons, infographics &amp; images by </a:t>
            </a:r>
            <a:r>
              <a:rPr lang="en" sz="1000" b="1" u="sng">
                <a:solidFill>
                  <a:schemeClr val="dk1"/>
                </a:solidFill>
                <a:latin typeface="Anaheim"/>
                <a:ea typeface="Anaheim"/>
                <a:cs typeface="Anaheim"/>
                <a:sym typeface="Anaheim"/>
                <a:hlinkClick r:id="rId4">
                  <a:extLst>
                    <a:ext uri="{A12FA001-AC4F-418D-AE19-62706E023703}">
                      <ahyp:hlinkClr xmlns:ahyp="http://schemas.microsoft.com/office/drawing/2018/hyperlinkcolor" val="tx"/>
                    </a:ext>
                  </a:extLst>
                </a:hlinkClick>
              </a:rPr>
              <a:t>Freepik</a:t>
            </a:r>
            <a:r>
              <a:rPr lang="en" sz="1000" u="sng">
                <a:solidFill>
                  <a:schemeClr val="dk1"/>
                </a:solidFill>
                <a:latin typeface="Anaheim"/>
                <a:ea typeface="Anaheim"/>
                <a:cs typeface="Anaheim"/>
                <a:sym typeface="Anaheim"/>
              </a:rPr>
              <a:t> </a:t>
            </a:r>
            <a:endParaRPr sz="1000" b="1" u="sng">
              <a:solidFill>
                <a:schemeClr val="dk1"/>
              </a:solidFill>
              <a:latin typeface="Anaheim"/>
              <a:ea typeface="Anaheim"/>
              <a:cs typeface="Anaheim"/>
              <a:sym typeface="Anaheim"/>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
        <p:cNvGrpSpPr/>
        <p:nvPr/>
      </p:nvGrpSpPr>
      <p:grpSpPr>
        <a:xfrm>
          <a:off x="0" y="0"/>
          <a:ext cx="0" cy="0"/>
          <a:chOff x="0" y="0"/>
          <a:chExt cx="0" cy="0"/>
        </a:xfrm>
      </p:grpSpPr>
      <p:pic>
        <p:nvPicPr>
          <p:cNvPr id="29" name="Google Shape;29;p6" title="glass.png"/>
          <p:cNvPicPr preferRelativeResize="0"/>
          <p:nvPr/>
        </p:nvPicPr>
        <p:blipFill rotWithShape="1">
          <a:blip r:embed="rId2">
            <a:alphaModFix/>
          </a:blip>
          <a:srcRect l="1029" t="3590" r="92875" b="2908"/>
          <a:stretch/>
        </p:blipFill>
        <p:spPr>
          <a:xfrm>
            <a:off x="8523705" y="167125"/>
            <a:ext cx="442824" cy="4809251"/>
          </a:xfrm>
          <a:prstGeom prst="rect">
            <a:avLst/>
          </a:prstGeom>
          <a:noFill/>
          <a:ln>
            <a:noFill/>
          </a:ln>
        </p:spPr>
      </p:pic>
      <p:sp>
        <p:nvSpPr>
          <p:cNvPr id="30" name="Google Shape;30;p6"/>
          <p:cNvSpPr/>
          <p:nvPr/>
        </p:nvSpPr>
        <p:spPr>
          <a:xfrm>
            <a:off x="-2153450" y="-3996811"/>
            <a:ext cx="4764300" cy="4764300"/>
          </a:xfrm>
          <a:prstGeom prst="ellipse">
            <a:avLst/>
          </a:prstGeom>
          <a:noFill/>
          <a:ln w="9525" cap="flat" cmpd="sng">
            <a:solidFill>
              <a:srgbClr val="F2622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naheim"/>
              <a:ea typeface="Anaheim"/>
              <a:cs typeface="Anaheim"/>
              <a:sym typeface="Anaheim"/>
            </a:endParaRPr>
          </a:p>
        </p:txBody>
      </p:sp>
      <p:sp>
        <p:nvSpPr>
          <p:cNvPr id="31" name="Google Shape;31;p6"/>
          <p:cNvSpPr txBox="1">
            <a:spLocks noGrp="1"/>
          </p:cNvSpPr>
          <p:nvPr>
            <p:ph type="title"/>
          </p:nvPr>
        </p:nvSpPr>
        <p:spPr>
          <a:xfrm>
            <a:off x="5329975" y="228600"/>
            <a:ext cx="3585300" cy="6669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258"/>
        <p:cNvGrpSpPr/>
        <p:nvPr/>
      </p:nvGrpSpPr>
      <p:grpSpPr>
        <a:xfrm>
          <a:off x="0" y="0"/>
          <a:ext cx="0" cy="0"/>
          <a:chOff x="0" y="0"/>
          <a:chExt cx="0" cy="0"/>
        </a:xfrm>
      </p:grpSpPr>
      <p:sp>
        <p:nvSpPr>
          <p:cNvPr id="259" name="Google Shape;259;p53"/>
          <p:cNvSpPr/>
          <p:nvPr/>
        </p:nvSpPr>
        <p:spPr>
          <a:xfrm>
            <a:off x="2189850" y="-3694717"/>
            <a:ext cx="4764300" cy="47643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naheim"/>
              <a:ea typeface="Anaheim"/>
              <a:cs typeface="Anaheim"/>
              <a:sym typeface="Anaheim"/>
            </a:endParaRPr>
          </a:p>
        </p:txBody>
      </p:sp>
      <p:pic>
        <p:nvPicPr>
          <p:cNvPr id="260" name="Google Shape;260;p53" title="glass.png"/>
          <p:cNvPicPr preferRelativeResize="0"/>
          <p:nvPr/>
        </p:nvPicPr>
        <p:blipFill rotWithShape="1">
          <a:blip r:embed="rId2">
            <a:alphaModFix/>
          </a:blip>
          <a:srcRect l="1028" t="3590" r="38472" b="2908"/>
          <a:stretch/>
        </p:blipFill>
        <p:spPr>
          <a:xfrm>
            <a:off x="177350" y="167125"/>
            <a:ext cx="4394650" cy="4809251"/>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261"/>
        <p:cNvGrpSpPr/>
        <p:nvPr/>
      </p:nvGrpSpPr>
      <p:grpSpPr>
        <a:xfrm>
          <a:off x="0" y="0"/>
          <a:ext cx="0" cy="0"/>
          <a:chOff x="0" y="0"/>
          <a:chExt cx="0" cy="0"/>
        </a:xfrm>
      </p:grpSpPr>
      <p:sp>
        <p:nvSpPr>
          <p:cNvPr id="262" name="Google Shape;262;p54"/>
          <p:cNvSpPr/>
          <p:nvPr/>
        </p:nvSpPr>
        <p:spPr>
          <a:xfrm>
            <a:off x="2189850" y="3437170"/>
            <a:ext cx="4764300" cy="47643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naheim"/>
              <a:ea typeface="Anaheim"/>
              <a:cs typeface="Anaheim"/>
              <a:sym typeface="Anaheim"/>
            </a:endParaRPr>
          </a:p>
        </p:txBody>
      </p:sp>
      <p:pic>
        <p:nvPicPr>
          <p:cNvPr id="263" name="Google Shape;263;p54" title="glass.png"/>
          <p:cNvPicPr preferRelativeResize="0"/>
          <p:nvPr/>
        </p:nvPicPr>
        <p:blipFill rotWithShape="1">
          <a:blip r:embed="rId2">
            <a:alphaModFix/>
          </a:blip>
          <a:srcRect l="10336" t="3590" r="38471" b="2908"/>
          <a:stretch/>
        </p:blipFill>
        <p:spPr>
          <a:xfrm>
            <a:off x="5248000" y="167125"/>
            <a:ext cx="3718651" cy="480925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720000" y="445019"/>
            <a:ext cx="47637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4" name="Google Shape;34;p7"/>
          <p:cNvSpPr txBox="1">
            <a:spLocks noGrp="1"/>
          </p:cNvSpPr>
          <p:nvPr>
            <p:ph type="subTitle" idx="1"/>
          </p:nvPr>
        </p:nvSpPr>
        <p:spPr>
          <a:xfrm>
            <a:off x="713225" y="1790975"/>
            <a:ext cx="4294800" cy="19089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Font typeface="Open Sans Light"/>
              <a:buChar char="●"/>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0"/>
              </a:spcBef>
              <a:spcAft>
                <a:spcPts val="0"/>
              </a:spcAft>
              <a:buClr>
                <a:srgbClr val="E76A28"/>
              </a:buClr>
              <a:buSzPts val="1500"/>
              <a:buFont typeface="Nunito Light"/>
              <a:buChar char="■"/>
              <a:defRPr/>
            </a:lvl3pPr>
            <a:lvl4pPr lvl="3" algn="ctr" rtl="0">
              <a:lnSpc>
                <a:spcPct val="100000"/>
              </a:lnSpc>
              <a:spcBef>
                <a:spcPts val="0"/>
              </a:spcBef>
              <a:spcAft>
                <a:spcPts val="0"/>
              </a:spcAft>
              <a:buClr>
                <a:srgbClr val="E76A28"/>
              </a:buClr>
              <a:buSzPts val="1500"/>
              <a:buFont typeface="Nunito Light"/>
              <a:buChar char="●"/>
              <a:defRPr/>
            </a:lvl4pPr>
            <a:lvl5pPr lvl="4" algn="ctr" rtl="0">
              <a:lnSpc>
                <a:spcPct val="100000"/>
              </a:lnSpc>
              <a:spcBef>
                <a:spcPts val="0"/>
              </a:spcBef>
              <a:spcAft>
                <a:spcPts val="0"/>
              </a:spcAft>
              <a:buClr>
                <a:srgbClr val="E76A28"/>
              </a:buClr>
              <a:buSzPts val="1200"/>
              <a:buFont typeface="Nunito Light"/>
              <a:buChar char="○"/>
              <a:defRPr/>
            </a:lvl5pPr>
            <a:lvl6pPr lvl="5" algn="ctr" rtl="0">
              <a:lnSpc>
                <a:spcPct val="100000"/>
              </a:lnSpc>
              <a:spcBef>
                <a:spcPts val="0"/>
              </a:spcBef>
              <a:spcAft>
                <a:spcPts val="0"/>
              </a:spcAft>
              <a:buClr>
                <a:srgbClr val="999999"/>
              </a:buClr>
              <a:buSzPts val="1200"/>
              <a:buFont typeface="Nunito Light"/>
              <a:buChar char="■"/>
              <a:defRPr/>
            </a:lvl6pPr>
            <a:lvl7pPr lvl="6" algn="ctr" rtl="0">
              <a:lnSpc>
                <a:spcPct val="100000"/>
              </a:lnSpc>
              <a:spcBef>
                <a:spcPts val="0"/>
              </a:spcBef>
              <a:spcAft>
                <a:spcPts val="0"/>
              </a:spcAft>
              <a:buClr>
                <a:srgbClr val="999999"/>
              </a:buClr>
              <a:buSzPts val="1300"/>
              <a:buFont typeface="Nunito Light"/>
              <a:buChar char="●"/>
              <a:defRPr/>
            </a:lvl7pPr>
            <a:lvl8pPr lvl="7" algn="ctr" rtl="0">
              <a:lnSpc>
                <a:spcPct val="100000"/>
              </a:lnSpc>
              <a:spcBef>
                <a:spcPts val="0"/>
              </a:spcBef>
              <a:spcAft>
                <a:spcPts val="0"/>
              </a:spcAft>
              <a:buClr>
                <a:srgbClr val="999999"/>
              </a:buClr>
              <a:buSzPts val="1300"/>
              <a:buFont typeface="Nunito Light"/>
              <a:buChar char="○"/>
              <a:defRPr/>
            </a:lvl8pPr>
            <a:lvl9pPr lvl="8" algn="ctr" rtl="0">
              <a:lnSpc>
                <a:spcPct val="100000"/>
              </a:lnSpc>
              <a:spcBef>
                <a:spcPts val="0"/>
              </a:spcBef>
              <a:spcAft>
                <a:spcPts val="0"/>
              </a:spcAft>
              <a:buClr>
                <a:srgbClr val="999999"/>
              </a:buClr>
              <a:buSzPts val="1200"/>
              <a:buFont typeface="Nunito Light"/>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1768550" y="1307100"/>
            <a:ext cx="5607000" cy="252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7"/>
        <p:cNvGrpSpPr/>
        <p:nvPr/>
      </p:nvGrpSpPr>
      <p:grpSpPr>
        <a:xfrm>
          <a:off x="0" y="0"/>
          <a:ext cx="0" cy="0"/>
          <a:chOff x="0" y="0"/>
          <a:chExt cx="0" cy="0"/>
        </a:xfrm>
      </p:grpSpPr>
      <p:sp>
        <p:nvSpPr>
          <p:cNvPr id="38" name="Google Shape;38;p9"/>
          <p:cNvSpPr txBox="1">
            <a:spLocks noGrp="1"/>
          </p:cNvSpPr>
          <p:nvPr>
            <p:ph type="title"/>
          </p:nvPr>
        </p:nvSpPr>
        <p:spPr>
          <a:xfrm>
            <a:off x="2135550" y="1441675"/>
            <a:ext cx="4872900" cy="1187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600"/>
              <a:buNone/>
              <a:defRPr sz="60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39" name="Google Shape;39;p9"/>
          <p:cNvSpPr txBox="1">
            <a:spLocks noGrp="1"/>
          </p:cNvSpPr>
          <p:nvPr>
            <p:ph type="subTitle" idx="1"/>
          </p:nvPr>
        </p:nvSpPr>
        <p:spPr>
          <a:xfrm>
            <a:off x="2135550" y="2784625"/>
            <a:ext cx="4872900" cy="671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60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0"/>
        <p:cNvGrpSpPr/>
        <p:nvPr/>
      </p:nvGrpSpPr>
      <p:grpSpPr>
        <a:xfrm>
          <a:off x="0" y="0"/>
          <a:ext cx="0" cy="0"/>
          <a:chOff x="0" y="0"/>
          <a:chExt cx="0" cy="0"/>
        </a:xfrm>
      </p:grpSpPr>
      <p:sp>
        <p:nvSpPr>
          <p:cNvPr id="41" name="Google Shape;41;p10"/>
          <p:cNvSpPr>
            <a:spLocks noGrp="1"/>
          </p:cNvSpPr>
          <p:nvPr>
            <p:ph type="pic" idx="2"/>
          </p:nvPr>
        </p:nvSpPr>
        <p:spPr>
          <a:xfrm>
            <a:off x="0" y="0"/>
            <a:ext cx="9144000" cy="5143500"/>
          </a:xfrm>
          <a:prstGeom prst="rect">
            <a:avLst/>
          </a:prstGeom>
          <a:noFill/>
          <a:ln>
            <a:noFill/>
          </a:ln>
        </p:spPr>
      </p:sp>
      <p:sp>
        <p:nvSpPr>
          <p:cNvPr id="42" name="Google Shape;42;p10"/>
          <p:cNvSpPr txBox="1">
            <a:spLocks noGrp="1"/>
          </p:cNvSpPr>
          <p:nvPr>
            <p:ph type="title"/>
          </p:nvPr>
        </p:nvSpPr>
        <p:spPr>
          <a:xfrm>
            <a:off x="720000" y="4014450"/>
            <a:ext cx="7704000" cy="572700"/>
          </a:xfrm>
          <a:prstGeom prst="rect">
            <a:avLst/>
          </a:prstGeom>
          <a:solidFill>
            <a:schemeClr val="lt2"/>
          </a:solidFill>
        </p:spPr>
        <p:txBody>
          <a:bodyPr spcFirstLastPara="1" wrap="square" lIns="91425" tIns="91425" rIns="91425" bIns="91425" anchor="t" anchorCtr="0">
            <a:noAutofit/>
          </a:bodyPr>
          <a:lstStyle>
            <a:lvl1pPr lvl="0" algn="ctr" rtl="0">
              <a:spcBef>
                <a:spcPts val="0"/>
              </a:spcBef>
              <a:spcAft>
                <a:spcPts val="0"/>
              </a:spcAft>
              <a:buSzPts val="2600"/>
              <a:buNone/>
              <a:defRPr sz="25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3" Type="http://schemas.openxmlformats.org/officeDocument/2006/relationships/slideLayout" Target="../slideLayouts/slideLayout34.xml"/><Relationship Id="rId21" Type="http://schemas.openxmlformats.org/officeDocument/2006/relationships/theme" Target="../theme/theme3.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28600" y="228600"/>
            <a:ext cx="7717500" cy="572700"/>
          </a:xfrm>
          <a:prstGeom prst="rect">
            <a:avLst/>
          </a:prstGeom>
          <a:noFill/>
          <a:ln>
            <a:noFill/>
          </a:ln>
        </p:spPr>
        <p:txBody>
          <a:bodyPr spcFirstLastPara="1" wrap="square" lIns="91425" tIns="91425" rIns="91425" bIns="91425" anchor="t" anchorCtr="0">
            <a:noAutofit/>
          </a:bodyPr>
          <a:lstStyle>
            <a:lvl1pPr lvl="0" rtl="0">
              <a:lnSpc>
                <a:spcPct val="70000"/>
              </a:lnSpc>
              <a:spcBef>
                <a:spcPts val="0"/>
              </a:spcBef>
              <a:spcAft>
                <a:spcPts val="0"/>
              </a:spcAft>
              <a:buClr>
                <a:schemeClr val="dk1"/>
              </a:buClr>
              <a:buSzPts val="2600"/>
              <a:buFont typeface="Bricolage Grotesque Medium"/>
              <a:buNone/>
              <a:defRPr sz="2600">
                <a:solidFill>
                  <a:schemeClr val="dk1"/>
                </a:solidFill>
                <a:latin typeface="Bricolage Grotesque Medium"/>
                <a:ea typeface="Bricolage Grotesque Medium"/>
                <a:cs typeface="Bricolage Grotesque Medium"/>
                <a:sym typeface="Bricolage Grotesque Medium"/>
              </a:defRPr>
            </a:lvl1pPr>
            <a:lvl2pPr lvl="1" rtl="0">
              <a:lnSpc>
                <a:spcPct val="70000"/>
              </a:lnSpc>
              <a:spcBef>
                <a:spcPts val="0"/>
              </a:spcBef>
              <a:spcAft>
                <a:spcPts val="0"/>
              </a:spcAft>
              <a:buClr>
                <a:schemeClr val="dk1"/>
              </a:buClr>
              <a:buSzPts val="3500"/>
              <a:buFont typeface="Bricolage Grotesque Medium"/>
              <a:buNone/>
              <a:defRPr sz="3500">
                <a:solidFill>
                  <a:schemeClr val="dk1"/>
                </a:solidFill>
                <a:latin typeface="Bricolage Grotesque Medium"/>
                <a:ea typeface="Bricolage Grotesque Medium"/>
                <a:cs typeface="Bricolage Grotesque Medium"/>
                <a:sym typeface="Bricolage Grotesque Medium"/>
              </a:defRPr>
            </a:lvl2pPr>
            <a:lvl3pPr lvl="2" rtl="0">
              <a:lnSpc>
                <a:spcPct val="70000"/>
              </a:lnSpc>
              <a:spcBef>
                <a:spcPts val="0"/>
              </a:spcBef>
              <a:spcAft>
                <a:spcPts val="0"/>
              </a:spcAft>
              <a:buClr>
                <a:schemeClr val="dk1"/>
              </a:buClr>
              <a:buSzPts val="3500"/>
              <a:buFont typeface="Bricolage Grotesque Medium"/>
              <a:buNone/>
              <a:defRPr sz="3500">
                <a:solidFill>
                  <a:schemeClr val="dk1"/>
                </a:solidFill>
                <a:latin typeface="Bricolage Grotesque Medium"/>
                <a:ea typeface="Bricolage Grotesque Medium"/>
                <a:cs typeface="Bricolage Grotesque Medium"/>
                <a:sym typeface="Bricolage Grotesque Medium"/>
              </a:defRPr>
            </a:lvl3pPr>
            <a:lvl4pPr lvl="3" rtl="0">
              <a:lnSpc>
                <a:spcPct val="70000"/>
              </a:lnSpc>
              <a:spcBef>
                <a:spcPts val="0"/>
              </a:spcBef>
              <a:spcAft>
                <a:spcPts val="0"/>
              </a:spcAft>
              <a:buClr>
                <a:schemeClr val="dk1"/>
              </a:buClr>
              <a:buSzPts val="3500"/>
              <a:buFont typeface="Bricolage Grotesque Medium"/>
              <a:buNone/>
              <a:defRPr sz="3500">
                <a:solidFill>
                  <a:schemeClr val="dk1"/>
                </a:solidFill>
                <a:latin typeface="Bricolage Grotesque Medium"/>
                <a:ea typeface="Bricolage Grotesque Medium"/>
                <a:cs typeface="Bricolage Grotesque Medium"/>
                <a:sym typeface="Bricolage Grotesque Medium"/>
              </a:defRPr>
            </a:lvl4pPr>
            <a:lvl5pPr lvl="4" rtl="0">
              <a:lnSpc>
                <a:spcPct val="70000"/>
              </a:lnSpc>
              <a:spcBef>
                <a:spcPts val="0"/>
              </a:spcBef>
              <a:spcAft>
                <a:spcPts val="0"/>
              </a:spcAft>
              <a:buClr>
                <a:schemeClr val="dk1"/>
              </a:buClr>
              <a:buSzPts val="3500"/>
              <a:buFont typeface="Bricolage Grotesque Medium"/>
              <a:buNone/>
              <a:defRPr sz="3500">
                <a:solidFill>
                  <a:schemeClr val="dk1"/>
                </a:solidFill>
                <a:latin typeface="Bricolage Grotesque Medium"/>
                <a:ea typeface="Bricolage Grotesque Medium"/>
                <a:cs typeface="Bricolage Grotesque Medium"/>
                <a:sym typeface="Bricolage Grotesque Medium"/>
              </a:defRPr>
            </a:lvl5pPr>
            <a:lvl6pPr lvl="5" rtl="0">
              <a:lnSpc>
                <a:spcPct val="70000"/>
              </a:lnSpc>
              <a:spcBef>
                <a:spcPts val="0"/>
              </a:spcBef>
              <a:spcAft>
                <a:spcPts val="0"/>
              </a:spcAft>
              <a:buClr>
                <a:schemeClr val="dk1"/>
              </a:buClr>
              <a:buSzPts val="3500"/>
              <a:buFont typeface="Bricolage Grotesque Medium"/>
              <a:buNone/>
              <a:defRPr sz="3500">
                <a:solidFill>
                  <a:schemeClr val="dk1"/>
                </a:solidFill>
                <a:latin typeface="Bricolage Grotesque Medium"/>
                <a:ea typeface="Bricolage Grotesque Medium"/>
                <a:cs typeface="Bricolage Grotesque Medium"/>
                <a:sym typeface="Bricolage Grotesque Medium"/>
              </a:defRPr>
            </a:lvl6pPr>
            <a:lvl7pPr lvl="6" rtl="0">
              <a:lnSpc>
                <a:spcPct val="70000"/>
              </a:lnSpc>
              <a:spcBef>
                <a:spcPts val="0"/>
              </a:spcBef>
              <a:spcAft>
                <a:spcPts val="0"/>
              </a:spcAft>
              <a:buClr>
                <a:schemeClr val="dk1"/>
              </a:buClr>
              <a:buSzPts val="3500"/>
              <a:buFont typeface="Bricolage Grotesque Medium"/>
              <a:buNone/>
              <a:defRPr sz="3500">
                <a:solidFill>
                  <a:schemeClr val="dk1"/>
                </a:solidFill>
                <a:latin typeface="Bricolage Grotesque Medium"/>
                <a:ea typeface="Bricolage Grotesque Medium"/>
                <a:cs typeface="Bricolage Grotesque Medium"/>
                <a:sym typeface="Bricolage Grotesque Medium"/>
              </a:defRPr>
            </a:lvl7pPr>
            <a:lvl8pPr lvl="7" rtl="0">
              <a:lnSpc>
                <a:spcPct val="70000"/>
              </a:lnSpc>
              <a:spcBef>
                <a:spcPts val="0"/>
              </a:spcBef>
              <a:spcAft>
                <a:spcPts val="0"/>
              </a:spcAft>
              <a:buClr>
                <a:schemeClr val="dk1"/>
              </a:buClr>
              <a:buSzPts val="3500"/>
              <a:buFont typeface="Bricolage Grotesque Medium"/>
              <a:buNone/>
              <a:defRPr sz="3500">
                <a:solidFill>
                  <a:schemeClr val="dk1"/>
                </a:solidFill>
                <a:latin typeface="Bricolage Grotesque Medium"/>
                <a:ea typeface="Bricolage Grotesque Medium"/>
                <a:cs typeface="Bricolage Grotesque Medium"/>
                <a:sym typeface="Bricolage Grotesque Medium"/>
              </a:defRPr>
            </a:lvl8pPr>
            <a:lvl9pPr lvl="8" rtl="0">
              <a:lnSpc>
                <a:spcPct val="70000"/>
              </a:lnSpc>
              <a:spcBef>
                <a:spcPts val="0"/>
              </a:spcBef>
              <a:spcAft>
                <a:spcPts val="0"/>
              </a:spcAft>
              <a:buClr>
                <a:schemeClr val="dk1"/>
              </a:buClr>
              <a:buSzPts val="3500"/>
              <a:buFont typeface="Bricolage Grotesque Medium"/>
              <a:buNone/>
              <a:defRPr sz="3500">
                <a:solidFill>
                  <a:schemeClr val="dk1"/>
                </a:solidFill>
                <a:latin typeface="Bricolage Grotesque Medium"/>
                <a:ea typeface="Bricolage Grotesque Medium"/>
                <a:cs typeface="Bricolage Grotesque Medium"/>
                <a:sym typeface="Bricolage Grotesque Medium"/>
              </a:defRPr>
            </a:lvl9pPr>
          </a:lstStyle>
          <a:p>
            <a:endParaRPr/>
          </a:p>
        </p:txBody>
      </p:sp>
      <p:sp>
        <p:nvSpPr>
          <p:cNvPr id="7" name="Google Shape;7;p1"/>
          <p:cNvSpPr txBox="1">
            <a:spLocks noGrp="1"/>
          </p:cNvSpPr>
          <p:nvPr>
            <p:ph type="body" idx="1"/>
          </p:nvPr>
        </p:nvSpPr>
        <p:spPr>
          <a:xfrm>
            <a:off x="228600" y="936050"/>
            <a:ext cx="7717500" cy="3416400"/>
          </a:xfrm>
          <a:prstGeom prst="rect">
            <a:avLst/>
          </a:prstGeom>
          <a:noFill/>
          <a:ln>
            <a:noFill/>
          </a:ln>
        </p:spPr>
        <p:txBody>
          <a:bodyPr spcFirstLastPara="1" wrap="square" lIns="91425" tIns="91425" rIns="91425" bIns="91425" anchor="t" anchorCtr="0">
            <a:noAutofit/>
          </a:bodyPr>
          <a:lstStyle>
            <a:lvl1pPr marL="457200" lvl="0" indent="-304800">
              <a:lnSpc>
                <a:spcPct val="100000"/>
              </a:lnSpc>
              <a:spcBef>
                <a:spcPts val="0"/>
              </a:spcBef>
              <a:spcAft>
                <a:spcPts val="0"/>
              </a:spcAft>
              <a:buClr>
                <a:schemeClr val="dk1"/>
              </a:buClr>
              <a:buSzPts val="1200"/>
              <a:buFont typeface="Anaheim"/>
              <a:buChar char="●"/>
              <a:defRPr sz="1200">
                <a:solidFill>
                  <a:schemeClr val="dk1"/>
                </a:solidFill>
                <a:latin typeface="Anaheim"/>
                <a:ea typeface="Anaheim"/>
                <a:cs typeface="Anaheim"/>
                <a:sym typeface="Anaheim"/>
              </a:defRPr>
            </a:lvl1pPr>
            <a:lvl2pPr marL="914400" lvl="1" indent="-304800">
              <a:lnSpc>
                <a:spcPct val="100000"/>
              </a:lnSpc>
              <a:spcBef>
                <a:spcPts val="0"/>
              </a:spcBef>
              <a:spcAft>
                <a:spcPts val="0"/>
              </a:spcAft>
              <a:buClr>
                <a:schemeClr val="dk1"/>
              </a:buClr>
              <a:buSzPts val="1200"/>
              <a:buFont typeface="Anaheim"/>
              <a:buChar char="○"/>
              <a:defRPr sz="1200">
                <a:solidFill>
                  <a:schemeClr val="dk1"/>
                </a:solidFill>
                <a:latin typeface="Anaheim"/>
                <a:ea typeface="Anaheim"/>
                <a:cs typeface="Anaheim"/>
                <a:sym typeface="Anaheim"/>
              </a:defRPr>
            </a:lvl2pPr>
            <a:lvl3pPr marL="1371600" lvl="2" indent="-304800">
              <a:lnSpc>
                <a:spcPct val="100000"/>
              </a:lnSpc>
              <a:spcBef>
                <a:spcPts val="0"/>
              </a:spcBef>
              <a:spcAft>
                <a:spcPts val="0"/>
              </a:spcAft>
              <a:buClr>
                <a:schemeClr val="dk1"/>
              </a:buClr>
              <a:buSzPts val="1200"/>
              <a:buFont typeface="Anaheim"/>
              <a:buChar char="■"/>
              <a:defRPr sz="1200">
                <a:solidFill>
                  <a:schemeClr val="dk1"/>
                </a:solidFill>
                <a:latin typeface="Anaheim"/>
                <a:ea typeface="Anaheim"/>
                <a:cs typeface="Anaheim"/>
                <a:sym typeface="Anaheim"/>
              </a:defRPr>
            </a:lvl3pPr>
            <a:lvl4pPr marL="1828800" lvl="3" indent="-304800">
              <a:lnSpc>
                <a:spcPct val="100000"/>
              </a:lnSpc>
              <a:spcBef>
                <a:spcPts val="0"/>
              </a:spcBef>
              <a:spcAft>
                <a:spcPts val="0"/>
              </a:spcAft>
              <a:buClr>
                <a:schemeClr val="dk1"/>
              </a:buClr>
              <a:buSzPts val="1200"/>
              <a:buFont typeface="Anaheim"/>
              <a:buChar char="●"/>
              <a:defRPr sz="1200">
                <a:solidFill>
                  <a:schemeClr val="dk1"/>
                </a:solidFill>
                <a:latin typeface="Anaheim"/>
                <a:ea typeface="Anaheim"/>
                <a:cs typeface="Anaheim"/>
                <a:sym typeface="Anaheim"/>
              </a:defRPr>
            </a:lvl4pPr>
            <a:lvl5pPr marL="2286000" lvl="4" indent="-304800">
              <a:lnSpc>
                <a:spcPct val="100000"/>
              </a:lnSpc>
              <a:spcBef>
                <a:spcPts val="0"/>
              </a:spcBef>
              <a:spcAft>
                <a:spcPts val="0"/>
              </a:spcAft>
              <a:buClr>
                <a:schemeClr val="dk1"/>
              </a:buClr>
              <a:buSzPts val="1200"/>
              <a:buFont typeface="Anaheim"/>
              <a:buChar char="○"/>
              <a:defRPr sz="1200">
                <a:solidFill>
                  <a:schemeClr val="dk1"/>
                </a:solidFill>
                <a:latin typeface="Anaheim"/>
                <a:ea typeface="Anaheim"/>
                <a:cs typeface="Anaheim"/>
                <a:sym typeface="Anaheim"/>
              </a:defRPr>
            </a:lvl5pPr>
            <a:lvl6pPr marL="2743200" lvl="5" indent="-304800">
              <a:lnSpc>
                <a:spcPct val="100000"/>
              </a:lnSpc>
              <a:spcBef>
                <a:spcPts val="0"/>
              </a:spcBef>
              <a:spcAft>
                <a:spcPts val="0"/>
              </a:spcAft>
              <a:buClr>
                <a:schemeClr val="dk1"/>
              </a:buClr>
              <a:buSzPts val="1200"/>
              <a:buFont typeface="Anaheim"/>
              <a:buChar char="■"/>
              <a:defRPr sz="1200">
                <a:solidFill>
                  <a:schemeClr val="dk1"/>
                </a:solidFill>
                <a:latin typeface="Anaheim"/>
                <a:ea typeface="Anaheim"/>
                <a:cs typeface="Anaheim"/>
                <a:sym typeface="Anaheim"/>
              </a:defRPr>
            </a:lvl6pPr>
            <a:lvl7pPr marL="3200400" lvl="6" indent="-304800">
              <a:lnSpc>
                <a:spcPct val="100000"/>
              </a:lnSpc>
              <a:spcBef>
                <a:spcPts val="0"/>
              </a:spcBef>
              <a:spcAft>
                <a:spcPts val="0"/>
              </a:spcAft>
              <a:buClr>
                <a:schemeClr val="dk1"/>
              </a:buClr>
              <a:buSzPts val="1200"/>
              <a:buFont typeface="Anaheim"/>
              <a:buChar char="●"/>
              <a:defRPr sz="1200">
                <a:solidFill>
                  <a:schemeClr val="dk1"/>
                </a:solidFill>
                <a:latin typeface="Anaheim"/>
                <a:ea typeface="Anaheim"/>
                <a:cs typeface="Anaheim"/>
                <a:sym typeface="Anaheim"/>
              </a:defRPr>
            </a:lvl7pPr>
            <a:lvl8pPr marL="3657600" lvl="7" indent="-304800">
              <a:lnSpc>
                <a:spcPct val="100000"/>
              </a:lnSpc>
              <a:spcBef>
                <a:spcPts val="0"/>
              </a:spcBef>
              <a:spcAft>
                <a:spcPts val="0"/>
              </a:spcAft>
              <a:buClr>
                <a:schemeClr val="dk1"/>
              </a:buClr>
              <a:buSzPts val="1200"/>
              <a:buFont typeface="Anaheim"/>
              <a:buChar char="○"/>
              <a:defRPr sz="1200">
                <a:solidFill>
                  <a:schemeClr val="dk1"/>
                </a:solidFill>
                <a:latin typeface="Anaheim"/>
                <a:ea typeface="Anaheim"/>
                <a:cs typeface="Anaheim"/>
                <a:sym typeface="Anaheim"/>
              </a:defRPr>
            </a:lvl8pPr>
            <a:lvl9pPr marL="4114800" lvl="8" indent="-304800">
              <a:lnSpc>
                <a:spcPct val="100000"/>
              </a:lnSpc>
              <a:spcBef>
                <a:spcPts val="0"/>
              </a:spcBef>
              <a:spcAft>
                <a:spcPts val="0"/>
              </a:spcAft>
              <a:buClr>
                <a:schemeClr val="dk1"/>
              </a:buClr>
              <a:buSzPts val="1200"/>
              <a:buFont typeface="Anaheim"/>
              <a:buChar char="■"/>
              <a:defRPr sz="1200">
                <a:solidFill>
                  <a:schemeClr val="dk1"/>
                </a:solidFill>
                <a:latin typeface="Anaheim"/>
                <a:ea typeface="Anaheim"/>
                <a:cs typeface="Anaheim"/>
                <a:sym typeface="Anahei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12"/>
        <p:cNvGrpSpPr/>
        <p:nvPr/>
      </p:nvGrpSpPr>
      <p:grpSpPr>
        <a:xfrm>
          <a:off x="0" y="0"/>
          <a:ext cx="0" cy="0"/>
          <a:chOff x="0" y="0"/>
          <a:chExt cx="0" cy="0"/>
        </a:xfrm>
      </p:grpSpPr>
      <p:sp>
        <p:nvSpPr>
          <p:cNvPr id="113" name="Google Shape;113;p2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114" name="Google Shape;114;p2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115" name="Google Shape;115;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57"/>
        <p:cNvGrpSpPr/>
        <p:nvPr/>
      </p:nvGrpSpPr>
      <p:grpSpPr>
        <a:xfrm>
          <a:off x="0" y="0"/>
          <a:ext cx="0" cy="0"/>
          <a:chOff x="0" y="0"/>
          <a:chExt cx="0" cy="0"/>
        </a:xfrm>
      </p:grpSpPr>
      <p:sp>
        <p:nvSpPr>
          <p:cNvPr id="158" name="Google Shape;158;p34"/>
          <p:cNvSpPr txBox="1">
            <a:spLocks noGrp="1"/>
          </p:cNvSpPr>
          <p:nvPr>
            <p:ph type="title"/>
          </p:nvPr>
        </p:nvSpPr>
        <p:spPr>
          <a:xfrm>
            <a:off x="228600" y="228600"/>
            <a:ext cx="7717500" cy="572700"/>
          </a:xfrm>
          <a:prstGeom prst="rect">
            <a:avLst/>
          </a:prstGeom>
          <a:noFill/>
          <a:ln>
            <a:noFill/>
          </a:ln>
        </p:spPr>
        <p:txBody>
          <a:bodyPr spcFirstLastPara="1" wrap="square" lIns="91425" tIns="91425" rIns="91425" bIns="91425" anchor="t" anchorCtr="0">
            <a:noAutofit/>
          </a:bodyPr>
          <a:lstStyle>
            <a:lvl1pPr lvl="0">
              <a:lnSpc>
                <a:spcPct val="70000"/>
              </a:lnSpc>
              <a:spcBef>
                <a:spcPts val="0"/>
              </a:spcBef>
              <a:spcAft>
                <a:spcPts val="0"/>
              </a:spcAft>
              <a:buClr>
                <a:schemeClr val="dk1"/>
              </a:buClr>
              <a:buSzPts val="2600"/>
              <a:buFont typeface="Bricolage Grotesque Medium"/>
              <a:buNone/>
              <a:defRPr sz="2600">
                <a:solidFill>
                  <a:schemeClr val="dk1"/>
                </a:solidFill>
                <a:latin typeface="Bricolage Grotesque Medium"/>
                <a:ea typeface="Bricolage Grotesque Medium"/>
                <a:cs typeface="Bricolage Grotesque Medium"/>
                <a:sym typeface="Bricolage Grotesque Medium"/>
              </a:defRPr>
            </a:lvl1pPr>
            <a:lvl2pPr lvl="1">
              <a:lnSpc>
                <a:spcPct val="70000"/>
              </a:lnSpc>
              <a:spcBef>
                <a:spcPts val="0"/>
              </a:spcBef>
              <a:spcAft>
                <a:spcPts val="0"/>
              </a:spcAft>
              <a:buClr>
                <a:schemeClr val="dk1"/>
              </a:buClr>
              <a:buSzPts val="3500"/>
              <a:buFont typeface="Bricolage Grotesque Medium"/>
              <a:buNone/>
              <a:defRPr sz="3500">
                <a:solidFill>
                  <a:schemeClr val="dk1"/>
                </a:solidFill>
                <a:latin typeface="Bricolage Grotesque Medium"/>
                <a:ea typeface="Bricolage Grotesque Medium"/>
                <a:cs typeface="Bricolage Grotesque Medium"/>
                <a:sym typeface="Bricolage Grotesque Medium"/>
              </a:defRPr>
            </a:lvl2pPr>
            <a:lvl3pPr lvl="2">
              <a:lnSpc>
                <a:spcPct val="70000"/>
              </a:lnSpc>
              <a:spcBef>
                <a:spcPts val="0"/>
              </a:spcBef>
              <a:spcAft>
                <a:spcPts val="0"/>
              </a:spcAft>
              <a:buClr>
                <a:schemeClr val="dk1"/>
              </a:buClr>
              <a:buSzPts val="3500"/>
              <a:buFont typeface="Bricolage Grotesque Medium"/>
              <a:buNone/>
              <a:defRPr sz="3500">
                <a:solidFill>
                  <a:schemeClr val="dk1"/>
                </a:solidFill>
                <a:latin typeface="Bricolage Grotesque Medium"/>
                <a:ea typeface="Bricolage Grotesque Medium"/>
                <a:cs typeface="Bricolage Grotesque Medium"/>
                <a:sym typeface="Bricolage Grotesque Medium"/>
              </a:defRPr>
            </a:lvl3pPr>
            <a:lvl4pPr lvl="3">
              <a:lnSpc>
                <a:spcPct val="70000"/>
              </a:lnSpc>
              <a:spcBef>
                <a:spcPts val="0"/>
              </a:spcBef>
              <a:spcAft>
                <a:spcPts val="0"/>
              </a:spcAft>
              <a:buClr>
                <a:schemeClr val="dk1"/>
              </a:buClr>
              <a:buSzPts val="3500"/>
              <a:buFont typeface="Bricolage Grotesque Medium"/>
              <a:buNone/>
              <a:defRPr sz="3500">
                <a:solidFill>
                  <a:schemeClr val="dk1"/>
                </a:solidFill>
                <a:latin typeface="Bricolage Grotesque Medium"/>
                <a:ea typeface="Bricolage Grotesque Medium"/>
                <a:cs typeface="Bricolage Grotesque Medium"/>
                <a:sym typeface="Bricolage Grotesque Medium"/>
              </a:defRPr>
            </a:lvl4pPr>
            <a:lvl5pPr lvl="4">
              <a:lnSpc>
                <a:spcPct val="70000"/>
              </a:lnSpc>
              <a:spcBef>
                <a:spcPts val="0"/>
              </a:spcBef>
              <a:spcAft>
                <a:spcPts val="0"/>
              </a:spcAft>
              <a:buClr>
                <a:schemeClr val="dk1"/>
              </a:buClr>
              <a:buSzPts val="3500"/>
              <a:buFont typeface="Bricolage Grotesque Medium"/>
              <a:buNone/>
              <a:defRPr sz="3500">
                <a:solidFill>
                  <a:schemeClr val="dk1"/>
                </a:solidFill>
                <a:latin typeface="Bricolage Grotesque Medium"/>
                <a:ea typeface="Bricolage Grotesque Medium"/>
                <a:cs typeface="Bricolage Grotesque Medium"/>
                <a:sym typeface="Bricolage Grotesque Medium"/>
              </a:defRPr>
            </a:lvl5pPr>
            <a:lvl6pPr lvl="5">
              <a:lnSpc>
                <a:spcPct val="70000"/>
              </a:lnSpc>
              <a:spcBef>
                <a:spcPts val="0"/>
              </a:spcBef>
              <a:spcAft>
                <a:spcPts val="0"/>
              </a:spcAft>
              <a:buClr>
                <a:schemeClr val="dk1"/>
              </a:buClr>
              <a:buSzPts val="3500"/>
              <a:buFont typeface="Bricolage Grotesque Medium"/>
              <a:buNone/>
              <a:defRPr sz="3500">
                <a:solidFill>
                  <a:schemeClr val="dk1"/>
                </a:solidFill>
                <a:latin typeface="Bricolage Grotesque Medium"/>
                <a:ea typeface="Bricolage Grotesque Medium"/>
                <a:cs typeface="Bricolage Grotesque Medium"/>
                <a:sym typeface="Bricolage Grotesque Medium"/>
              </a:defRPr>
            </a:lvl6pPr>
            <a:lvl7pPr lvl="6">
              <a:lnSpc>
                <a:spcPct val="70000"/>
              </a:lnSpc>
              <a:spcBef>
                <a:spcPts val="0"/>
              </a:spcBef>
              <a:spcAft>
                <a:spcPts val="0"/>
              </a:spcAft>
              <a:buClr>
                <a:schemeClr val="dk1"/>
              </a:buClr>
              <a:buSzPts val="3500"/>
              <a:buFont typeface="Bricolage Grotesque Medium"/>
              <a:buNone/>
              <a:defRPr sz="3500">
                <a:solidFill>
                  <a:schemeClr val="dk1"/>
                </a:solidFill>
                <a:latin typeface="Bricolage Grotesque Medium"/>
                <a:ea typeface="Bricolage Grotesque Medium"/>
                <a:cs typeface="Bricolage Grotesque Medium"/>
                <a:sym typeface="Bricolage Grotesque Medium"/>
              </a:defRPr>
            </a:lvl7pPr>
            <a:lvl8pPr lvl="7">
              <a:lnSpc>
                <a:spcPct val="70000"/>
              </a:lnSpc>
              <a:spcBef>
                <a:spcPts val="0"/>
              </a:spcBef>
              <a:spcAft>
                <a:spcPts val="0"/>
              </a:spcAft>
              <a:buClr>
                <a:schemeClr val="dk1"/>
              </a:buClr>
              <a:buSzPts val="3500"/>
              <a:buFont typeface="Bricolage Grotesque Medium"/>
              <a:buNone/>
              <a:defRPr sz="3500">
                <a:solidFill>
                  <a:schemeClr val="dk1"/>
                </a:solidFill>
                <a:latin typeface="Bricolage Grotesque Medium"/>
                <a:ea typeface="Bricolage Grotesque Medium"/>
                <a:cs typeface="Bricolage Grotesque Medium"/>
                <a:sym typeface="Bricolage Grotesque Medium"/>
              </a:defRPr>
            </a:lvl8pPr>
            <a:lvl9pPr lvl="8">
              <a:lnSpc>
                <a:spcPct val="70000"/>
              </a:lnSpc>
              <a:spcBef>
                <a:spcPts val="0"/>
              </a:spcBef>
              <a:spcAft>
                <a:spcPts val="0"/>
              </a:spcAft>
              <a:buClr>
                <a:schemeClr val="dk1"/>
              </a:buClr>
              <a:buSzPts val="3500"/>
              <a:buFont typeface="Bricolage Grotesque Medium"/>
              <a:buNone/>
              <a:defRPr sz="3500">
                <a:solidFill>
                  <a:schemeClr val="dk1"/>
                </a:solidFill>
                <a:latin typeface="Bricolage Grotesque Medium"/>
                <a:ea typeface="Bricolage Grotesque Medium"/>
                <a:cs typeface="Bricolage Grotesque Medium"/>
                <a:sym typeface="Bricolage Grotesque Medium"/>
              </a:defRPr>
            </a:lvl9pPr>
          </a:lstStyle>
          <a:p>
            <a:endParaRPr/>
          </a:p>
        </p:txBody>
      </p:sp>
      <p:sp>
        <p:nvSpPr>
          <p:cNvPr id="159" name="Google Shape;159;p34"/>
          <p:cNvSpPr txBox="1">
            <a:spLocks noGrp="1"/>
          </p:cNvSpPr>
          <p:nvPr>
            <p:ph type="body" idx="1"/>
          </p:nvPr>
        </p:nvSpPr>
        <p:spPr>
          <a:xfrm>
            <a:off x="228600" y="936050"/>
            <a:ext cx="7717500" cy="3416400"/>
          </a:xfrm>
          <a:prstGeom prst="rect">
            <a:avLst/>
          </a:prstGeom>
          <a:noFill/>
          <a:ln>
            <a:noFill/>
          </a:ln>
        </p:spPr>
        <p:txBody>
          <a:bodyPr spcFirstLastPara="1" wrap="square" lIns="91425" tIns="91425" rIns="91425" bIns="91425" anchor="t" anchorCtr="0">
            <a:noAutofit/>
          </a:bodyPr>
          <a:lstStyle>
            <a:lvl1pPr marL="457200" lvl="0" indent="-304800">
              <a:lnSpc>
                <a:spcPct val="100000"/>
              </a:lnSpc>
              <a:spcBef>
                <a:spcPts val="0"/>
              </a:spcBef>
              <a:spcAft>
                <a:spcPts val="0"/>
              </a:spcAft>
              <a:buClr>
                <a:schemeClr val="dk1"/>
              </a:buClr>
              <a:buSzPts val="1200"/>
              <a:buFont typeface="Anaheim"/>
              <a:buChar char="●"/>
              <a:defRPr sz="1200">
                <a:solidFill>
                  <a:schemeClr val="dk1"/>
                </a:solidFill>
                <a:latin typeface="Anaheim"/>
                <a:ea typeface="Anaheim"/>
                <a:cs typeface="Anaheim"/>
                <a:sym typeface="Anaheim"/>
              </a:defRPr>
            </a:lvl1pPr>
            <a:lvl2pPr marL="914400" lvl="1" indent="-304800">
              <a:lnSpc>
                <a:spcPct val="100000"/>
              </a:lnSpc>
              <a:spcBef>
                <a:spcPts val="0"/>
              </a:spcBef>
              <a:spcAft>
                <a:spcPts val="0"/>
              </a:spcAft>
              <a:buClr>
                <a:schemeClr val="dk1"/>
              </a:buClr>
              <a:buSzPts val="1200"/>
              <a:buFont typeface="Anaheim"/>
              <a:buChar char="○"/>
              <a:defRPr sz="1200">
                <a:solidFill>
                  <a:schemeClr val="dk1"/>
                </a:solidFill>
                <a:latin typeface="Anaheim"/>
                <a:ea typeface="Anaheim"/>
                <a:cs typeface="Anaheim"/>
                <a:sym typeface="Anaheim"/>
              </a:defRPr>
            </a:lvl2pPr>
            <a:lvl3pPr marL="1371600" lvl="2" indent="-304800">
              <a:lnSpc>
                <a:spcPct val="100000"/>
              </a:lnSpc>
              <a:spcBef>
                <a:spcPts val="0"/>
              </a:spcBef>
              <a:spcAft>
                <a:spcPts val="0"/>
              </a:spcAft>
              <a:buClr>
                <a:schemeClr val="dk1"/>
              </a:buClr>
              <a:buSzPts val="1200"/>
              <a:buFont typeface="Anaheim"/>
              <a:buChar char="■"/>
              <a:defRPr sz="1200">
                <a:solidFill>
                  <a:schemeClr val="dk1"/>
                </a:solidFill>
                <a:latin typeface="Anaheim"/>
                <a:ea typeface="Anaheim"/>
                <a:cs typeface="Anaheim"/>
                <a:sym typeface="Anaheim"/>
              </a:defRPr>
            </a:lvl3pPr>
            <a:lvl4pPr marL="1828800" lvl="3" indent="-304800">
              <a:lnSpc>
                <a:spcPct val="100000"/>
              </a:lnSpc>
              <a:spcBef>
                <a:spcPts val="0"/>
              </a:spcBef>
              <a:spcAft>
                <a:spcPts val="0"/>
              </a:spcAft>
              <a:buClr>
                <a:schemeClr val="dk1"/>
              </a:buClr>
              <a:buSzPts val="1200"/>
              <a:buFont typeface="Anaheim"/>
              <a:buChar char="●"/>
              <a:defRPr sz="1200">
                <a:solidFill>
                  <a:schemeClr val="dk1"/>
                </a:solidFill>
                <a:latin typeface="Anaheim"/>
                <a:ea typeface="Anaheim"/>
                <a:cs typeface="Anaheim"/>
                <a:sym typeface="Anaheim"/>
              </a:defRPr>
            </a:lvl4pPr>
            <a:lvl5pPr marL="2286000" lvl="4" indent="-304800">
              <a:lnSpc>
                <a:spcPct val="100000"/>
              </a:lnSpc>
              <a:spcBef>
                <a:spcPts val="0"/>
              </a:spcBef>
              <a:spcAft>
                <a:spcPts val="0"/>
              </a:spcAft>
              <a:buClr>
                <a:schemeClr val="dk1"/>
              </a:buClr>
              <a:buSzPts val="1200"/>
              <a:buFont typeface="Anaheim"/>
              <a:buChar char="○"/>
              <a:defRPr sz="1200">
                <a:solidFill>
                  <a:schemeClr val="dk1"/>
                </a:solidFill>
                <a:latin typeface="Anaheim"/>
                <a:ea typeface="Anaheim"/>
                <a:cs typeface="Anaheim"/>
                <a:sym typeface="Anaheim"/>
              </a:defRPr>
            </a:lvl5pPr>
            <a:lvl6pPr marL="2743200" lvl="5" indent="-304800">
              <a:lnSpc>
                <a:spcPct val="100000"/>
              </a:lnSpc>
              <a:spcBef>
                <a:spcPts val="0"/>
              </a:spcBef>
              <a:spcAft>
                <a:spcPts val="0"/>
              </a:spcAft>
              <a:buClr>
                <a:schemeClr val="dk1"/>
              </a:buClr>
              <a:buSzPts val="1200"/>
              <a:buFont typeface="Anaheim"/>
              <a:buChar char="■"/>
              <a:defRPr sz="1200">
                <a:solidFill>
                  <a:schemeClr val="dk1"/>
                </a:solidFill>
                <a:latin typeface="Anaheim"/>
                <a:ea typeface="Anaheim"/>
                <a:cs typeface="Anaheim"/>
                <a:sym typeface="Anaheim"/>
              </a:defRPr>
            </a:lvl6pPr>
            <a:lvl7pPr marL="3200400" lvl="6" indent="-304800">
              <a:lnSpc>
                <a:spcPct val="100000"/>
              </a:lnSpc>
              <a:spcBef>
                <a:spcPts val="0"/>
              </a:spcBef>
              <a:spcAft>
                <a:spcPts val="0"/>
              </a:spcAft>
              <a:buClr>
                <a:schemeClr val="dk1"/>
              </a:buClr>
              <a:buSzPts val="1200"/>
              <a:buFont typeface="Anaheim"/>
              <a:buChar char="●"/>
              <a:defRPr sz="1200">
                <a:solidFill>
                  <a:schemeClr val="dk1"/>
                </a:solidFill>
                <a:latin typeface="Anaheim"/>
                <a:ea typeface="Anaheim"/>
                <a:cs typeface="Anaheim"/>
                <a:sym typeface="Anaheim"/>
              </a:defRPr>
            </a:lvl7pPr>
            <a:lvl8pPr marL="3657600" lvl="7" indent="-304800">
              <a:lnSpc>
                <a:spcPct val="100000"/>
              </a:lnSpc>
              <a:spcBef>
                <a:spcPts val="0"/>
              </a:spcBef>
              <a:spcAft>
                <a:spcPts val="0"/>
              </a:spcAft>
              <a:buClr>
                <a:schemeClr val="dk1"/>
              </a:buClr>
              <a:buSzPts val="1200"/>
              <a:buFont typeface="Anaheim"/>
              <a:buChar char="○"/>
              <a:defRPr sz="1200">
                <a:solidFill>
                  <a:schemeClr val="dk1"/>
                </a:solidFill>
                <a:latin typeface="Anaheim"/>
                <a:ea typeface="Anaheim"/>
                <a:cs typeface="Anaheim"/>
                <a:sym typeface="Anaheim"/>
              </a:defRPr>
            </a:lvl8pPr>
            <a:lvl9pPr marL="4114800" lvl="8" indent="-304800">
              <a:lnSpc>
                <a:spcPct val="100000"/>
              </a:lnSpc>
              <a:spcBef>
                <a:spcPts val="0"/>
              </a:spcBef>
              <a:spcAft>
                <a:spcPts val="0"/>
              </a:spcAft>
              <a:buClr>
                <a:schemeClr val="dk1"/>
              </a:buClr>
              <a:buSzPts val="1200"/>
              <a:buFont typeface="Anaheim"/>
              <a:buChar char="■"/>
              <a:defRPr sz="1200">
                <a:solidFill>
                  <a:schemeClr val="dk1"/>
                </a:solidFill>
                <a:latin typeface="Anaheim"/>
                <a:ea typeface="Anaheim"/>
                <a:cs typeface="Anaheim"/>
                <a:sym typeface="Anaheim"/>
              </a:defRPr>
            </a:lvl9pPr>
          </a:lstStyle>
          <a:p>
            <a:endParaRPr/>
          </a:p>
        </p:txBody>
      </p:sp>
    </p:spTree>
  </p:cSld>
  <p:clrMap bg1="lt1" tx1="dk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6" r:id="rId18"/>
    <p:sldLayoutId id="2147483697" r:id="rId19"/>
    <p:sldLayoutId id="2147483698"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18" Type="http://schemas.openxmlformats.org/officeDocument/2006/relationships/image" Target="../media/image25.png"/><Relationship Id="rId3" Type="http://schemas.openxmlformats.org/officeDocument/2006/relationships/image" Target="../media/image11.jp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4.png"/><Relationship Id="rId2" Type="http://schemas.openxmlformats.org/officeDocument/2006/relationships/notesSlide" Target="../notesSlides/notesSlide10.xml"/><Relationship Id="rId16" Type="http://schemas.openxmlformats.org/officeDocument/2006/relationships/image" Target="../media/image2.png"/><Relationship Id="rId1" Type="http://schemas.openxmlformats.org/officeDocument/2006/relationships/slideLayout" Target="../slideLayouts/slideLayout20.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image" Target="../media/image12.jpg"/><Relationship Id="rId9" Type="http://schemas.openxmlformats.org/officeDocument/2006/relationships/image" Target="../media/image17.png"/><Relationship Id="rId14" Type="http://schemas.openxmlformats.org/officeDocument/2006/relationships/image" Target="../media/image22.png"/></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18" Type="http://schemas.openxmlformats.org/officeDocument/2006/relationships/image" Target="../media/image41.png"/><Relationship Id="rId26" Type="http://schemas.openxmlformats.org/officeDocument/2006/relationships/image" Target="../media/image49.png"/><Relationship Id="rId3" Type="http://schemas.openxmlformats.org/officeDocument/2006/relationships/image" Target="../media/image26.png"/><Relationship Id="rId21" Type="http://schemas.openxmlformats.org/officeDocument/2006/relationships/image" Target="../media/image44.png"/><Relationship Id="rId7" Type="http://schemas.openxmlformats.org/officeDocument/2006/relationships/image" Target="../media/image30.png"/><Relationship Id="rId12" Type="http://schemas.openxmlformats.org/officeDocument/2006/relationships/image" Target="../media/image35.png"/><Relationship Id="rId17" Type="http://schemas.openxmlformats.org/officeDocument/2006/relationships/image" Target="../media/image40.png"/><Relationship Id="rId25" Type="http://schemas.openxmlformats.org/officeDocument/2006/relationships/image" Target="../media/image48.png"/><Relationship Id="rId2" Type="http://schemas.openxmlformats.org/officeDocument/2006/relationships/notesSlide" Target="../notesSlides/notesSlide11.xml"/><Relationship Id="rId16" Type="http://schemas.openxmlformats.org/officeDocument/2006/relationships/image" Target="../media/image39.png"/><Relationship Id="rId20" Type="http://schemas.openxmlformats.org/officeDocument/2006/relationships/image" Target="../media/image43.png"/><Relationship Id="rId29" Type="http://schemas.openxmlformats.org/officeDocument/2006/relationships/image" Target="../media/image52.png"/><Relationship Id="rId1" Type="http://schemas.openxmlformats.org/officeDocument/2006/relationships/slideLayout" Target="../slideLayouts/slideLayout23.xml"/><Relationship Id="rId6" Type="http://schemas.openxmlformats.org/officeDocument/2006/relationships/image" Target="../media/image29.png"/><Relationship Id="rId11" Type="http://schemas.openxmlformats.org/officeDocument/2006/relationships/image" Target="../media/image34.png"/><Relationship Id="rId24" Type="http://schemas.openxmlformats.org/officeDocument/2006/relationships/image" Target="../media/image47.png"/><Relationship Id="rId32" Type="http://schemas.openxmlformats.org/officeDocument/2006/relationships/image" Target="../media/image55.png"/><Relationship Id="rId5" Type="http://schemas.openxmlformats.org/officeDocument/2006/relationships/image" Target="../media/image28.png"/><Relationship Id="rId15" Type="http://schemas.openxmlformats.org/officeDocument/2006/relationships/image" Target="../media/image38.png"/><Relationship Id="rId23" Type="http://schemas.openxmlformats.org/officeDocument/2006/relationships/image" Target="../media/image46.png"/><Relationship Id="rId28" Type="http://schemas.openxmlformats.org/officeDocument/2006/relationships/image" Target="../media/image51.png"/><Relationship Id="rId10" Type="http://schemas.openxmlformats.org/officeDocument/2006/relationships/image" Target="../media/image33.png"/><Relationship Id="rId19" Type="http://schemas.openxmlformats.org/officeDocument/2006/relationships/image" Target="../media/image42.png"/><Relationship Id="rId31" Type="http://schemas.openxmlformats.org/officeDocument/2006/relationships/image" Target="../media/image54.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7.png"/><Relationship Id="rId22" Type="http://schemas.openxmlformats.org/officeDocument/2006/relationships/image" Target="../media/image45.png"/><Relationship Id="rId27" Type="http://schemas.openxmlformats.org/officeDocument/2006/relationships/image" Target="../media/image50.png"/><Relationship Id="rId30" Type="http://schemas.openxmlformats.org/officeDocument/2006/relationships/image" Target="../media/image5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info@hidden-ref.org" TargetMode="External"/><Relationship Id="rId2" Type="http://schemas.openxmlformats.org/officeDocument/2006/relationships/notesSlide" Target="../notesSlides/notesSlide13.xml"/><Relationship Id="rId1" Type="http://schemas.openxmlformats.org/officeDocument/2006/relationships/slideLayout" Target="../slideLayouts/slideLayout14.xml"/><Relationship Id="rId5" Type="http://schemas.openxmlformats.org/officeDocument/2006/relationships/image" Target="../media/image57.jpg"/><Relationship Id="rId4" Type="http://schemas.openxmlformats.org/officeDocument/2006/relationships/image" Target="../media/image56.png"/></Relationships>
</file>

<file path=ppt/slides/_rels/slide1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60.png"/><Relationship Id="rId4" Type="http://schemas.openxmlformats.org/officeDocument/2006/relationships/image" Target="../media/image59.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image" Target="../media/image56.png"/></Relationships>
</file>

<file path=ppt/slides/_rels/slide19.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HiddenREFCampaign/podcasts" TargetMode="External"/><Relationship Id="rId2" Type="http://schemas.openxmlformats.org/officeDocument/2006/relationships/notesSlide" Target="../notesSlides/notesSlide21.xml"/><Relationship Id="rId1" Type="http://schemas.openxmlformats.org/officeDocument/2006/relationships/slideLayout" Target="../slideLayouts/slideLayout13.xml"/><Relationship Id="rId5" Type="http://schemas.openxmlformats.org/officeDocument/2006/relationships/image" Target="../media/image69.png"/><Relationship Id="rId4" Type="http://schemas.openxmlformats.org/officeDocument/2006/relationships/image" Target="../media/image68.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55"/>
          <p:cNvSpPr txBox="1">
            <a:spLocks noGrp="1"/>
          </p:cNvSpPr>
          <p:nvPr>
            <p:ph type="subTitle" idx="1"/>
          </p:nvPr>
        </p:nvSpPr>
        <p:spPr>
          <a:xfrm>
            <a:off x="2195155" y="3432300"/>
            <a:ext cx="4693200" cy="1033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James Baker, Gemma Derrick, Simon Hettrick</a:t>
            </a:r>
            <a:endParaRPr/>
          </a:p>
        </p:txBody>
      </p:sp>
      <p:sp>
        <p:nvSpPr>
          <p:cNvPr id="269" name="Google Shape;269;p55"/>
          <p:cNvSpPr txBox="1">
            <a:spLocks noGrp="1"/>
          </p:cNvSpPr>
          <p:nvPr>
            <p:ph type="ctrTitle"/>
          </p:nvPr>
        </p:nvSpPr>
        <p:spPr>
          <a:xfrm>
            <a:off x="1366825" y="1634950"/>
            <a:ext cx="6237600" cy="1721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900">
                <a:latin typeface="Bricolage Grotesque Medium"/>
                <a:ea typeface="Bricolage Grotesque Medium"/>
                <a:cs typeface="Bricolage Grotesque Medium"/>
                <a:sym typeface="Bricolage Grotesque Medium"/>
              </a:rPr>
              <a:t>Hidden REF</a:t>
            </a:r>
            <a:endParaRPr sz="4900">
              <a:latin typeface="Bricolage Grotesque Medium"/>
              <a:ea typeface="Bricolage Grotesque Medium"/>
              <a:cs typeface="Bricolage Grotesque Medium"/>
              <a:sym typeface="Bricolage Grotesque Medium"/>
            </a:endParaRPr>
          </a:p>
          <a:p>
            <a:pPr marL="0" lvl="0" indent="0" algn="ctr" rtl="0">
              <a:spcBef>
                <a:spcPts val="0"/>
              </a:spcBef>
              <a:spcAft>
                <a:spcPts val="0"/>
              </a:spcAft>
              <a:buNone/>
            </a:pPr>
            <a:endParaRPr sz="3200">
              <a:latin typeface="Bricolage Grotesque Medium"/>
              <a:ea typeface="Bricolage Grotesque Medium"/>
              <a:cs typeface="Bricolage Grotesque Medium"/>
              <a:sym typeface="Bricolage Grotesque Medium"/>
            </a:endParaRPr>
          </a:p>
          <a:p>
            <a:pPr marL="0" lvl="0" indent="0" algn="ctr" rtl="0">
              <a:spcBef>
                <a:spcPts val="0"/>
              </a:spcBef>
              <a:spcAft>
                <a:spcPts val="0"/>
              </a:spcAft>
              <a:buNone/>
            </a:pPr>
            <a:r>
              <a:rPr lang="en" sz="3200">
                <a:latin typeface="Bricolage Grotesque Medium"/>
                <a:ea typeface="Bricolage Grotesque Medium"/>
                <a:cs typeface="Bricolage Grotesque Medium"/>
                <a:sym typeface="Bricolage Grotesque Medium"/>
              </a:rPr>
              <a:t>Assessing not traditionally submitted outputs (NTOs) for REF2029</a:t>
            </a:r>
            <a:endParaRPr sz="3200">
              <a:latin typeface="Bricolage Grotesque Medium"/>
              <a:ea typeface="Bricolage Grotesque Medium"/>
              <a:cs typeface="Bricolage Grotesque Medium"/>
              <a:sym typeface="Bricolage Grotesque Medium"/>
            </a:endParaRPr>
          </a:p>
        </p:txBody>
      </p:sp>
      <p:pic>
        <p:nvPicPr>
          <p:cNvPr id="270" name="Google Shape;270;p55" title="10810 - Final - Hidden Ref Logo - White + Red (No Strapline).png"/>
          <p:cNvPicPr preferRelativeResize="0"/>
          <p:nvPr/>
        </p:nvPicPr>
        <p:blipFill>
          <a:blip r:embed="rId3">
            <a:alphaModFix/>
          </a:blip>
          <a:stretch>
            <a:fillRect/>
          </a:stretch>
        </p:blipFill>
        <p:spPr>
          <a:xfrm>
            <a:off x="6583675" y="137152"/>
            <a:ext cx="2399351" cy="1098150"/>
          </a:xfrm>
          <a:prstGeom prst="rect">
            <a:avLst/>
          </a:prstGeom>
          <a:noFill/>
          <a:ln>
            <a:noFill/>
          </a:ln>
        </p:spPr>
      </p:pic>
      <p:pic>
        <p:nvPicPr>
          <p:cNvPr id="271" name="Google Shape;271;p55" title="UKRI_Research-England_Horizontal_RGB[W].png"/>
          <p:cNvPicPr preferRelativeResize="0"/>
          <p:nvPr/>
        </p:nvPicPr>
        <p:blipFill>
          <a:blip r:embed="rId4">
            <a:alphaModFix/>
          </a:blip>
          <a:stretch>
            <a:fillRect/>
          </a:stretch>
        </p:blipFill>
        <p:spPr>
          <a:xfrm>
            <a:off x="7845950" y="4681323"/>
            <a:ext cx="1238426" cy="417250"/>
          </a:xfrm>
          <a:prstGeom prst="rect">
            <a:avLst/>
          </a:prstGeom>
          <a:noFill/>
          <a:ln>
            <a:noFill/>
          </a:ln>
        </p:spPr>
      </p:pic>
      <p:pic>
        <p:nvPicPr>
          <p:cNvPr id="272" name="Google Shape;272;p55" title="ccby.png"/>
          <p:cNvPicPr preferRelativeResize="0"/>
          <p:nvPr/>
        </p:nvPicPr>
        <p:blipFill>
          <a:blip r:embed="rId5">
            <a:alphaModFix/>
          </a:blip>
          <a:stretch>
            <a:fillRect/>
          </a:stretch>
        </p:blipFill>
        <p:spPr>
          <a:xfrm>
            <a:off x="69575" y="4787350"/>
            <a:ext cx="889525" cy="3112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pic>
        <p:nvPicPr>
          <p:cNvPr id="341" name="Google Shape;341;p64" title="2024-profile-pic_hs_lq.jpeg"/>
          <p:cNvPicPr preferRelativeResize="0"/>
          <p:nvPr/>
        </p:nvPicPr>
        <p:blipFill rotWithShape="1">
          <a:blip r:embed="rId3">
            <a:alphaModFix/>
          </a:blip>
          <a:srcRect l="4048" t="2468" r="8333"/>
          <a:stretch/>
        </p:blipFill>
        <p:spPr>
          <a:xfrm>
            <a:off x="3817174" y="165301"/>
            <a:ext cx="1066649" cy="1157102"/>
          </a:xfrm>
          <a:prstGeom prst="rect">
            <a:avLst/>
          </a:prstGeom>
          <a:noFill/>
          <a:ln>
            <a:noFill/>
          </a:ln>
        </p:spPr>
      </p:pic>
      <p:pic>
        <p:nvPicPr>
          <p:cNvPr id="342" name="Google Shape;342;p64" title="Lyndsey Ballantyne photo.jpg"/>
          <p:cNvPicPr preferRelativeResize="0"/>
          <p:nvPr/>
        </p:nvPicPr>
        <p:blipFill rotWithShape="1">
          <a:blip r:embed="rId4">
            <a:alphaModFix/>
          </a:blip>
          <a:srcRect l="294" r="1763"/>
          <a:stretch/>
        </p:blipFill>
        <p:spPr>
          <a:xfrm>
            <a:off x="5081774" y="165301"/>
            <a:ext cx="1066651" cy="1186350"/>
          </a:xfrm>
          <a:prstGeom prst="rect">
            <a:avLst/>
          </a:prstGeom>
          <a:noFill/>
          <a:ln>
            <a:noFill/>
          </a:ln>
        </p:spPr>
      </p:pic>
      <p:pic>
        <p:nvPicPr>
          <p:cNvPr id="343" name="Google Shape;343;p64" title="Derrickphoto.png"/>
          <p:cNvPicPr preferRelativeResize="0"/>
          <p:nvPr/>
        </p:nvPicPr>
        <p:blipFill rotWithShape="1">
          <a:blip r:embed="rId5">
            <a:alphaModFix/>
          </a:blip>
          <a:srcRect t="12812" r="-1092" b="16636"/>
          <a:stretch/>
        </p:blipFill>
        <p:spPr>
          <a:xfrm>
            <a:off x="6346375" y="165301"/>
            <a:ext cx="1066650" cy="1186300"/>
          </a:xfrm>
          <a:prstGeom prst="rect">
            <a:avLst/>
          </a:prstGeom>
          <a:noFill/>
          <a:ln>
            <a:noFill/>
          </a:ln>
        </p:spPr>
      </p:pic>
      <p:pic>
        <p:nvPicPr>
          <p:cNvPr id="344" name="Google Shape;344;p64"/>
          <p:cNvPicPr preferRelativeResize="0"/>
          <p:nvPr/>
        </p:nvPicPr>
        <p:blipFill rotWithShape="1">
          <a:blip r:embed="rId6">
            <a:alphaModFix/>
          </a:blip>
          <a:srcRect/>
          <a:stretch/>
        </p:blipFill>
        <p:spPr>
          <a:xfrm>
            <a:off x="3817174" y="1440480"/>
            <a:ext cx="1157100" cy="1157073"/>
          </a:xfrm>
          <a:prstGeom prst="rect">
            <a:avLst/>
          </a:prstGeom>
          <a:noFill/>
          <a:ln>
            <a:noFill/>
          </a:ln>
        </p:spPr>
      </p:pic>
      <p:pic>
        <p:nvPicPr>
          <p:cNvPr id="345" name="Google Shape;345;p64"/>
          <p:cNvPicPr preferRelativeResize="0"/>
          <p:nvPr/>
        </p:nvPicPr>
        <p:blipFill rotWithShape="1">
          <a:blip r:embed="rId7">
            <a:alphaModFix/>
          </a:blip>
          <a:srcRect/>
          <a:stretch/>
        </p:blipFill>
        <p:spPr>
          <a:xfrm>
            <a:off x="5071799" y="1440480"/>
            <a:ext cx="1157100" cy="1157100"/>
          </a:xfrm>
          <a:prstGeom prst="rect">
            <a:avLst/>
          </a:prstGeom>
          <a:noFill/>
          <a:ln>
            <a:noFill/>
          </a:ln>
        </p:spPr>
      </p:pic>
      <p:pic>
        <p:nvPicPr>
          <p:cNvPr id="346" name="Google Shape;346;p64"/>
          <p:cNvPicPr preferRelativeResize="0"/>
          <p:nvPr/>
        </p:nvPicPr>
        <p:blipFill rotWithShape="1">
          <a:blip r:embed="rId8">
            <a:alphaModFix/>
          </a:blip>
          <a:srcRect l="452" r="3450"/>
          <a:stretch/>
        </p:blipFill>
        <p:spPr>
          <a:xfrm>
            <a:off x="6326425" y="1440480"/>
            <a:ext cx="1140050" cy="1186350"/>
          </a:xfrm>
          <a:prstGeom prst="rect">
            <a:avLst/>
          </a:prstGeom>
          <a:noFill/>
          <a:ln>
            <a:noFill/>
          </a:ln>
        </p:spPr>
      </p:pic>
      <p:pic>
        <p:nvPicPr>
          <p:cNvPr id="347" name="Google Shape;347;p64"/>
          <p:cNvPicPr preferRelativeResize="0"/>
          <p:nvPr/>
        </p:nvPicPr>
        <p:blipFill rotWithShape="1">
          <a:blip r:embed="rId9">
            <a:alphaModFix/>
          </a:blip>
          <a:srcRect/>
          <a:stretch/>
        </p:blipFill>
        <p:spPr>
          <a:xfrm>
            <a:off x="7564000" y="1440480"/>
            <a:ext cx="1157100" cy="1157126"/>
          </a:xfrm>
          <a:prstGeom prst="rect">
            <a:avLst/>
          </a:prstGeom>
          <a:noFill/>
          <a:ln>
            <a:noFill/>
          </a:ln>
        </p:spPr>
      </p:pic>
      <p:pic>
        <p:nvPicPr>
          <p:cNvPr id="348" name="Google Shape;348;p64"/>
          <p:cNvPicPr preferRelativeResize="0"/>
          <p:nvPr/>
        </p:nvPicPr>
        <p:blipFill rotWithShape="1">
          <a:blip r:embed="rId10">
            <a:alphaModFix/>
          </a:blip>
          <a:srcRect/>
          <a:stretch/>
        </p:blipFill>
        <p:spPr>
          <a:xfrm>
            <a:off x="3817174" y="2716420"/>
            <a:ext cx="1157100" cy="1157073"/>
          </a:xfrm>
          <a:prstGeom prst="rect">
            <a:avLst/>
          </a:prstGeom>
          <a:noFill/>
          <a:ln>
            <a:noFill/>
          </a:ln>
        </p:spPr>
      </p:pic>
      <p:pic>
        <p:nvPicPr>
          <p:cNvPr id="349" name="Google Shape;349;p64"/>
          <p:cNvPicPr preferRelativeResize="0"/>
          <p:nvPr/>
        </p:nvPicPr>
        <p:blipFill rotWithShape="1">
          <a:blip r:embed="rId11">
            <a:alphaModFix/>
          </a:blip>
          <a:srcRect/>
          <a:stretch/>
        </p:blipFill>
        <p:spPr>
          <a:xfrm>
            <a:off x="7596020" y="2674120"/>
            <a:ext cx="1140050" cy="1140050"/>
          </a:xfrm>
          <a:prstGeom prst="rect">
            <a:avLst/>
          </a:prstGeom>
          <a:noFill/>
          <a:ln>
            <a:noFill/>
          </a:ln>
        </p:spPr>
      </p:pic>
      <p:pic>
        <p:nvPicPr>
          <p:cNvPr id="350" name="Google Shape;350;p64"/>
          <p:cNvPicPr preferRelativeResize="0"/>
          <p:nvPr/>
        </p:nvPicPr>
        <p:blipFill rotWithShape="1">
          <a:blip r:embed="rId12">
            <a:alphaModFix/>
          </a:blip>
          <a:srcRect l="2726" r="1296"/>
          <a:stretch/>
        </p:blipFill>
        <p:spPr>
          <a:xfrm>
            <a:off x="7610976" y="165301"/>
            <a:ext cx="1110124" cy="1198648"/>
          </a:xfrm>
          <a:prstGeom prst="rect">
            <a:avLst/>
          </a:prstGeom>
          <a:noFill/>
          <a:ln>
            <a:noFill/>
          </a:ln>
        </p:spPr>
      </p:pic>
      <p:pic>
        <p:nvPicPr>
          <p:cNvPr id="351" name="Google Shape;351;p64"/>
          <p:cNvPicPr preferRelativeResize="0"/>
          <p:nvPr/>
        </p:nvPicPr>
        <p:blipFill rotWithShape="1">
          <a:blip r:embed="rId13">
            <a:alphaModFix/>
          </a:blip>
          <a:srcRect l="2096" r="4332"/>
          <a:stretch/>
        </p:blipFill>
        <p:spPr>
          <a:xfrm>
            <a:off x="3840675" y="3922925"/>
            <a:ext cx="1140050" cy="1186350"/>
          </a:xfrm>
          <a:prstGeom prst="rect">
            <a:avLst/>
          </a:prstGeom>
          <a:noFill/>
          <a:ln>
            <a:noFill/>
          </a:ln>
        </p:spPr>
      </p:pic>
      <p:sp>
        <p:nvSpPr>
          <p:cNvPr id="352" name="Google Shape;352;p64"/>
          <p:cNvSpPr txBox="1"/>
          <p:nvPr/>
        </p:nvSpPr>
        <p:spPr>
          <a:xfrm>
            <a:off x="467775" y="1978650"/>
            <a:ext cx="3118500" cy="1186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en" sz="1000" b="0" i="0" u="none" strike="noStrike" cap="none">
                <a:solidFill>
                  <a:schemeClr val="dk2"/>
                </a:solidFill>
                <a:latin typeface="Arial"/>
                <a:ea typeface="Arial"/>
                <a:cs typeface="Arial"/>
                <a:sym typeface="Arial"/>
              </a:rPr>
              <a:t>Alphabetically from top left: James Baker, Lyndsey Ballantyne, Gemma Derrick, Michael Donnay, Georgina Fletcher, Jude Fransman, Simon Hettrick, Emma Karoune, Simon Kerridge, Wioleta Ki</a:t>
            </a:r>
            <a:r>
              <a:rPr lang="en" sz="1000">
                <a:solidFill>
                  <a:schemeClr val="dk2"/>
                </a:solidFill>
              </a:rPr>
              <a:t>jewska, </a:t>
            </a:r>
            <a:r>
              <a:rPr lang="en" sz="1000" b="0" i="0" u="none" strike="noStrike" cap="none">
                <a:solidFill>
                  <a:schemeClr val="dk2"/>
                </a:solidFill>
                <a:latin typeface="Arial"/>
                <a:ea typeface="Arial"/>
                <a:cs typeface="Arial"/>
                <a:sym typeface="Arial"/>
              </a:rPr>
              <a:t>Veronica Ng, Tony Roche, Ben Thomas, Ola Thomson, Natalie Wallis</a:t>
            </a:r>
            <a:endParaRPr sz="10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a:solidFill>
                <a:schemeClr val="dk2"/>
              </a:solidFill>
            </a:endParaRPr>
          </a:p>
          <a:p>
            <a:pPr marL="0" marR="0" lvl="0" indent="0" algn="l" rtl="0">
              <a:lnSpc>
                <a:spcPct val="100000"/>
              </a:lnSpc>
              <a:spcBef>
                <a:spcPts val="0"/>
              </a:spcBef>
              <a:spcAft>
                <a:spcPts val="0"/>
              </a:spcAft>
              <a:buClr>
                <a:srgbClr val="000000"/>
              </a:buClr>
              <a:buSzPts val="1000"/>
              <a:buFont typeface="Arial"/>
              <a:buNone/>
            </a:pPr>
            <a:endParaRPr sz="1000">
              <a:solidFill>
                <a:schemeClr val="dk2"/>
              </a:solidFill>
            </a:endParaRPr>
          </a:p>
          <a:p>
            <a:pPr marL="0" marR="0" lvl="0" indent="0" algn="l" rtl="0">
              <a:lnSpc>
                <a:spcPct val="100000"/>
              </a:lnSpc>
              <a:spcBef>
                <a:spcPts val="0"/>
              </a:spcBef>
              <a:spcAft>
                <a:spcPts val="0"/>
              </a:spcAft>
              <a:buClr>
                <a:srgbClr val="000000"/>
              </a:buClr>
              <a:buSzPts val="1000"/>
              <a:buFont typeface="Arial"/>
              <a:buNone/>
            </a:pPr>
            <a:endParaRPr sz="1000">
              <a:solidFill>
                <a:schemeClr val="lt1"/>
              </a:solidFill>
              <a:highlight>
                <a:srgbClr val="FFFF00"/>
              </a:highlight>
            </a:endParaRPr>
          </a:p>
        </p:txBody>
      </p:sp>
      <p:pic>
        <p:nvPicPr>
          <p:cNvPr id="353" name="Google Shape;353;p64"/>
          <p:cNvPicPr preferRelativeResize="0"/>
          <p:nvPr/>
        </p:nvPicPr>
        <p:blipFill rotWithShape="1">
          <a:blip r:embed="rId14">
            <a:alphaModFix/>
          </a:blip>
          <a:srcRect/>
          <a:stretch/>
        </p:blipFill>
        <p:spPr>
          <a:xfrm>
            <a:off x="5066175" y="3921950"/>
            <a:ext cx="1188300" cy="1188300"/>
          </a:xfrm>
          <a:prstGeom prst="rect">
            <a:avLst/>
          </a:prstGeom>
          <a:noFill/>
          <a:ln>
            <a:noFill/>
          </a:ln>
        </p:spPr>
      </p:pic>
      <p:pic>
        <p:nvPicPr>
          <p:cNvPr id="354" name="Google Shape;354;p64"/>
          <p:cNvPicPr preferRelativeResize="0"/>
          <p:nvPr/>
        </p:nvPicPr>
        <p:blipFill rotWithShape="1">
          <a:blip r:embed="rId15">
            <a:alphaModFix/>
          </a:blip>
          <a:srcRect b="18897"/>
          <a:stretch/>
        </p:blipFill>
        <p:spPr>
          <a:xfrm>
            <a:off x="6346365" y="2699982"/>
            <a:ext cx="1066650" cy="1172923"/>
          </a:xfrm>
          <a:prstGeom prst="rect">
            <a:avLst/>
          </a:prstGeom>
          <a:noFill/>
          <a:ln>
            <a:noFill/>
          </a:ln>
        </p:spPr>
      </p:pic>
      <p:sp>
        <p:nvSpPr>
          <p:cNvPr id="355" name="Google Shape;355;p64"/>
          <p:cNvSpPr txBox="1">
            <a:spLocks noGrp="1"/>
          </p:cNvSpPr>
          <p:nvPr>
            <p:ph type="title" idx="4294967295"/>
          </p:nvPr>
        </p:nvSpPr>
        <p:spPr>
          <a:xfrm>
            <a:off x="524725" y="789025"/>
            <a:ext cx="4242600" cy="892500"/>
          </a:xfrm>
          <a:prstGeom prst="rect">
            <a:avLst/>
          </a:prstGeom>
          <a:noFill/>
          <a:ln>
            <a:noFill/>
          </a:ln>
        </p:spPr>
        <p:txBody>
          <a:bodyPr spcFirstLastPara="1" wrap="square" lIns="91425" tIns="91425" rIns="91425" bIns="91425" anchor="t" anchorCtr="0">
            <a:noAutofit/>
          </a:bodyPr>
          <a:lstStyle/>
          <a:p>
            <a:pPr marL="0" lvl="0" indent="0" algn="l" rtl="0">
              <a:lnSpc>
                <a:spcPct val="70000"/>
              </a:lnSpc>
              <a:spcBef>
                <a:spcPts val="0"/>
              </a:spcBef>
              <a:spcAft>
                <a:spcPts val="0"/>
              </a:spcAft>
              <a:buSzPts val="2600"/>
              <a:buNone/>
            </a:pPr>
            <a:r>
              <a:rPr lang="en" sz="3400"/>
              <a:t>Committee</a:t>
            </a:r>
            <a:endParaRPr sz="3400"/>
          </a:p>
          <a:p>
            <a:pPr marL="0" lvl="0" indent="0" algn="l" rtl="0">
              <a:lnSpc>
                <a:spcPct val="70000"/>
              </a:lnSpc>
              <a:spcBef>
                <a:spcPts val="0"/>
              </a:spcBef>
              <a:spcAft>
                <a:spcPts val="0"/>
              </a:spcAft>
              <a:buSzPts val="2600"/>
              <a:buNone/>
            </a:pPr>
            <a:endParaRPr sz="4700"/>
          </a:p>
        </p:txBody>
      </p:sp>
      <p:pic>
        <p:nvPicPr>
          <p:cNvPr id="356" name="Google Shape;356;p64" title="10810 - Final - Hidden Ref Logo - White + Red (No Strapline).png"/>
          <p:cNvPicPr preferRelativeResize="0"/>
          <p:nvPr/>
        </p:nvPicPr>
        <p:blipFill rotWithShape="1">
          <a:blip r:embed="rId16">
            <a:alphaModFix/>
          </a:blip>
          <a:srcRect/>
          <a:stretch/>
        </p:blipFill>
        <p:spPr>
          <a:xfrm>
            <a:off x="7849875" y="4514300"/>
            <a:ext cx="1140050" cy="521774"/>
          </a:xfrm>
          <a:prstGeom prst="rect">
            <a:avLst/>
          </a:prstGeom>
          <a:noFill/>
          <a:ln>
            <a:noFill/>
          </a:ln>
        </p:spPr>
      </p:pic>
      <p:pic>
        <p:nvPicPr>
          <p:cNvPr id="357" name="Google Shape;357;p64"/>
          <p:cNvPicPr preferRelativeResize="0"/>
          <p:nvPr/>
        </p:nvPicPr>
        <p:blipFill>
          <a:blip r:embed="rId17">
            <a:alphaModFix/>
          </a:blip>
          <a:stretch>
            <a:fillRect/>
          </a:stretch>
        </p:blipFill>
        <p:spPr>
          <a:xfrm>
            <a:off x="5066183" y="2709288"/>
            <a:ext cx="1188280" cy="1140050"/>
          </a:xfrm>
          <a:prstGeom prst="rect">
            <a:avLst/>
          </a:prstGeom>
          <a:noFill/>
          <a:ln>
            <a:noFill/>
          </a:ln>
        </p:spPr>
      </p:pic>
      <p:pic>
        <p:nvPicPr>
          <p:cNvPr id="358" name="Google Shape;358;p64"/>
          <p:cNvPicPr preferRelativeResize="0"/>
          <p:nvPr/>
        </p:nvPicPr>
        <p:blipFill rotWithShape="1">
          <a:blip r:embed="rId18">
            <a:alphaModFix/>
          </a:blip>
          <a:srcRect l="10674" t="12342"/>
          <a:stretch/>
        </p:blipFill>
        <p:spPr>
          <a:xfrm>
            <a:off x="6339937" y="3946050"/>
            <a:ext cx="1161288" cy="116128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pic>
        <p:nvPicPr>
          <p:cNvPr id="363" name="Google Shape;363;p65"/>
          <p:cNvPicPr preferRelativeResize="0"/>
          <p:nvPr/>
        </p:nvPicPr>
        <p:blipFill>
          <a:blip r:embed="rId3">
            <a:alphaModFix/>
          </a:blip>
          <a:stretch>
            <a:fillRect/>
          </a:stretch>
        </p:blipFill>
        <p:spPr>
          <a:xfrm>
            <a:off x="152400" y="115263"/>
            <a:ext cx="1378875" cy="819134"/>
          </a:xfrm>
          <a:prstGeom prst="rect">
            <a:avLst/>
          </a:prstGeom>
          <a:noFill/>
          <a:ln>
            <a:noFill/>
          </a:ln>
        </p:spPr>
      </p:pic>
      <p:pic>
        <p:nvPicPr>
          <p:cNvPr id="364" name="Google Shape;364;p65"/>
          <p:cNvPicPr preferRelativeResize="0"/>
          <p:nvPr/>
        </p:nvPicPr>
        <p:blipFill>
          <a:blip r:embed="rId4">
            <a:alphaModFix/>
          </a:blip>
          <a:stretch>
            <a:fillRect/>
          </a:stretch>
        </p:blipFill>
        <p:spPr>
          <a:xfrm>
            <a:off x="1737035" y="121600"/>
            <a:ext cx="802250" cy="1079575"/>
          </a:xfrm>
          <a:prstGeom prst="rect">
            <a:avLst/>
          </a:prstGeom>
          <a:noFill/>
          <a:ln>
            <a:noFill/>
          </a:ln>
        </p:spPr>
      </p:pic>
      <p:pic>
        <p:nvPicPr>
          <p:cNvPr id="365" name="Google Shape;365;p65"/>
          <p:cNvPicPr preferRelativeResize="0"/>
          <p:nvPr/>
        </p:nvPicPr>
        <p:blipFill>
          <a:blip r:embed="rId5">
            <a:alphaModFix/>
          </a:blip>
          <a:stretch>
            <a:fillRect/>
          </a:stretch>
        </p:blipFill>
        <p:spPr>
          <a:xfrm>
            <a:off x="2736220" y="140277"/>
            <a:ext cx="2302875" cy="775125"/>
          </a:xfrm>
          <a:prstGeom prst="rect">
            <a:avLst/>
          </a:prstGeom>
          <a:noFill/>
          <a:ln>
            <a:noFill/>
          </a:ln>
        </p:spPr>
      </p:pic>
      <p:pic>
        <p:nvPicPr>
          <p:cNvPr id="366" name="Google Shape;366;p65"/>
          <p:cNvPicPr preferRelativeResize="0"/>
          <p:nvPr/>
        </p:nvPicPr>
        <p:blipFill>
          <a:blip r:embed="rId6">
            <a:alphaModFix/>
          </a:blip>
          <a:stretch>
            <a:fillRect/>
          </a:stretch>
        </p:blipFill>
        <p:spPr>
          <a:xfrm>
            <a:off x="6106976" y="208339"/>
            <a:ext cx="1656175" cy="595475"/>
          </a:xfrm>
          <a:prstGeom prst="rect">
            <a:avLst/>
          </a:prstGeom>
          <a:noFill/>
          <a:ln>
            <a:noFill/>
          </a:ln>
        </p:spPr>
      </p:pic>
      <p:pic>
        <p:nvPicPr>
          <p:cNvPr id="367" name="Google Shape;367;p65"/>
          <p:cNvPicPr preferRelativeResize="0"/>
          <p:nvPr/>
        </p:nvPicPr>
        <p:blipFill>
          <a:blip r:embed="rId7">
            <a:alphaModFix/>
          </a:blip>
          <a:stretch>
            <a:fillRect/>
          </a:stretch>
        </p:blipFill>
        <p:spPr>
          <a:xfrm>
            <a:off x="7820500" y="128900"/>
            <a:ext cx="1267050" cy="895747"/>
          </a:xfrm>
          <a:prstGeom prst="rect">
            <a:avLst/>
          </a:prstGeom>
          <a:noFill/>
          <a:ln>
            <a:noFill/>
          </a:ln>
        </p:spPr>
      </p:pic>
      <p:pic>
        <p:nvPicPr>
          <p:cNvPr id="368" name="Google Shape;368;p65"/>
          <p:cNvPicPr preferRelativeResize="0"/>
          <p:nvPr/>
        </p:nvPicPr>
        <p:blipFill>
          <a:blip r:embed="rId8">
            <a:alphaModFix/>
          </a:blip>
          <a:stretch>
            <a:fillRect/>
          </a:stretch>
        </p:blipFill>
        <p:spPr>
          <a:xfrm>
            <a:off x="182757" y="1202301"/>
            <a:ext cx="2223700" cy="751131"/>
          </a:xfrm>
          <a:prstGeom prst="rect">
            <a:avLst/>
          </a:prstGeom>
          <a:noFill/>
          <a:ln>
            <a:noFill/>
          </a:ln>
        </p:spPr>
      </p:pic>
      <p:pic>
        <p:nvPicPr>
          <p:cNvPr id="369" name="Google Shape;369;p65"/>
          <p:cNvPicPr preferRelativeResize="0"/>
          <p:nvPr/>
        </p:nvPicPr>
        <p:blipFill>
          <a:blip r:embed="rId9">
            <a:alphaModFix/>
          </a:blip>
          <a:stretch>
            <a:fillRect/>
          </a:stretch>
        </p:blipFill>
        <p:spPr>
          <a:xfrm>
            <a:off x="141736" y="2920062"/>
            <a:ext cx="2223697" cy="595475"/>
          </a:xfrm>
          <a:prstGeom prst="rect">
            <a:avLst/>
          </a:prstGeom>
          <a:noFill/>
          <a:ln>
            <a:noFill/>
          </a:ln>
        </p:spPr>
      </p:pic>
      <p:pic>
        <p:nvPicPr>
          <p:cNvPr id="370" name="Google Shape;370;p65"/>
          <p:cNvPicPr preferRelativeResize="0"/>
          <p:nvPr/>
        </p:nvPicPr>
        <p:blipFill>
          <a:blip r:embed="rId10">
            <a:alphaModFix/>
          </a:blip>
          <a:stretch>
            <a:fillRect/>
          </a:stretch>
        </p:blipFill>
        <p:spPr>
          <a:xfrm>
            <a:off x="6282956" y="1141329"/>
            <a:ext cx="1158575" cy="544495"/>
          </a:xfrm>
          <a:prstGeom prst="rect">
            <a:avLst/>
          </a:prstGeom>
          <a:noFill/>
          <a:ln>
            <a:noFill/>
          </a:ln>
        </p:spPr>
      </p:pic>
      <p:pic>
        <p:nvPicPr>
          <p:cNvPr id="371" name="Google Shape;371;p65"/>
          <p:cNvPicPr preferRelativeResize="0"/>
          <p:nvPr/>
        </p:nvPicPr>
        <p:blipFill>
          <a:blip r:embed="rId11">
            <a:alphaModFix/>
          </a:blip>
          <a:stretch>
            <a:fillRect/>
          </a:stretch>
        </p:blipFill>
        <p:spPr>
          <a:xfrm>
            <a:off x="7610596" y="1169785"/>
            <a:ext cx="1471275" cy="680962"/>
          </a:xfrm>
          <a:prstGeom prst="rect">
            <a:avLst/>
          </a:prstGeom>
          <a:noFill/>
          <a:ln>
            <a:noFill/>
          </a:ln>
        </p:spPr>
      </p:pic>
      <p:pic>
        <p:nvPicPr>
          <p:cNvPr id="372" name="Google Shape;372;p65"/>
          <p:cNvPicPr preferRelativeResize="0"/>
          <p:nvPr/>
        </p:nvPicPr>
        <p:blipFill>
          <a:blip r:embed="rId12">
            <a:alphaModFix/>
          </a:blip>
          <a:stretch>
            <a:fillRect/>
          </a:stretch>
        </p:blipFill>
        <p:spPr>
          <a:xfrm>
            <a:off x="7001230" y="1881992"/>
            <a:ext cx="2007784" cy="874025"/>
          </a:xfrm>
          <a:prstGeom prst="rect">
            <a:avLst/>
          </a:prstGeom>
          <a:noFill/>
          <a:ln>
            <a:noFill/>
          </a:ln>
        </p:spPr>
      </p:pic>
      <p:pic>
        <p:nvPicPr>
          <p:cNvPr id="373" name="Google Shape;373;p65"/>
          <p:cNvPicPr preferRelativeResize="0"/>
          <p:nvPr/>
        </p:nvPicPr>
        <p:blipFill>
          <a:blip r:embed="rId13">
            <a:alphaModFix/>
          </a:blip>
          <a:stretch>
            <a:fillRect/>
          </a:stretch>
        </p:blipFill>
        <p:spPr>
          <a:xfrm>
            <a:off x="7609608" y="2859990"/>
            <a:ext cx="1378875" cy="346625"/>
          </a:xfrm>
          <a:prstGeom prst="rect">
            <a:avLst/>
          </a:prstGeom>
          <a:noFill/>
          <a:ln>
            <a:noFill/>
          </a:ln>
        </p:spPr>
      </p:pic>
      <p:pic>
        <p:nvPicPr>
          <p:cNvPr id="374" name="Google Shape;374;p65"/>
          <p:cNvPicPr preferRelativeResize="0"/>
          <p:nvPr/>
        </p:nvPicPr>
        <p:blipFill>
          <a:blip r:embed="rId14">
            <a:alphaModFix/>
          </a:blip>
          <a:stretch>
            <a:fillRect/>
          </a:stretch>
        </p:blipFill>
        <p:spPr>
          <a:xfrm>
            <a:off x="7290774" y="3468977"/>
            <a:ext cx="1656175" cy="680215"/>
          </a:xfrm>
          <a:prstGeom prst="rect">
            <a:avLst/>
          </a:prstGeom>
          <a:noFill/>
          <a:ln>
            <a:noFill/>
          </a:ln>
        </p:spPr>
      </p:pic>
      <p:pic>
        <p:nvPicPr>
          <p:cNvPr id="375" name="Google Shape;375;p65"/>
          <p:cNvPicPr preferRelativeResize="0"/>
          <p:nvPr/>
        </p:nvPicPr>
        <p:blipFill>
          <a:blip r:embed="rId15">
            <a:alphaModFix/>
          </a:blip>
          <a:stretch>
            <a:fillRect/>
          </a:stretch>
        </p:blipFill>
        <p:spPr>
          <a:xfrm>
            <a:off x="7404503" y="4284214"/>
            <a:ext cx="1603388" cy="680225"/>
          </a:xfrm>
          <a:prstGeom prst="rect">
            <a:avLst/>
          </a:prstGeom>
          <a:noFill/>
          <a:ln>
            <a:noFill/>
          </a:ln>
        </p:spPr>
      </p:pic>
      <p:pic>
        <p:nvPicPr>
          <p:cNvPr id="376" name="Google Shape;376;p65"/>
          <p:cNvPicPr preferRelativeResize="0"/>
          <p:nvPr/>
        </p:nvPicPr>
        <p:blipFill>
          <a:blip r:embed="rId16">
            <a:alphaModFix/>
          </a:blip>
          <a:stretch>
            <a:fillRect/>
          </a:stretch>
        </p:blipFill>
        <p:spPr>
          <a:xfrm>
            <a:off x="5442697" y="1949889"/>
            <a:ext cx="1656175" cy="832516"/>
          </a:xfrm>
          <a:prstGeom prst="rect">
            <a:avLst/>
          </a:prstGeom>
          <a:noFill/>
          <a:ln>
            <a:noFill/>
          </a:ln>
        </p:spPr>
      </p:pic>
      <p:pic>
        <p:nvPicPr>
          <p:cNvPr id="377" name="Google Shape;377;p65"/>
          <p:cNvPicPr preferRelativeResize="0"/>
          <p:nvPr/>
        </p:nvPicPr>
        <p:blipFill>
          <a:blip r:embed="rId17">
            <a:alphaModFix/>
          </a:blip>
          <a:stretch>
            <a:fillRect/>
          </a:stretch>
        </p:blipFill>
        <p:spPr>
          <a:xfrm>
            <a:off x="5243322" y="3824430"/>
            <a:ext cx="1043950" cy="765814"/>
          </a:xfrm>
          <a:prstGeom prst="rect">
            <a:avLst/>
          </a:prstGeom>
          <a:noFill/>
          <a:ln>
            <a:noFill/>
          </a:ln>
        </p:spPr>
      </p:pic>
      <p:pic>
        <p:nvPicPr>
          <p:cNvPr id="378" name="Google Shape;378;p65"/>
          <p:cNvPicPr preferRelativeResize="0"/>
          <p:nvPr/>
        </p:nvPicPr>
        <p:blipFill>
          <a:blip r:embed="rId18">
            <a:alphaModFix/>
          </a:blip>
          <a:stretch>
            <a:fillRect/>
          </a:stretch>
        </p:blipFill>
        <p:spPr>
          <a:xfrm>
            <a:off x="6397809" y="4079393"/>
            <a:ext cx="873705" cy="1040125"/>
          </a:xfrm>
          <a:prstGeom prst="rect">
            <a:avLst/>
          </a:prstGeom>
          <a:noFill/>
          <a:ln>
            <a:noFill/>
          </a:ln>
        </p:spPr>
      </p:pic>
      <p:pic>
        <p:nvPicPr>
          <p:cNvPr id="379" name="Google Shape;379;p65"/>
          <p:cNvPicPr preferRelativeResize="0"/>
          <p:nvPr/>
        </p:nvPicPr>
        <p:blipFill>
          <a:blip r:embed="rId19">
            <a:alphaModFix/>
          </a:blip>
          <a:stretch>
            <a:fillRect/>
          </a:stretch>
        </p:blipFill>
        <p:spPr>
          <a:xfrm>
            <a:off x="3854107" y="4481679"/>
            <a:ext cx="1825500" cy="476217"/>
          </a:xfrm>
          <a:prstGeom prst="rect">
            <a:avLst/>
          </a:prstGeom>
          <a:noFill/>
          <a:ln>
            <a:noFill/>
          </a:ln>
        </p:spPr>
      </p:pic>
      <p:pic>
        <p:nvPicPr>
          <p:cNvPr id="380" name="Google Shape;380;p65"/>
          <p:cNvPicPr preferRelativeResize="0"/>
          <p:nvPr/>
        </p:nvPicPr>
        <p:blipFill>
          <a:blip r:embed="rId20">
            <a:alphaModFix/>
          </a:blip>
          <a:stretch>
            <a:fillRect/>
          </a:stretch>
        </p:blipFill>
        <p:spPr>
          <a:xfrm>
            <a:off x="203625" y="2054341"/>
            <a:ext cx="1471275" cy="710701"/>
          </a:xfrm>
          <a:prstGeom prst="rect">
            <a:avLst/>
          </a:prstGeom>
          <a:noFill/>
          <a:ln>
            <a:noFill/>
          </a:ln>
        </p:spPr>
      </p:pic>
      <p:pic>
        <p:nvPicPr>
          <p:cNvPr id="381" name="Google Shape;381;p65"/>
          <p:cNvPicPr preferRelativeResize="0"/>
          <p:nvPr/>
        </p:nvPicPr>
        <p:blipFill>
          <a:blip r:embed="rId21">
            <a:alphaModFix/>
          </a:blip>
          <a:stretch>
            <a:fillRect/>
          </a:stretch>
        </p:blipFill>
        <p:spPr>
          <a:xfrm>
            <a:off x="3632948" y="3297322"/>
            <a:ext cx="802250" cy="875585"/>
          </a:xfrm>
          <a:prstGeom prst="rect">
            <a:avLst/>
          </a:prstGeom>
          <a:noFill/>
          <a:ln>
            <a:noFill/>
          </a:ln>
        </p:spPr>
      </p:pic>
      <p:pic>
        <p:nvPicPr>
          <p:cNvPr id="382" name="Google Shape;382;p65"/>
          <p:cNvPicPr preferRelativeResize="0"/>
          <p:nvPr/>
        </p:nvPicPr>
        <p:blipFill>
          <a:blip r:embed="rId22">
            <a:alphaModFix/>
          </a:blip>
          <a:stretch>
            <a:fillRect/>
          </a:stretch>
        </p:blipFill>
        <p:spPr>
          <a:xfrm>
            <a:off x="4578836" y="2962800"/>
            <a:ext cx="1603375" cy="792636"/>
          </a:xfrm>
          <a:prstGeom prst="rect">
            <a:avLst/>
          </a:prstGeom>
          <a:noFill/>
          <a:ln>
            <a:noFill/>
          </a:ln>
        </p:spPr>
      </p:pic>
      <p:pic>
        <p:nvPicPr>
          <p:cNvPr id="383" name="Google Shape;383;p65"/>
          <p:cNvPicPr preferRelativeResize="0"/>
          <p:nvPr/>
        </p:nvPicPr>
        <p:blipFill>
          <a:blip r:embed="rId23">
            <a:alphaModFix/>
          </a:blip>
          <a:stretch>
            <a:fillRect/>
          </a:stretch>
        </p:blipFill>
        <p:spPr>
          <a:xfrm>
            <a:off x="127452" y="3614870"/>
            <a:ext cx="1656175" cy="648979"/>
          </a:xfrm>
          <a:prstGeom prst="rect">
            <a:avLst/>
          </a:prstGeom>
          <a:noFill/>
          <a:ln>
            <a:noFill/>
          </a:ln>
        </p:spPr>
      </p:pic>
      <p:pic>
        <p:nvPicPr>
          <p:cNvPr id="384" name="Google Shape;384;p65"/>
          <p:cNvPicPr preferRelativeResize="0"/>
          <p:nvPr/>
        </p:nvPicPr>
        <p:blipFill>
          <a:blip r:embed="rId24">
            <a:alphaModFix/>
          </a:blip>
          <a:stretch>
            <a:fillRect/>
          </a:stretch>
        </p:blipFill>
        <p:spPr>
          <a:xfrm>
            <a:off x="5162636" y="177536"/>
            <a:ext cx="802250" cy="798478"/>
          </a:xfrm>
          <a:prstGeom prst="rect">
            <a:avLst/>
          </a:prstGeom>
          <a:noFill/>
          <a:ln>
            <a:noFill/>
          </a:ln>
        </p:spPr>
      </p:pic>
      <p:pic>
        <p:nvPicPr>
          <p:cNvPr id="385" name="Google Shape;385;p65"/>
          <p:cNvPicPr preferRelativeResize="0"/>
          <p:nvPr/>
        </p:nvPicPr>
        <p:blipFill>
          <a:blip r:embed="rId25">
            <a:alphaModFix/>
          </a:blip>
          <a:stretch>
            <a:fillRect/>
          </a:stretch>
        </p:blipFill>
        <p:spPr>
          <a:xfrm>
            <a:off x="6297222" y="2994505"/>
            <a:ext cx="932925" cy="928525"/>
          </a:xfrm>
          <a:prstGeom prst="rect">
            <a:avLst/>
          </a:prstGeom>
          <a:noFill/>
          <a:ln>
            <a:noFill/>
          </a:ln>
        </p:spPr>
      </p:pic>
      <p:pic>
        <p:nvPicPr>
          <p:cNvPr id="386" name="Google Shape;386;p65"/>
          <p:cNvPicPr preferRelativeResize="0"/>
          <p:nvPr/>
        </p:nvPicPr>
        <p:blipFill>
          <a:blip r:embed="rId26">
            <a:alphaModFix/>
          </a:blip>
          <a:stretch>
            <a:fillRect/>
          </a:stretch>
        </p:blipFill>
        <p:spPr>
          <a:xfrm>
            <a:off x="192266" y="4367777"/>
            <a:ext cx="1825500" cy="631746"/>
          </a:xfrm>
          <a:prstGeom prst="rect">
            <a:avLst/>
          </a:prstGeom>
          <a:noFill/>
          <a:ln>
            <a:noFill/>
          </a:ln>
        </p:spPr>
      </p:pic>
      <p:pic>
        <p:nvPicPr>
          <p:cNvPr id="387" name="Google Shape;387;p65"/>
          <p:cNvPicPr preferRelativeResize="0"/>
          <p:nvPr/>
        </p:nvPicPr>
        <p:blipFill>
          <a:blip r:embed="rId27">
            <a:alphaModFix/>
          </a:blip>
          <a:stretch>
            <a:fillRect/>
          </a:stretch>
        </p:blipFill>
        <p:spPr>
          <a:xfrm>
            <a:off x="2073480" y="2254343"/>
            <a:ext cx="2150950" cy="476225"/>
          </a:xfrm>
          <a:prstGeom prst="rect">
            <a:avLst/>
          </a:prstGeom>
          <a:noFill/>
          <a:ln>
            <a:noFill/>
          </a:ln>
        </p:spPr>
      </p:pic>
      <p:pic>
        <p:nvPicPr>
          <p:cNvPr id="388" name="Google Shape;388;p65"/>
          <p:cNvPicPr preferRelativeResize="0"/>
          <p:nvPr/>
        </p:nvPicPr>
        <p:blipFill>
          <a:blip r:embed="rId28">
            <a:alphaModFix/>
          </a:blip>
          <a:stretch>
            <a:fillRect/>
          </a:stretch>
        </p:blipFill>
        <p:spPr>
          <a:xfrm>
            <a:off x="2500564" y="3068670"/>
            <a:ext cx="1043958" cy="1040125"/>
          </a:xfrm>
          <a:prstGeom prst="rect">
            <a:avLst/>
          </a:prstGeom>
          <a:noFill/>
          <a:ln>
            <a:noFill/>
          </a:ln>
        </p:spPr>
      </p:pic>
      <p:pic>
        <p:nvPicPr>
          <p:cNvPr id="389" name="Google Shape;389;p65"/>
          <p:cNvPicPr preferRelativeResize="0"/>
          <p:nvPr/>
        </p:nvPicPr>
        <p:blipFill>
          <a:blip r:embed="rId29">
            <a:alphaModFix/>
          </a:blip>
          <a:stretch>
            <a:fillRect/>
          </a:stretch>
        </p:blipFill>
        <p:spPr>
          <a:xfrm>
            <a:off x="2371850" y="4185038"/>
            <a:ext cx="1158579" cy="874026"/>
          </a:xfrm>
          <a:prstGeom prst="rect">
            <a:avLst/>
          </a:prstGeom>
          <a:noFill/>
          <a:ln>
            <a:noFill/>
          </a:ln>
        </p:spPr>
      </p:pic>
      <p:pic>
        <p:nvPicPr>
          <p:cNvPr id="390" name="Google Shape;390;p65"/>
          <p:cNvPicPr preferRelativeResize="0"/>
          <p:nvPr/>
        </p:nvPicPr>
        <p:blipFill>
          <a:blip r:embed="rId30">
            <a:alphaModFix/>
          </a:blip>
          <a:stretch>
            <a:fillRect/>
          </a:stretch>
        </p:blipFill>
        <p:spPr>
          <a:xfrm>
            <a:off x="4511592" y="2019944"/>
            <a:ext cx="680950" cy="680950"/>
          </a:xfrm>
          <a:prstGeom prst="rect">
            <a:avLst/>
          </a:prstGeom>
          <a:noFill/>
          <a:ln>
            <a:noFill/>
          </a:ln>
        </p:spPr>
      </p:pic>
      <p:pic>
        <p:nvPicPr>
          <p:cNvPr id="391" name="Google Shape;391;p65"/>
          <p:cNvPicPr preferRelativeResize="0"/>
          <p:nvPr/>
        </p:nvPicPr>
        <p:blipFill>
          <a:blip r:embed="rId31">
            <a:alphaModFix/>
          </a:blip>
          <a:stretch>
            <a:fillRect/>
          </a:stretch>
        </p:blipFill>
        <p:spPr>
          <a:xfrm>
            <a:off x="2704828" y="1185109"/>
            <a:ext cx="1043950" cy="743816"/>
          </a:xfrm>
          <a:prstGeom prst="rect">
            <a:avLst/>
          </a:prstGeom>
          <a:noFill/>
          <a:ln>
            <a:noFill/>
          </a:ln>
        </p:spPr>
      </p:pic>
      <p:pic>
        <p:nvPicPr>
          <p:cNvPr id="392" name="Google Shape;392;p65"/>
          <p:cNvPicPr preferRelativeResize="0"/>
          <p:nvPr/>
        </p:nvPicPr>
        <p:blipFill>
          <a:blip r:embed="rId32">
            <a:alphaModFix/>
          </a:blip>
          <a:stretch>
            <a:fillRect/>
          </a:stretch>
        </p:blipFill>
        <p:spPr>
          <a:xfrm>
            <a:off x="4021269" y="1133609"/>
            <a:ext cx="2007775" cy="72874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66"/>
          <p:cNvSpPr txBox="1">
            <a:spLocks noGrp="1"/>
          </p:cNvSpPr>
          <p:nvPr>
            <p:ph type="title"/>
          </p:nvPr>
        </p:nvSpPr>
        <p:spPr>
          <a:xfrm>
            <a:off x="507775" y="864700"/>
            <a:ext cx="6727800" cy="319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700"/>
              <a:t>If we recognise everyone who is vital to research,</a:t>
            </a:r>
            <a:endParaRPr sz="4700"/>
          </a:p>
          <a:p>
            <a:pPr marL="0" lvl="0" indent="0" algn="l" rtl="0">
              <a:spcBef>
                <a:spcPts val="0"/>
              </a:spcBef>
              <a:spcAft>
                <a:spcPts val="0"/>
              </a:spcAft>
              <a:buNone/>
            </a:pPr>
            <a:endParaRPr sz="4700"/>
          </a:p>
          <a:p>
            <a:pPr marL="0" lvl="0" indent="0" algn="l" rtl="0">
              <a:spcBef>
                <a:spcPts val="0"/>
              </a:spcBef>
              <a:spcAft>
                <a:spcPts val="0"/>
              </a:spcAft>
              <a:buNone/>
            </a:pPr>
            <a:r>
              <a:rPr lang="en" sz="4700"/>
              <a:t>we advance our ability to conduct research</a:t>
            </a:r>
            <a:endParaRPr sz="4700"/>
          </a:p>
          <a:p>
            <a:pPr marL="0" lvl="0" indent="0" algn="l" rtl="0">
              <a:spcBef>
                <a:spcPts val="0"/>
              </a:spcBef>
              <a:spcAft>
                <a:spcPts val="0"/>
              </a:spcAft>
              <a:buNone/>
            </a:pPr>
            <a:endParaRPr sz="4700"/>
          </a:p>
        </p:txBody>
      </p:sp>
      <p:pic>
        <p:nvPicPr>
          <p:cNvPr id="398" name="Google Shape;398;p66" title="10810 - Final - Hidden Ref Logo - White + Red (No Strapline).png"/>
          <p:cNvPicPr preferRelativeResize="0"/>
          <p:nvPr/>
        </p:nvPicPr>
        <p:blipFill>
          <a:blip r:embed="rId3">
            <a:alphaModFix/>
          </a:blip>
          <a:stretch>
            <a:fillRect/>
          </a:stretch>
        </p:blipFill>
        <p:spPr>
          <a:xfrm>
            <a:off x="7849875" y="4514300"/>
            <a:ext cx="1140050" cy="52177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67"/>
          <p:cNvSpPr txBox="1">
            <a:spLocks noGrp="1"/>
          </p:cNvSpPr>
          <p:nvPr>
            <p:ph type="title"/>
          </p:nvPr>
        </p:nvSpPr>
        <p:spPr>
          <a:xfrm>
            <a:off x="4627275" y="237339"/>
            <a:ext cx="4286400" cy="7590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1000"/>
              </a:spcAft>
              <a:buNone/>
            </a:pPr>
            <a:r>
              <a:rPr lang="en" sz="4000"/>
              <a:t>NTO Workshops</a:t>
            </a:r>
            <a:endParaRPr sz="5700"/>
          </a:p>
        </p:txBody>
      </p:sp>
      <p:sp>
        <p:nvSpPr>
          <p:cNvPr id="404" name="Google Shape;404;p67"/>
          <p:cNvSpPr txBox="1">
            <a:spLocks noGrp="1"/>
          </p:cNvSpPr>
          <p:nvPr>
            <p:ph type="subTitle" idx="1"/>
          </p:nvPr>
        </p:nvSpPr>
        <p:spPr>
          <a:xfrm>
            <a:off x="4623075" y="1113699"/>
            <a:ext cx="4294800" cy="3255900"/>
          </a:xfrm>
          <a:prstGeom prst="rect">
            <a:avLst/>
          </a:prstGeom>
        </p:spPr>
        <p:txBody>
          <a:bodyPr spcFirstLastPara="1" wrap="square" lIns="91425" tIns="91425" rIns="91425" bIns="91425" anchor="t" anchorCtr="0">
            <a:noAutofit/>
          </a:bodyPr>
          <a:lstStyle/>
          <a:p>
            <a:pPr marL="457200" lvl="0" indent="-323850" algn="l" rtl="0">
              <a:lnSpc>
                <a:spcPct val="115000"/>
              </a:lnSpc>
              <a:spcBef>
                <a:spcPts val="0"/>
              </a:spcBef>
              <a:spcAft>
                <a:spcPts val="0"/>
              </a:spcAft>
              <a:buSzPts val="1500"/>
              <a:buChar char="●"/>
            </a:pPr>
            <a:r>
              <a:rPr lang="en" sz="1500"/>
              <a:t>10 done, 10 more coming</a:t>
            </a:r>
            <a:endParaRPr sz="1500"/>
          </a:p>
          <a:p>
            <a:pPr marL="457200" lvl="0" indent="-323850" algn="l" rtl="0">
              <a:lnSpc>
                <a:spcPct val="115000"/>
              </a:lnSpc>
              <a:spcBef>
                <a:spcPts val="1000"/>
              </a:spcBef>
              <a:spcAft>
                <a:spcPts val="0"/>
              </a:spcAft>
              <a:buSzPts val="1500"/>
              <a:buChar char="●"/>
            </a:pPr>
            <a:r>
              <a:rPr lang="en" sz="1500"/>
              <a:t>Run on site at HEIs</a:t>
            </a:r>
            <a:endParaRPr sz="1500"/>
          </a:p>
          <a:p>
            <a:pPr marL="457200" lvl="0" indent="-323850" algn="l" rtl="0">
              <a:lnSpc>
                <a:spcPct val="115000"/>
              </a:lnSpc>
              <a:spcBef>
                <a:spcPts val="1000"/>
              </a:spcBef>
              <a:spcAft>
                <a:spcPts val="0"/>
              </a:spcAft>
              <a:buSzPts val="1500"/>
              <a:buChar char="●"/>
            </a:pPr>
            <a:r>
              <a:rPr lang="en" sz="1500"/>
              <a:t>Focus on attendees discussing the importance of NTOs, practicing assessing them against REF criteria, and working on overcoming challenges and concerns about NTO assessment</a:t>
            </a:r>
            <a:endParaRPr sz="1500"/>
          </a:p>
          <a:p>
            <a:pPr marL="457200" lvl="0" indent="-323850" algn="l" rtl="0">
              <a:lnSpc>
                <a:spcPct val="115000"/>
              </a:lnSpc>
              <a:spcBef>
                <a:spcPts val="1000"/>
              </a:spcBef>
              <a:spcAft>
                <a:spcPts val="0"/>
              </a:spcAft>
              <a:buSzPts val="1500"/>
              <a:buChar char="●"/>
            </a:pPr>
            <a:r>
              <a:rPr lang="en" sz="1500"/>
              <a:t>Gather data to inform policy recommendations</a:t>
            </a:r>
            <a:endParaRPr sz="1500"/>
          </a:p>
          <a:p>
            <a:pPr marL="457200" lvl="0" indent="-323850" algn="l" rtl="0">
              <a:lnSpc>
                <a:spcPct val="115000"/>
              </a:lnSpc>
              <a:spcBef>
                <a:spcPts val="1000"/>
              </a:spcBef>
              <a:spcAft>
                <a:spcPts val="1000"/>
              </a:spcAft>
              <a:buSzPts val="1500"/>
              <a:buChar char="●"/>
            </a:pPr>
            <a:r>
              <a:rPr lang="en" sz="1500"/>
              <a:t>Email </a:t>
            </a:r>
            <a:r>
              <a:rPr lang="en" sz="1500" u="sng">
                <a:solidFill>
                  <a:schemeClr val="hlink"/>
                </a:solidFill>
                <a:hlinkClick r:id="rId3"/>
              </a:rPr>
              <a:t>info@hidden-ref.org</a:t>
            </a:r>
            <a:r>
              <a:rPr lang="en" sz="1500"/>
              <a:t> to request a workshop</a:t>
            </a:r>
            <a:endParaRPr sz="1500"/>
          </a:p>
        </p:txBody>
      </p:sp>
      <p:pic>
        <p:nvPicPr>
          <p:cNvPr id="405" name="Google Shape;405;p67" title="Hidden REF Competition logo 2026.png"/>
          <p:cNvPicPr preferRelativeResize="0"/>
          <p:nvPr/>
        </p:nvPicPr>
        <p:blipFill rotWithShape="1">
          <a:blip r:embed="rId4">
            <a:alphaModFix/>
          </a:blip>
          <a:srcRect l="13186" t="17683" r="15497" b="18639"/>
          <a:stretch/>
        </p:blipFill>
        <p:spPr>
          <a:xfrm>
            <a:off x="7436325" y="4137975"/>
            <a:ext cx="1605324" cy="860526"/>
          </a:xfrm>
          <a:prstGeom prst="rect">
            <a:avLst/>
          </a:prstGeom>
          <a:noFill/>
          <a:ln>
            <a:noFill/>
          </a:ln>
        </p:spPr>
      </p:pic>
      <p:pic>
        <p:nvPicPr>
          <p:cNvPr id="406" name="Google Shape;406;p67"/>
          <p:cNvPicPr preferRelativeResize="0"/>
          <p:nvPr/>
        </p:nvPicPr>
        <p:blipFill rotWithShape="1">
          <a:blip r:embed="rId5">
            <a:alphaModFix/>
          </a:blip>
          <a:srcRect l="30405" r="10511"/>
          <a:stretch/>
        </p:blipFill>
        <p:spPr>
          <a:xfrm>
            <a:off x="165100" y="148700"/>
            <a:ext cx="4294800" cy="4846101"/>
          </a:xfrm>
          <a:prstGeom prst="rect">
            <a:avLst/>
          </a:prstGeom>
          <a:noFill/>
          <a:ln w="28575" cap="flat" cmpd="sng">
            <a:solidFill>
              <a:srgbClr val="F2622B"/>
            </a:solidFill>
            <a:prstDash val="solid"/>
            <a:round/>
            <a:headEnd type="none" w="sm" len="sm"/>
            <a:tailEnd type="none" w="sm" len="sm"/>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68"/>
          <p:cNvSpPr txBox="1">
            <a:spLocks noGrp="1"/>
          </p:cNvSpPr>
          <p:nvPr>
            <p:ph type="title"/>
          </p:nvPr>
        </p:nvSpPr>
        <p:spPr>
          <a:xfrm>
            <a:off x="604575" y="632925"/>
            <a:ext cx="4393800" cy="3778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3200"/>
              <a:t>Why are we running NTO workshops?</a:t>
            </a:r>
            <a:endParaRPr sz="3200"/>
          </a:p>
          <a:p>
            <a:pPr marL="0" lvl="0" indent="0" algn="l" rtl="0">
              <a:spcBef>
                <a:spcPts val="0"/>
              </a:spcBef>
              <a:spcAft>
                <a:spcPts val="0"/>
              </a:spcAft>
              <a:buClr>
                <a:schemeClr val="dk1"/>
              </a:buClr>
              <a:buSzPts val="1100"/>
              <a:buFont typeface="Arial"/>
              <a:buNone/>
            </a:pPr>
            <a:endParaRPr sz="1500"/>
          </a:p>
          <a:p>
            <a:pPr marL="457200" lvl="0" indent="-323850" algn="l" rtl="0">
              <a:spcBef>
                <a:spcPts val="0"/>
              </a:spcBef>
              <a:spcAft>
                <a:spcPts val="0"/>
              </a:spcAft>
              <a:buSzPts val="1500"/>
              <a:buFont typeface="Anaheim Medium"/>
              <a:buChar char="●"/>
            </a:pPr>
            <a:r>
              <a:rPr lang="en" sz="1500">
                <a:latin typeface="Anaheim Medium"/>
                <a:ea typeface="Anaheim Medium"/>
                <a:cs typeface="Anaheim Medium"/>
                <a:sym typeface="Anaheim Medium"/>
              </a:rPr>
              <a:t>NTOs are vital to research, and will only become more important: we must learn how to recognise and reward NTOs if we are to support all of research</a:t>
            </a:r>
            <a:endParaRPr sz="1500">
              <a:latin typeface="Anaheim Medium"/>
              <a:ea typeface="Anaheim Medium"/>
              <a:cs typeface="Anaheim Medium"/>
              <a:sym typeface="Anaheim Medium"/>
            </a:endParaRPr>
          </a:p>
          <a:p>
            <a:pPr marL="457200" lvl="0" indent="-323850" algn="l" rtl="0">
              <a:spcBef>
                <a:spcPts val="1000"/>
              </a:spcBef>
              <a:spcAft>
                <a:spcPts val="0"/>
              </a:spcAft>
              <a:buSzPts val="1500"/>
              <a:buFont typeface="Anaheim Medium"/>
              <a:buChar char="●"/>
            </a:pPr>
            <a:r>
              <a:rPr lang="en" sz="1500">
                <a:latin typeface="Anaheim Medium"/>
                <a:ea typeface="Anaheim Medium"/>
                <a:cs typeface="Anaheim Medium"/>
                <a:sym typeface="Anaheim Medium"/>
              </a:rPr>
              <a:t>If we can get this right, we will advance research across all disciplines</a:t>
            </a:r>
            <a:endParaRPr sz="1500">
              <a:latin typeface="Anaheim Medium"/>
              <a:ea typeface="Anaheim Medium"/>
              <a:cs typeface="Anaheim Medium"/>
              <a:sym typeface="Anaheim Medium"/>
            </a:endParaRPr>
          </a:p>
          <a:p>
            <a:pPr marL="457200" lvl="0" indent="-323850" algn="l" rtl="0">
              <a:spcBef>
                <a:spcPts val="1000"/>
              </a:spcBef>
              <a:spcAft>
                <a:spcPts val="0"/>
              </a:spcAft>
              <a:buSzPts val="1500"/>
              <a:buFont typeface="Anaheim Medium"/>
              <a:buChar char="●"/>
            </a:pPr>
            <a:r>
              <a:rPr lang="en" sz="1500">
                <a:latin typeface="Anaheim Medium"/>
                <a:ea typeface="Anaheim Medium"/>
                <a:cs typeface="Anaheim Medium"/>
                <a:sym typeface="Anaheim Medium"/>
              </a:rPr>
              <a:t>People tell us that they want to get experience of assessing NTOs</a:t>
            </a:r>
            <a:endParaRPr sz="1500">
              <a:latin typeface="Anaheim Medium"/>
              <a:ea typeface="Anaheim Medium"/>
              <a:cs typeface="Anaheim Medium"/>
              <a:sym typeface="Anaheim Medium"/>
            </a:endParaRPr>
          </a:p>
          <a:p>
            <a:pPr marL="457200" lvl="0" indent="-323850" algn="l" rtl="0">
              <a:spcBef>
                <a:spcPts val="1000"/>
              </a:spcBef>
              <a:spcAft>
                <a:spcPts val="1000"/>
              </a:spcAft>
              <a:buSzPts val="1500"/>
              <a:buFont typeface="Anaheim Medium"/>
              <a:buChar char="●"/>
            </a:pPr>
            <a:r>
              <a:rPr lang="en" sz="1500">
                <a:latin typeface="Anaheim Medium"/>
                <a:ea typeface="Anaheim Medium"/>
                <a:cs typeface="Anaheim Medium"/>
                <a:sym typeface="Anaheim Medium"/>
              </a:rPr>
              <a:t>People specifically want guidance on how to assess NTOs within the REF guidelines</a:t>
            </a:r>
            <a:endParaRPr sz="2000"/>
          </a:p>
        </p:txBody>
      </p:sp>
      <p:pic>
        <p:nvPicPr>
          <p:cNvPr id="412" name="Google Shape;412;p68" title="See no NTOs.png"/>
          <p:cNvPicPr preferRelativeResize="0"/>
          <p:nvPr/>
        </p:nvPicPr>
        <p:blipFill>
          <a:blip r:embed="rId3">
            <a:alphaModFix/>
          </a:blip>
          <a:stretch>
            <a:fillRect/>
          </a:stretch>
        </p:blipFill>
        <p:spPr>
          <a:xfrm>
            <a:off x="5711516" y="41945"/>
            <a:ext cx="3362299" cy="5043475"/>
          </a:xfrm>
          <a:prstGeom prst="rect">
            <a:avLst/>
          </a:prstGeom>
          <a:noFill/>
          <a:ln w="19050" cap="flat" cmpd="sng">
            <a:solidFill>
              <a:srgbClr val="E76A28"/>
            </a:solidFill>
            <a:prstDash val="solid"/>
            <a:round/>
            <a:headEnd type="none" w="sm" len="sm"/>
            <a:tailEnd type="none" w="sm" len="sm"/>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pic>
        <p:nvPicPr>
          <p:cNvPr id="417" name="Google Shape;417;p69" title="10810 - Final - Hidden Ref Logo - White + Red (No Strapline).png"/>
          <p:cNvPicPr preferRelativeResize="0"/>
          <p:nvPr/>
        </p:nvPicPr>
        <p:blipFill>
          <a:blip r:embed="rId3">
            <a:alphaModFix/>
          </a:blip>
          <a:stretch>
            <a:fillRect/>
          </a:stretch>
        </p:blipFill>
        <p:spPr>
          <a:xfrm>
            <a:off x="7849875" y="4514300"/>
            <a:ext cx="1140050" cy="521774"/>
          </a:xfrm>
          <a:prstGeom prst="rect">
            <a:avLst/>
          </a:prstGeom>
          <a:noFill/>
          <a:ln>
            <a:noFill/>
          </a:ln>
        </p:spPr>
      </p:pic>
      <p:sp>
        <p:nvSpPr>
          <p:cNvPr id="418" name="Google Shape;418;p69"/>
          <p:cNvSpPr txBox="1"/>
          <p:nvPr/>
        </p:nvSpPr>
        <p:spPr>
          <a:xfrm>
            <a:off x="4775200" y="109325"/>
            <a:ext cx="4273500" cy="4441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chemeClr val="dk1"/>
                </a:solidFill>
                <a:latin typeface="Bricolage Grotesque Medium"/>
                <a:ea typeface="Bricolage Grotesque Medium"/>
                <a:cs typeface="Bricolage Grotesque Medium"/>
                <a:sym typeface="Bricolage Grotesque Medium"/>
              </a:rPr>
              <a:t>A flavour of our workshops </a:t>
            </a:r>
            <a:endParaRPr sz="3000">
              <a:solidFill>
                <a:schemeClr val="dk1"/>
              </a:solidFill>
              <a:latin typeface="Bricolage Grotesque Medium"/>
              <a:ea typeface="Bricolage Grotesque Medium"/>
              <a:cs typeface="Bricolage Grotesque Medium"/>
              <a:sym typeface="Bricolage Grotesque Medium"/>
            </a:endParaRPr>
          </a:p>
          <a:p>
            <a:pPr marL="0" lvl="0" indent="0" algn="l" rtl="0">
              <a:spcBef>
                <a:spcPts val="0"/>
              </a:spcBef>
              <a:spcAft>
                <a:spcPts val="0"/>
              </a:spcAft>
              <a:buNone/>
            </a:pPr>
            <a:endParaRPr sz="400">
              <a:solidFill>
                <a:schemeClr val="dk1"/>
              </a:solidFill>
              <a:latin typeface="Bricolage Grotesque Medium"/>
              <a:ea typeface="Bricolage Grotesque Medium"/>
              <a:cs typeface="Bricolage Grotesque Medium"/>
              <a:sym typeface="Bricolage Grotesque Medium"/>
            </a:endParaRPr>
          </a:p>
          <a:p>
            <a:pPr marL="457200" lvl="0" indent="-323850" algn="l" rtl="0">
              <a:spcBef>
                <a:spcPts val="0"/>
              </a:spcBef>
              <a:spcAft>
                <a:spcPts val="0"/>
              </a:spcAft>
              <a:buClr>
                <a:schemeClr val="dk1"/>
              </a:buClr>
              <a:buSzPts val="1500"/>
              <a:buFont typeface="Anaheim"/>
              <a:buChar char="●"/>
            </a:pPr>
            <a:r>
              <a:rPr lang="en" sz="1500">
                <a:solidFill>
                  <a:schemeClr val="dk1"/>
                </a:solidFill>
                <a:latin typeface="Anaheim"/>
                <a:ea typeface="Anaheim"/>
                <a:cs typeface="Anaheim"/>
                <a:sym typeface="Anaheim"/>
              </a:rPr>
              <a:t>We’ve picked two REF2021 Panel B submissions: one composition, one piece of software.</a:t>
            </a:r>
            <a:endParaRPr sz="1500">
              <a:solidFill>
                <a:schemeClr val="dk1"/>
              </a:solidFill>
              <a:latin typeface="Anaheim"/>
              <a:ea typeface="Anaheim"/>
              <a:cs typeface="Anaheim"/>
              <a:sym typeface="Anaheim"/>
            </a:endParaRPr>
          </a:p>
          <a:p>
            <a:pPr marL="457200" lvl="0" indent="-323850" algn="l" rtl="0">
              <a:spcBef>
                <a:spcPts val="1000"/>
              </a:spcBef>
              <a:spcAft>
                <a:spcPts val="0"/>
              </a:spcAft>
              <a:buClr>
                <a:schemeClr val="dk1"/>
              </a:buClr>
              <a:buSzPts val="1500"/>
              <a:buFont typeface="Anaheim"/>
              <a:buChar char="●"/>
            </a:pPr>
            <a:r>
              <a:rPr lang="en" sz="1500">
                <a:solidFill>
                  <a:schemeClr val="dk1"/>
                </a:solidFill>
                <a:latin typeface="Anaheim"/>
                <a:ea typeface="Anaheim"/>
                <a:cs typeface="Anaheim"/>
                <a:sym typeface="Anaheim"/>
              </a:rPr>
              <a:t>Pick one, interact with it, and discuss in your group how you might evaluate Significance.</a:t>
            </a:r>
            <a:endParaRPr sz="1500">
              <a:solidFill>
                <a:schemeClr val="dk1"/>
              </a:solidFill>
              <a:latin typeface="Anaheim"/>
              <a:ea typeface="Anaheim"/>
              <a:cs typeface="Anaheim"/>
              <a:sym typeface="Anaheim"/>
            </a:endParaRPr>
          </a:p>
          <a:p>
            <a:pPr marL="914400" lvl="1" indent="-311150" algn="l" rtl="0">
              <a:spcBef>
                <a:spcPts val="1000"/>
              </a:spcBef>
              <a:spcAft>
                <a:spcPts val="0"/>
              </a:spcAft>
              <a:buClr>
                <a:schemeClr val="dk1"/>
              </a:buClr>
              <a:buSzPts val="1300"/>
              <a:buFont typeface="Anaheim"/>
              <a:buChar char="○"/>
            </a:pPr>
            <a:r>
              <a:rPr lang="en" sz="1300">
                <a:solidFill>
                  <a:schemeClr val="dk1"/>
                </a:solidFill>
                <a:latin typeface="Anaheim"/>
                <a:ea typeface="Anaheim"/>
                <a:cs typeface="Anaheim"/>
                <a:sym typeface="Anaheim"/>
              </a:rPr>
              <a:t>“the extent to which the work has exerted, or is likely to exert, an influence on an academic field or practical applications”</a:t>
            </a:r>
            <a:endParaRPr sz="1300">
              <a:solidFill>
                <a:schemeClr val="dk1"/>
              </a:solidFill>
              <a:latin typeface="Anaheim"/>
              <a:ea typeface="Anaheim"/>
              <a:cs typeface="Anaheim"/>
              <a:sym typeface="Anaheim"/>
            </a:endParaRPr>
          </a:p>
          <a:p>
            <a:pPr marL="457200" lvl="0" indent="-323850" algn="l" rtl="0">
              <a:spcBef>
                <a:spcPts val="1000"/>
              </a:spcBef>
              <a:spcAft>
                <a:spcPts val="0"/>
              </a:spcAft>
              <a:buClr>
                <a:schemeClr val="dk1"/>
              </a:buClr>
              <a:buSzPts val="1500"/>
              <a:buFont typeface="Anaheim"/>
              <a:buChar char="●"/>
            </a:pPr>
            <a:r>
              <a:rPr lang="en" sz="1500">
                <a:solidFill>
                  <a:schemeClr val="dk1"/>
                </a:solidFill>
                <a:latin typeface="Anaheim"/>
                <a:ea typeface="Anaheim"/>
                <a:cs typeface="Anaheim"/>
                <a:sym typeface="Anaheim"/>
              </a:rPr>
              <a:t>Make notes about Originality and Rigour</a:t>
            </a:r>
            <a:endParaRPr sz="1500">
              <a:solidFill>
                <a:schemeClr val="dk1"/>
              </a:solidFill>
              <a:latin typeface="Anaheim"/>
              <a:ea typeface="Anaheim"/>
              <a:cs typeface="Anaheim"/>
              <a:sym typeface="Anaheim"/>
            </a:endParaRPr>
          </a:p>
          <a:p>
            <a:pPr marL="457200" lvl="0" indent="-323850" algn="l" rtl="0">
              <a:spcBef>
                <a:spcPts val="1000"/>
              </a:spcBef>
              <a:spcAft>
                <a:spcPts val="0"/>
              </a:spcAft>
              <a:buClr>
                <a:schemeClr val="dk1"/>
              </a:buClr>
              <a:buSzPts val="1500"/>
              <a:buFont typeface="Anaheim"/>
              <a:buChar char="●"/>
            </a:pPr>
            <a:r>
              <a:rPr lang="en" sz="1500">
                <a:solidFill>
                  <a:schemeClr val="dk1"/>
                </a:solidFill>
                <a:latin typeface="Anaheim"/>
                <a:ea typeface="Anaheim"/>
                <a:cs typeface="Anaheim"/>
                <a:sym typeface="Anaheim"/>
              </a:rPr>
              <a:t>Make notes about what information is missing</a:t>
            </a:r>
            <a:endParaRPr sz="1500">
              <a:solidFill>
                <a:schemeClr val="dk1"/>
              </a:solidFill>
              <a:latin typeface="Anaheim"/>
              <a:ea typeface="Anaheim"/>
              <a:cs typeface="Anaheim"/>
              <a:sym typeface="Anaheim"/>
            </a:endParaRPr>
          </a:p>
          <a:p>
            <a:pPr marL="457200" lvl="0" indent="-323850" algn="l" rtl="0">
              <a:spcBef>
                <a:spcPts val="1000"/>
              </a:spcBef>
              <a:spcAft>
                <a:spcPts val="0"/>
              </a:spcAft>
              <a:buClr>
                <a:schemeClr val="dk1"/>
              </a:buClr>
              <a:buSzPts val="1500"/>
              <a:buFont typeface="Anaheim"/>
              <a:buChar char="●"/>
            </a:pPr>
            <a:r>
              <a:rPr lang="en" sz="1500">
                <a:solidFill>
                  <a:schemeClr val="dk1"/>
                </a:solidFill>
                <a:latin typeface="Anaheim"/>
                <a:ea typeface="Anaheim"/>
                <a:cs typeface="Anaheim"/>
                <a:sym typeface="Anaheim"/>
              </a:rPr>
              <a:t>Identify any heuristics (rules of thumb) your group used to make scoring decisions.</a:t>
            </a:r>
            <a:endParaRPr sz="1500">
              <a:solidFill>
                <a:schemeClr val="dk1"/>
              </a:solidFill>
              <a:latin typeface="Anaheim"/>
              <a:ea typeface="Anaheim"/>
              <a:cs typeface="Anaheim"/>
              <a:sym typeface="Anaheim"/>
            </a:endParaRPr>
          </a:p>
          <a:p>
            <a:pPr marL="457200" lvl="0" indent="-317500" algn="l" rtl="0">
              <a:spcBef>
                <a:spcPts val="1000"/>
              </a:spcBef>
              <a:spcAft>
                <a:spcPts val="0"/>
              </a:spcAft>
              <a:buClr>
                <a:srgbClr val="FFFFFF"/>
              </a:buClr>
              <a:buSzPts val="1400"/>
              <a:buChar char="●"/>
            </a:pPr>
            <a:r>
              <a:rPr lang="en">
                <a:solidFill>
                  <a:schemeClr val="accent1"/>
                </a:solidFill>
              </a:rPr>
              <a:t>~ 20 mins for this task</a:t>
            </a:r>
            <a:endParaRPr>
              <a:solidFill>
                <a:srgbClr val="FFFFFF"/>
              </a:solidFill>
            </a:endParaRPr>
          </a:p>
          <a:p>
            <a:pPr marL="0" lvl="0" indent="0" algn="l" rtl="0">
              <a:spcBef>
                <a:spcPts val="1000"/>
              </a:spcBef>
              <a:spcAft>
                <a:spcPts val="0"/>
              </a:spcAft>
              <a:buNone/>
            </a:pPr>
            <a:endParaRPr sz="1500">
              <a:solidFill>
                <a:schemeClr val="accent6"/>
              </a:solidFill>
            </a:endParaRPr>
          </a:p>
        </p:txBody>
      </p:sp>
      <p:sp>
        <p:nvSpPr>
          <p:cNvPr id="419" name="Google Shape;419;p69"/>
          <p:cNvSpPr txBox="1"/>
          <p:nvPr/>
        </p:nvSpPr>
        <p:spPr>
          <a:xfrm>
            <a:off x="73350" y="234900"/>
            <a:ext cx="2297700" cy="219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chemeClr val="dk1"/>
                </a:solidFill>
                <a:latin typeface="Bricolage Grotesque"/>
                <a:ea typeface="Bricolage Grotesque"/>
                <a:cs typeface="Bricolage Grotesque"/>
                <a:sym typeface="Bricolage Grotesque"/>
              </a:rPr>
              <a:t>Composition</a:t>
            </a:r>
            <a:endParaRPr sz="2600" b="1">
              <a:solidFill>
                <a:schemeClr val="dk1"/>
              </a:solidFill>
              <a:latin typeface="Bricolage Grotesque"/>
              <a:ea typeface="Bricolage Grotesque"/>
              <a:cs typeface="Bricolage Grotesque"/>
              <a:sym typeface="Bricolage Grotesque"/>
            </a:endParaRPr>
          </a:p>
          <a:p>
            <a:pPr marL="0" lvl="0" indent="0" algn="l" rtl="0">
              <a:spcBef>
                <a:spcPts val="0"/>
              </a:spcBef>
              <a:spcAft>
                <a:spcPts val="0"/>
              </a:spcAft>
              <a:buNone/>
            </a:pPr>
            <a:r>
              <a:rPr lang="en" sz="2700">
                <a:solidFill>
                  <a:schemeClr val="dk1"/>
                </a:solidFill>
                <a:latin typeface="Bricolage Grotesque Medium"/>
                <a:ea typeface="Bricolage Grotesque Medium"/>
                <a:cs typeface="Bricolage Grotesque Medium"/>
                <a:sym typeface="Bricolage Grotesque Medium"/>
              </a:rPr>
              <a:t> </a:t>
            </a:r>
            <a:endParaRPr sz="2700">
              <a:solidFill>
                <a:schemeClr val="dk1"/>
              </a:solidFill>
              <a:latin typeface="Bricolage Grotesque Medium"/>
              <a:ea typeface="Bricolage Grotesque Medium"/>
              <a:cs typeface="Bricolage Grotesque Medium"/>
              <a:sym typeface="Bricolage Grotesque Medium"/>
            </a:endParaRPr>
          </a:p>
          <a:p>
            <a:pPr marL="0" lvl="0" indent="0" algn="l" rtl="0">
              <a:spcBef>
                <a:spcPts val="0"/>
              </a:spcBef>
              <a:spcAft>
                <a:spcPts val="0"/>
              </a:spcAft>
              <a:buNone/>
            </a:pPr>
            <a:r>
              <a:rPr lang="en" sz="3300">
                <a:solidFill>
                  <a:schemeClr val="dk1"/>
                </a:solidFill>
                <a:latin typeface="Bricolage Grotesque Medium"/>
                <a:ea typeface="Bricolage Grotesque Medium"/>
                <a:cs typeface="Bricolage Grotesque Medium"/>
                <a:sym typeface="Bricolage Grotesque Medium"/>
              </a:rPr>
              <a:t>shorturl.at/S2oj4</a:t>
            </a:r>
            <a:endParaRPr sz="3300">
              <a:solidFill>
                <a:schemeClr val="dk1"/>
              </a:solidFill>
              <a:latin typeface="Bricolage Grotesque Medium"/>
              <a:ea typeface="Bricolage Grotesque Medium"/>
              <a:cs typeface="Bricolage Grotesque Medium"/>
              <a:sym typeface="Bricolage Grotesque Medium"/>
            </a:endParaRPr>
          </a:p>
        </p:txBody>
      </p:sp>
      <p:sp>
        <p:nvSpPr>
          <p:cNvPr id="420" name="Google Shape;420;p69"/>
          <p:cNvSpPr txBox="1"/>
          <p:nvPr/>
        </p:nvSpPr>
        <p:spPr>
          <a:xfrm>
            <a:off x="73350" y="2841525"/>
            <a:ext cx="2297700" cy="219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chemeClr val="dk1"/>
                </a:solidFill>
                <a:latin typeface="Bricolage Grotesque"/>
                <a:ea typeface="Bricolage Grotesque"/>
                <a:cs typeface="Bricolage Grotesque"/>
                <a:sym typeface="Bricolage Grotesque"/>
              </a:rPr>
              <a:t>Software</a:t>
            </a:r>
            <a:endParaRPr sz="2600" b="1">
              <a:solidFill>
                <a:schemeClr val="dk1"/>
              </a:solidFill>
              <a:latin typeface="Bricolage Grotesque"/>
              <a:ea typeface="Bricolage Grotesque"/>
              <a:cs typeface="Bricolage Grotesque"/>
              <a:sym typeface="Bricolage Grotesque"/>
            </a:endParaRPr>
          </a:p>
          <a:p>
            <a:pPr marL="0" lvl="0" indent="0" algn="l" rtl="0">
              <a:spcBef>
                <a:spcPts val="0"/>
              </a:spcBef>
              <a:spcAft>
                <a:spcPts val="0"/>
              </a:spcAft>
              <a:buNone/>
            </a:pPr>
            <a:endParaRPr sz="2900">
              <a:solidFill>
                <a:schemeClr val="dk1"/>
              </a:solidFill>
              <a:latin typeface="Bricolage Grotesque Medium"/>
              <a:ea typeface="Bricolage Grotesque Medium"/>
              <a:cs typeface="Bricolage Grotesque Medium"/>
              <a:sym typeface="Bricolage Grotesque Medium"/>
            </a:endParaRPr>
          </a:p>
          <a:p>
            <a:pPr marL="0" lvl="0" indent="0" algn="l" rtl="0">
              <a:spcBef>
                <a:spcPts val="0"/>
              </a:spcBef>
              <a:spcAft>
                <a:spcPts val="0"/>
              </a:spcAft>
              <a:buNone/>
            </a:pPr>
            <a:r>
              <a:rPr lang="en" sz="3300">
                <a:solidFill>
                  <a:schemeClr val="dk1"/>
                </a:solidFill>
                <a:latin typeface="Bricolage Grotesque Medium"/>
                <a:ea typeface="Bricolage Grotesque Medium"/>
                <a:cs typeface="Bricolage Grotesque Medium"/>
                <a:sym typeface="Bricolage Grotesque Medium"/>
              </a:rPr>
              <a:t>shorturl.at/sdNuh</a:t>
            </a:r>
            <a:endParaRPr sz="3300">
              <a:solidFill>
                <a:schemeClr val="dk1"/>
              </a:solidFill>
              <a:latin typeface="Bricolage Grotesque Medium"/>
              <a:ea typeface="Bricolage Grotesque Medium"/>
              <a:cs typeface="Bricolage Grotesque Medium"/>
              <a:sym typeface="Bricolage Grotesque Medium"/>
            </a:endParaRPr>
          </a:p>
        </p:txBody>
      </p:sp>
      <p:pic>
        <p:nvPicPr>
          <p:cNvPr id="421" name="Google Shape;421;p69"/>
          <p:cNvPicPr preferRelativeResize="0"/>
          <p:nvPr/>
        </p:nvPicPr>
        <p:blipFill>
          <a:blip r:embed="rId4">
            <a:alphaModFix/>
          </a:blip>
          <a:stretch>
            <a:fillRect/>
          </a:stretch>
        </p:blipFill>
        <p:spPr>
          <a:xfrm>
            <a:off x="2475850" y="234875"/>
            <a:ext cx="2194560" cy="2194560"/>
          </a:xfrm>
          <a:prstGeom prst="rect">
            <a:avLst/>
          </a:prstGeom>
          <a:noFill/>
          <a:ln>
            <a:noFill/>
          </a:ln>
        </p:spPr>
      </p:pic>
      <p:pic>
        <p:nvPicPr>
          <p:cNvPr id="422" name="Google Shape;422;p69"/>
          <p:cNvPicPr preferRelativeResize="0"/>
          <p:nvPr/>
        </p:nvPicPr>
        <p:blipFill>
          <a:blip r:embed="rId5">
            <a:alphaModFix/>
          </a:blip>
          <a:stretch>
            <a:fillRect/>
          </a:stretch>
        </p:blipFill>
        <p:spPr>
          <a:xfrm>
            <a:off x="2475850" y="2841500"/>
            <a:ext cx="2194560" cy="219456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70"/>
          <p:cNvSpPr txBox="1">
            <a:spLocks noGrp="1"/>
          </p:cNvSpPr>
          <p:nvPr>
            <p:ph type="title"/>
          </p:nvPr>
        </p:nvSpPr>
        <p:spPr>
          <a:xfrm>
            <a:off x="320550" y="438725"/>
            <a:ext cx="8502900" cy="25293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sz="4900">
                <a:latin typeface="Bricolage Grotesque"/>
                <a:ea typeface="Bricolage Grotesque"/>
                <a:cs typeface="Bricolage Grotesque"/>
                <a:sym typeface="Bricolage Grotesque"/>
              </a:rPr>
              <a:t>Feedback from assessment</a:t>
            </a:r>
            <a:endParaRPr sz="4900">
              <a:latin typeface="Bricolage Grotesque"/>
              <a:ea typeface="Bricolage Grotesque"/>
              <a:cs typeface="Bricolage Grotesque"/>
              <a:sym typeface="Bricolage Grotesque"/>
            </a:endParaRPr>
          </a:p>
        </p:txBody>
      </p:sp>
      <p:sp>
        <p:nvSpPr>
          <p:cNvPr id="428" name="Google Shape;428;p70"/>
          <p:cNvSpPr txBox="1"/>
          <p:nvPr/>
        </p:nvSpPr>
        <p:spPr>
          <a:xfrm>
            <a:off x="473875" y="2406300"/>
            <a:ext cx="8129100" cy="1048200"/>
          </a:xfrm>
          <a:prstGeom prst="rect">
            <a:avLst/>
          </a:prstGeom>
          <a:noFill/>
          <a:ln>
            <a:noFill/>
          </a:ln>
        </p:spPr>
        <p:txBody>
          <a:bodyPr spcFirstLastPara="1" wrap="square" lIns="91425" tIns="91425" rIns="91425" bIns="91425" anchor="t" anchorCtr="0">
            <a:spAutoFit/>
          </a:bodyPr>
          <a:lstStyle/>
          <a:p>
            <a:pPr marL="457200" lvl="0" indent="-336550" algn="l" rtl="0">
              <a:lnSpc>
                <a:spcPct val="115000"/>
              </a:lnSpc>
              <a:spcBef>
                <a:spcPts val="0"/>
              </a:spcBef>
              <a:spcAft>
                <a:spcPts val="0"/>
              </a:spcAft>
              <a:buClr>
                <a:srgbClr val="FFF5EF"/>
              </a:buClr>
              <a:buSzPts val="1700"/>
              <a:buFont typeface="Anaheim"/>
              <a:buChar char="●"/>
            </a:pPr>
            <a:r>
              <a:rPr lang="en" sz="1700">
                <a:solidFill>
                  <a:srgbClr val="FFF5EF"/>
                </a:solidFill>
                <a:latin typeface="Anaheim"/>
                <a:ea typeface="Anaheim"/>
                <a:cs typeface="Anaheim"/>
                <a:sym typeface="Anaheim"/>
              </a:rPr>
              <a:t>Report back on significance and notes on originality and rigour</a:t>
            </a:r>
            <a:endParaRPr sz="1700">
              <a:solidFill>
                <a:srgbClr val="FFF5EF"/>
              </a:solidFill>
              <a:latin typeface="Anaheim"/>
              <a:ea typeface="Anaheim"/>
              <a:cs typeface="Anaheim"/>
              <a:sym typeface="Anaheim"/>
            </a:endParaRPr>
          </a:p>
          <a:p>
            <a:pPr marL="457200" lvl="0" indent="-336550" algn="l" rtl="0">
              <a:lnSpc>
                <a:spcPct val="115000"/>
              </a:lnSpc>
              <a:spcBef>
                <a:spcPts val="0"/>
              </a:spcBef>
              <a:spcAft>
                <a:spcPts val="0"/>
              </a:spcAft>
              <a:buClr>
                <a:srgbClr val="FFF5EF"/>
              </a:buClr>
              <a:buSzPts val="1700"/>
              <a:buFont typeface="Anaheim"/>
              <a:buChar char="●"/>
            </a:pPr>
            <a:r>
              <a:rPr lang="en" sz="1700">
                <a:solidFill>
                  <a:srgbClr val="FFF5EF"/>
                </a:solidFill>
                <a:latin typeface="Anaheim"/>
                <a:ea typeface="Anaheim"/>
                <a:cs typeface="Anaheim"/>
                <a:sym typeface="Anaheim"/>
              </a:rPr>
              <a:t>Was any information missing from the NTO?</a:t>
            </a:r>
            <a:endParaRPr sz="1700">
              <a:solidFill>
                <a:srgbClr val="FFF5EF"/>
              </a:solidFill>
              <a:latin typeface="Anaheim"/>
              <a:ea typeface="Anaheim"/>
              <a:cs typeface="Anaheim"/>
              <a:sym typeface="Anaheim"/>
            </a:endParaRPr>
          </a:p>
          <a:p>
            <a:pPr marL="457200" lvl="0" indent="-336550" algn="l" rtl="0">
              <a:lnSpc>
                <a:spcPct val="115000"/>
              </a:lnSpc>
              <a:spcBef>
                <a:spcPts val="0"/>
              </a:spcBef>
              <a:spcAft>
                <a:spcPts val="0"/>
              </a:spcAft>
              <a:buClr>
                <a:srgbClr val="FFF5EF"/>
              </a:buClr>
              <a:buSzPts val="1700"/>
              <a:buFont typeface="Anaheim"/>
              <a:buChar char="●"/>
            </a:pPr>
            <a:r>
              <a:rPr lang="en" sz="1700">
                <a:solidFill>
                  <a:srgbClr val="FFF5EF"/>
                </a:solidFill>
                <a:latin typeface="Anaheim"/>
                <a:ea typeface="Anaheim"/>
                <a:cs typeface="Anaheim"/>
                <a:sym typeface="Anaheim"/>
              </a:rPr>
              <a:t>Were there any heuristics (rules of thumb) you used to make scoring decisions?</a:t>
            </a:r>
            <a:endParaRPr sz="1700">
              <a:solidFill>
                <a:srgbClr val="FFF5EF"/>
              </a:solidFill>
              <a:latin typeface="Anaheim"/>
              <a:ea typeface="Anaheim"/>
              <a:cs typeface="Anaheim"/>
              <a:sym typeface="Anaheim"/>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71"/>
          <p:cNvSpPr txBox="1">
            <a:spLocks noGrp="1"/>
          </p:cNvSpPr>
          <p:nvPr>
            <p:ph type="title"/>
          </p:nvPr>
        </p:nvSpPr>
        <p:spPr>
          <a:xfrm>
            <a:off x="1768550" y="1307100"/>
            <a:ext cx="5607000" cy="2529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7000">
                <a:latin typeface="Bricolage Grotesque"/>
                <a:ea typeface="Bricolage Grotesque"/>
                <a:cs typeface="Bricolage Grotesque"/>
                <a:sym typeface="Bricolage Grotesque"/>
              </a:rPr>
              <a:t>Wrap Up</a:t>
            </a:r>
            <a:endParaRPr sz="94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72"/>
          <p:cNvSpPr txBox="1">
            <a:spLocks noGrp="1"/>
          </p:cNvSpPr>
          <p:nvPr>
            <p:ph type="title"/>
          </p:nvPr>
        </p:nvSpPr>
        <p:spPr>
          <a:xfrm>
            <a:off x="4627275" y="337589"/>
            <a:ext cx="4286400" cy="7590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1000"/>
              </a:spcAft>
              <a:buNone/>
            </a:pPr>
            <a:r>
              <a:rPr lang="en" sz="4000"/>
              <a:t>Hidden REF Competition 2026</a:t>
            </a:r>
            <a:endParaRPr sz="5700"/>
          </a:p>
        </p:txBody>
      </p:sp>
      <p:sp>
        <p:nvSpPr>
          <p:cNvPr id="439" name="Google Shape;439;p72"/>
          <p:cNvSpPr txBox="1">
            <a:spLocks noGrp="1"/>
          </p:cNvSpPr>
          <p:nvPr>
            <p:ph type="subTitle" idx="1"/>
          </p:nvPr>
        </p:nvSpPr>
        <p:spPr>
          <a:xfrm>
            <a:off x="4623075" y="2217752"/>
            <a:ext cx="4294800" cy="2374200"/>
          </a:xfrm>
          <a:prstGeom prst="rect">
            <a:avLst/>
          </a:prstGeom>
        </p:spPr>
        <p:txBody>
          <a:bodyPr spcFirstLastPara="1" wrap="square" lIns="91425" tIns="91425" rIns="91425" bIns="91425" anchor="t" anchorCtr="0">
            <a:noAutofit/>
          </a:bodyPr>
          <a:lstStyle/>
          <a:p>
            <a:pPr marL="457200" lvl="0" indent="-311150" algn="l" rtl="0">
              <a:lnSpc>
                <a:spcPct val="115000"/>
              </a:lnSpc>
              <a:spcBef>
                <a:spcPts val="0"/>
              </a:spcBef>
              <a:spcAft>
                <a:spcPts val="0"/>
              </a:spcAft>
              <a:buSzPts val="1300"/>
              <a:buChar char="●"/>
            </a:pPr>
            <a:r>
              <a:rPr lang="en" sz="1300"/>
              <a:t>Launches May 2026</a:t>
            </a:r>
            <a:endParaRPr sz="1300"/>
          </a:p>
          <a:p>
            <a:pPr marL="457200" lvl="0" indent="-311150" algn="l" rtl="0">
              <a:lnSpc>
                <a:spcPct val="115000"/>
              </a:lnSpc>
              <a:spcBef>
                <a:spcPts val="1000"/>
              </a:spcBef>
              <a:spcAft>
                <a:spcPts val="0"/>
              </a:spcAft>
              <a:buSzPts val="1300"/>
              <a:buChar char="●"/>
            </a:pPr>
            <a:r>
              <a:rPr lang="en" sz="1300"/>
              <a:t>Submission deadline mid-September 2026</a:t>
            </a:r>
            <a:endParaRPr sz="1300"/>
          </a:p>
          <a:p>
            <a:pPr marL="457200" lvl="0" indent="-311150" algn="l" rtl="0">
              <a:lnSpc>
                <a:spcPct val="115000"/>
              </a:lnSpc>
              <a:spcBef>
                <a:spcPts val="1000"/>
              </a:spcBef>
              <a:spcAft>
                <a:spcPts val="0"/>
              </a:spcAft>
              <a:buSzPts val="1300"/>
              <a:buChar char="●"/>
            </a:pPr>
            <a:r>
              <a:rPr lang="en" sz="1300"/>
              <a:t>Award Ceremony November 2026</a:t>
            </a:r>
            <a:endParaRPr sz="1300"/>
          </a:p>
          <a:p>
            <a:pPr marL="457200" lvl="0" indent="-311150" algn="l" rtl="0">
              <a:lnSpc>
                <a:spcPct val="115000"/>
              </a:lnSpc>
              <a:spcBef>
                <a:spcPts val="1000"/>
              </a:spcBef>
              <a:spcAft>
                <a:spcPts val="0"/>
              </a:spcAft>
              <a:buSzPts val="1300"/>
              <a:buChar char="●"/>
            </a:pPr>
            <a:r>
              <a:rPr lang="en" sz="1300"/>
              <a:t>Lots of opportunities to get involved in assessing submissions</a:t>
            </a:r>
            <a:endParaRPr sz="1300"/>
          </a:p>
          <a:p>
            <a:pPr marL="457200" lvl="0" indent="-311150" algn="l" rtl="0">
              <a:lnSpc>
                <a:spcPct val="115000"/>
              </a:lnSpc>
              <a:spcBef>
                <a:spcPts val="1000"/>
              </a:spcBef>
              <a:spcAft>
                <a:spcPts val="0"/>
              </a:spcAft>
              <a:buSzPts val="1300"/>
              <a:buChar char="●"/>
            </a:pPr>
            <a:r>
              <a:rPr lang="en" sz="1300"/>
              <a:t>https://hidden-ref.org/hidden-ref-competition/</a:t>
            </a:r>
            <a:endParaRPr sz="1300"/>
          </a:p>
        </p:txBody>
      </p:sp>
      <p:pic>
        <p:nvPicPr>
          <p:cNvPr id="440" name="Google Shape;440;p72" title="Competition.png"/>
          <p:cNvPicPr preferRelativeResize="0"/>
          <p:nvPr/>
        </p:nvPicPr>
        <p:blipFill rotWithShape="1">
          <a:blip r:embed="rId3">
            <a:alphaModFix/>
          </a:blip>
          <a:srcRect l="7526" r="6364"/>
          <a:stretch/>
        </p:blipFill>
        <p:spPr>
          <a:xfrm>
            <a:off x="68248" y="83335"/>
            <a:ext cx="4286400" cy="4978004"/>
          </a:xfrm>
          <a:prstGeom prst="rect">
            <a:avLst/>
          </a:prstGeom>
          <a:noFill/>
          <a:ln w="19050" cap="flat" cmpd="sng">
            <a:solidFill>
              <a:srgbClr val="E76A28"/>
            </a:solidFill>
            <a:prstDash val="solid"/>
            <a:round/>
            <a:headEnd type="none" w="sm" len="sm"/>
            <a:tailEnd type="none" w="sm" len="sm"/>
          </a:ln>
        </p:spPr>
      </p:pic>
      <p:pic>
        <p:nvPicPr>
          <p:cNvPr id="441" name="Google Shape;441;p72" title="Hidden REF Competition logo 2026.png"/>
          <p:cNvPicPr preferRelativeResize="0"/>
          <p:nvPr/>
        </p:nvPicPr>
        <p:blipFill rotWithShape="1">
          <a:blip r:embed="rId4">
            <a:alphaModFix/>
          </a:blip>
          <a:srcRect l="13186" t="17683" r="15497" b="18639"/>
          <a:stretch/>
        </p:blipFill>
        <p:spPr>
          <a:xfrm>
            <a:off x="7436325" y="4137975"/>
            <a:ext cx="1605324" cy="86052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73"/>
          <p:cNvSpPr txBox="1">
            <a:spLocks noGrp="1"/>
          </p:cNvSpPr>
          <p:nvPr>
            <p:ph type="title"/>
          </p:nvPr>
        </p:nvSpPr>
        <p:spPr>
          <a:xfrm>
            <a:off x="345475" y="255994"/>
            <a:ext cx="47637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100" b="1">
                <a:latin typeface="Bricolage Grotesque"/>
                <a:ea typeface="Bricolage Grotesque"/>
                <a:cs typeface="Bricolage Grotesque"/>
                <a:sym typeface="Bricolage Grotesque"/>
              </a:rPr>
              <a:t>Evidence production</a:t>
            </a:r>
            <a:endParaRPr sz="3100" b="1">
              <a:latin typeface="Bricolage Grotesque"/>
              <a:ea typeface="Bricolage Grotesque"/>
              <a:cs typeface="Bricolage Grotesque"/>
              <a:sym typeface="Bricolage Grotesque"/>
            </a:endParaRPr>
          </a:p>
        </p:txBody>
      </p:sp>
      <p:sp>
        <p:nvSpPr>
          <p:cNvPr id="447" name="Google Shape;447;p73"/>
          <p:cNvSpPr txBox="1">
            <a:spLocks noGrp="1"/>
          </p:cNvSpPr>
          <p:nvPr>
            <p:ph type="subTitle" idx="1"/>
          </p:nvPr>
        </p:nvSpPr>
        <p:spPr>
          <a:xfrm>
            <a:off x="345475" y="888375"/>
            <a:ext cx="4440000" cy="4305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a:t>Uses the Hidden REF Competition, workshops and Festivals as basis for evidence creation of how NTO evaluation is currently constructed.</a:t>
            </a:r>
            <a:endParaRPr sz="1400"/>
          </a:p>
          <a:p>
            <a:pPr marL="0" lvl="0" indent="0" algn="l" rtl="0">
              <a:spcBef>
                <a:spcPts val="0"/>
              </a:spcBef>
              <a:spcAft>
                <a:spcPts val="0"/>
              </a:spcAft>
              <a:buNone/>
            </a:pPr>
            <a:endParaRPr sz="1400"/>
          </a:p>
          <a:p>
            <a:pPr marL="457200" lvl="0" indent="-330200" algn="l" rtl="0">
              <a:spcBef>
                <a:spcPts val="0"/>
              </a:spcBef>
              <a:spcAft>
                <a:spcPts val="0"/>
              </a:spcAft>
              <a:buSzPts val="1600"/>
              <a:buAutoNum type="arabicPeriod"/>
            </a:pPr>
            <a:r>
              <a:rPr lang="en" sz="1300" b="1"/>
              <a:t>Rapid review: (n=95 documents):</a:t>
            </a:r>
            <a:r>
              <a:rPr lang="en"/>
              <a:t> Mixed evidence on how to be done (NTO-specific), Unanimous that different approaches are necessary.</a:t>
            </a:r>
            <a:endParaRPr/>
          </a:p>
          <a:p>
            <a:pPr marL="457200" lvl="0" indent="-330200" algn="l" rtl="0">
              <a:spcBef>
                <a:spcPts val="0"/>
              </a:spcBef>
              <a:spcAft>
                <a:spcPts val="0"/>
              </a:spcAft>
              <a:buSzPts val="1600"/>
              <a:buAutoNum type="arabicPeriod"/>
            </a:pPr>
            <a:r>
              <a:rPr lang="en" sz="1300" b="1"/>
              <a:t>NTO-specific challenges in evaluation:</a:t>
            </a:r>
            <a:r>
              <a:rPr lang="en" sz="1300"/>
              <a:t> </a:t>
            </a:r>
            <a:r>
              <a:rPr lang="en"/>
              <a:t>Accessibility versus Resistance.</a:t>
            </a:r>
            <a:endParaRPr/>
          </a:p>
          <a:p>
            <a:pPr marL="457200" lvl="0" indent="-330200" algn="l" rtl="0">
              <a:spcBef>
                <a:spcPts val="0"/>
              </a:spcBef>
              <a:spcAft>
                <a:spcPts val="0"/>
              </a:spcAft>
              <a:buSzPts val="1600"/>
              <a:buAutoNum type="arabicPeriod"/>
            </a:pPr>
            <a:r>
              <a:rPr lang="en" sz="1300" b="1"/>
              <a:t>Think-aloud experiments</a:t>
            </a:r>
            <a:r>
              <a:rPr lang="en" sz="1300"/>
              <a:t> </a:t>
            </a:r>
            <a:r>
              <a:rPr lang="en"/>
              <a:t>(n=68, </a:t>
            </a:r>
            <a:r>
              <a:rPr lang="en" i="1"/>
              <a:t>and growing</a:t>
            </a:r>
            <a:r>
              <a:rPr lang="en"/>
              <a:t>). Problems attributing NTO value to criteria of Significance, Rigour and Originality</a:t>
            </a:r>
            <a:endParaRPr/>
          </a:p>
          <a:p>
            <a:pPr marL="457200" lvl="0" indent="-330200" algn="l" rtl="0">
              <a:spcBef>
                <a:spcPts val="0"/>
              </a:spcBef>
              <a:spcAft>
                <a:spcPts val="0"/>
              </a:spcAft>
              <a:buSzPts val="1600"/>
              <a:buAutoNum type="arabicPeriod"/>
            </a:pPr>
            <a:r>
              <a:rPr lang="en" sz="1300" b="1"/>
              <a:t>Challenges for NTO evaluators</a:t>
            </a:r>
            <a:r>
              <a:rPr lang="en" b="1"/>
              <a:t>: </a:t>
            </a:r>
            <a:r>
              <a:rPr lang="en"/>
              <a:t>Problems with Trust; Aesthetics; lack of formal guardrails; Presentation gap; and, Impact masquerading as tacit criterion.</a:t>
            </a:r>
            <a:endParaRPr/>
          </a:p>
          <a:p>
            <a:pPr marL="0" lvl="0" indent="0" algn="l" rtl="0">
              <a:spcBef>
                <a:spcPts val="0"/>
              </a:spcBef>
              <a:spcAft>
                <a:spcPts val="0"/>
              </a:spcAft>
              <a:buNone/>
            </a:pPr>
            <a:endParaRPr/>
          </a:p>
          <a:p>
            <a:pPr marL="0" lvl="0" indent="0" algn="l" rtl="0">
              <a:spcBef>
                <a:spcPts val="0"/>
              </a:spcBef>
              <a:spcAft>
                <a:spcPts val="0"/>
              </a:spcAft>
              <a:buNone/>
            </a:pPr>
            <a:r>
              <a:rPr lang="en" sz="1400"/>
              <a:t>All available in preprint, article, conference proceedings, policy briefs and discussed on the “What the REF!” podcast.</a:t>
            </a:r>
            <a:endParaRPr sz="1400"/>
          </a:p>
        </p:txBody>
      </p:sp>
      <p:pic>
        <p:nvPicPr>
          <p:cNvPr id="448" name="Google Shape;448;p73"/>
          <p:cNvPicPr preferRelativeResize="0"/>
          <p:nvPr/>
        </p:nvPicPr>
        <p:blipFill>
          <a:blip r:embed="rId3">
            <a:alphaModFix/>
          </a:blip>
          <a:stretch>
            <a:fillRect/>
          </a:stretch>
        </p:blipFill>
        <p:spPr>
          <a:xfrm>
            <a:off x="4829300" y="146450"/>
            <a:ext cx="2114125" cy="2320850"/>
          </a:xfrm>
          <a:prstGeom prst="rect">
            <a:avLst/>
          </a:prstGeom>
          <a:noFill/>
          <a:ln>
            <a:noFill/>
          </a:ln>
        </p:spPr>
      </p:pic>
      <p:pic>
        <p:nvPicPr>
          <p:cNvPr id="449" name="Google Shape;449;p73"/>
          <p:cNvPicPr preferRelativeResize="0"/>
          <p:nvPr/>
        </p:nvPicPr>
        <p:blipFill rotWithShape="1">
          <a:blip r:embed="rId4">
            <a:alphaModFix/>
          </a:blip>
          <a:srcRect t="18214" r="5186"/>
          <a:stretch/>
        </p:blipFill>
        <p:spPr>
          <a:xfrm>
            <a:off x="6481450" y="828700"/>
            <a:ext cx="2812450" cy="2571100"/>
          </a:xfrm>
          <a:prstGeom prst="rect">
            <a:avLst/>
          </a:prstGeom>
          <a:noFill/>
          <a:ln>
            <a:noFill/>
          </a:ln>
        </p:spPr>
      </p:pic>
      <p:pic>
        <p:nvPicPr>
          <p:cNvPr id="450" name="Google Shape;450;p73"/>
          <p:cNvPicPr preferRelativeResize="0"/>
          <p:nvPr/>
        </p:nvPicPr>
        <p:blipFill>
          <a:blip r:embed="rId5">
            <a:alphaModFix/>
          </a:blip>
          <a:stretch>
            <a:fillRect/>
          </a:stretch>
        </p:blipFill>
        <p:spPr>
          <a:xfrm>
            <a:off x="7962533" y="226050"/>
            <a:ext cx="971550" cy="1676400"/>
          </a:xfrm>
          <a:prstGeom prst="rect">
            <a:avLst/>
          </a:prstGeom>
          <a:noFill/>
          <a:ln>
            <a:noFill/>
          </a:ln>
        </p:spPr>
      </p:pic>
      <p:pic>
        <p:nvPicPr>
          <p:cNvPr id="451" name="Google Shape;451;p73"/>
          <p:cNvPicPr preferRelativeResize="0"/>
          <p:nvPr/>
        </p:nvPicPr>
        <p:blipFill rotWithShape="1">
          <a:blip r:embed="rId6">
            <a:alphaModFix/>
          </a:blip>
          <a:srcRect l="21320" t="37426" r="31648" b="16363"/>
          <a:stretch/>
        </p:blipFill>
        <p:spPr>
          <a:xfrm>
            <a:off x="6032731" y="3350050"/>
            <a:ext cx="3055637" cy="1676400"/>
          </a:xfrm>
          <a:prstGeom prst="rect">
            <a:avLst/>
          </a:prstGeom>
          <a:noFill/>
          <a:ln>
            <a:noFill/>
          </a:ln>
        </p:spPr>
      </p:pic>
      <p:pic>
        <p:nvPicPr>
          <p:cNvPr id="452" name="Google Shape;452;p73"/>
          <p:cNvPicPr preferRelativeResize="0"/>
          <p:nvPr/>
        </p:nvPicPr>
        <p:blipFill>
          <a:blip r:embed="rId7">
            <a:alphaModFix/>
          </a:blip>
          <a:stretch>
            <a:fillRect/>
          </a:stretch>
        </p:blipFill>
        <p:spPr>
          <a:xfrm rot="-5400000">
            <a:off x="5222344" y="3986463"/>
            <a:ext cx="1197300" cy="40358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56"/>
          <p:cNvSpPr txBox="1">
            <a:spLocks noGrp="1"/>
          </p:cNvSpPr>
          <p:nvPr>
            <p:ph type="title"/>
          </p:nvPr>
        </p:nvSpPr>
        <p:spPr>
          <a:xfrm>
            <a:off x="507775" y="864700"/>
            <a:ext cx="6727800" cy="319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700"/>
              <a:t>If we don't recognise everyone who is vital to research,</a:t>
            </a:r>
            <a:endParaRPr sz="4700"/>
          </a:p>
          <a:p>
            <a:pPr marL="0" lvl="0" indent="0" algn="l" rtl="0">
              <a:spcBef>
                <a:spcPts val="0"/>
              </a:spcBef>
              <a:spcAft>
                <a:spcPts val="0"/>
              </a:spcAft>
              <a:buNone/>
            </a:pPr>
            <a:endParaRPr sz="4700"/>
          </a:p>
          <a:p>
            <a:pPr marL="0" lvl="0" indent="0" algn="l" rtl="0">
              <a:spcBef>
                <a:spcPts val="0"/>
              </a:spcBef>
              <a:spcAft>
                <a:spcPts val="0"/>
              </a:spcAft>
              <a:buNone/>
            </a:pPr>
            <a:r>
              <a:rPr lang="en" sz="4700"/>
              <a:t>we limit our ability to conduct research</a:t>
            </a:r>
            <a:endParaRPr sz="4700"/>
          </a:p>
          <a:p>
            <a:pPr marL="0" lvl="0" indent="0" algn="l" rtl="0">
              <a:spcBef>
                <a:spcPts val="0"/>
              </a:spcBef>
              <a:spcAft>
                <a:spcPts val="0"/>
              </a:spcAft>
              <a:buNone/>
            </a:pPr>
            <a:endParaRPr sz="4700"/>
          </a:p>
        </p:txBody>
      </p:sp>
      <p:pic>
        <p:nvPicPr>
          <p:cNvPr id="278" name="Google Shape;278;p56" title="10810 - Final - Hidden Ref Logo - White + Red (No Strapline).png"/>
          <p:cNvPicPr preferRelativeResize="0"/>
          <p:nvPr/>
        </p:nvPicPr>
        <p:blipFill>
          <a:blip r:embed="rId3">
            <a:alphaModFix/>
          </a:blip>
          <a:stretch>
            <a:fillRect/>
          </a:stretch>
        </p:blipFill>
        <p:spPr>
          <a:xfrm>
            <a:off x="7849875" y="4514300"/>
            <a:ext cx="1140050" cy="52177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74"/>
          <p:cNvSpPr txBox="1">
            <a:spLocks noGrp="1"/>
          </p:cNvSpPr>
          <p:nvPr>
            <p:ph type="title"/>
          </p:nvPr>
        </p:nvSpPr>
        <p:spPr>
          <a:xfrm>
            <a:off x="200450" y="707600"/>
            <a:ext cx="4296600" cy="3911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Expert Groups</a:t>
            </a:r>
            <a:endParaRPr sz="1500">
              <a:latin typeface="Anaheim"/>
              <a:ea typeface="Anaheim"/>
              <a:cs typeface="Anaheim"/>
              <a:sym typeface="Anaheim"/>
            </a:endParaRPr>
          </a:p>
          <a:p>
            <a:pPr marL="457200" lvl="0" indent="0" algn="l" rtl="0">
              <a:lnSpc>
                <a:spcPct val="100000"/>
              </a:lnSpc>
              <a:spcBef>
                <a:spcPts val="0"/>
              </a:spcBef>
              <a:spcAft>
                <a:spcPts val="0"/>
              </a:spcAft>
              <a:buNone/>
            </a:pPr>
            <a:endParaRPr sz="200">
              <a:latin typeface="Anaheim"/>
              <a:ea typeface="Anaheim"/>
              <a:cs typeface="Anaheim"/>
              <a:sym typeface="Anaheim"/>
            </a:endParaRPr>
          </a:p>
          <a:p>
            <a:pPr marL="457200" lvl="0" indent="-304800" algn="l" rtl="0">
              <a:lnSpc>
                <a:spcPct val="100000"/>
              </a:lnSpc>
              <a:spcBef>
                <a:spcPts val="1000"/>
              </a:spcBef>
              <a:spcAft>
                <a:spcPts val="0"/>
              </a:spcAft>
              <a:buSzPts val="1200"/>
              <a:buFont typeface="Anaheim"/>
              <a:buChar char="●"/>
            </a:pPr>
            <a:r>
              <a:rPr lang="en" sz="1500">
                <a:latin typeface="Anaheim"/>
                <a:ea typeface="Anaheim"/>
                <a:cs typeface="Anaheim"/>
                <a:sym typeface="Anaheim"/>
              </a:rPr>
              <a:t>Help us write output specific guidance on evaluating NTOs</a:t>
            </a:r>
            <a:endParaRPr sz="1500">
              <a:latin typeface="Anaheim"/>
              <a:ea typeface="Anaheim"/>
              <a:cs typeface="Anaheim"/>
              <a:sym typeface="Anaheim"/>
            </a:endParaRPr>
          </a:p>
          <a:p>
            <a:pPr marL="457200" lvl="0" indent="-304800" algn="l" rtl="0">
              <a:lnSpc>
                <a:spcPct val="100000"/>
              </a:lnSpc>
              <a:spcBef>
                <a:spcPts val="1000"/>
              </a:spcBef>
              <a:spcAft>
                <a:spcPts val="0"/>
              </a:spcAft>
              <a:buSzPts val="1200"/>
              <a:buFont typeface="Anaheim"/>
              <a:buChar char="●"/>
            </a:pPr>
            <a:r>
              <a:rPr lang="en" sz="1500">
                <a:latin typeface="Anaheim"/>
                <a:ea typeface="Anaheim"/>
                <a:cs typeface="Anaheim"/>
                <a:sym typeface="Anaheim"/>
              </a:rPr>
              <a:t>We are collecting experts on different NTOs who will write short overviews of how to assess NTOs in relation to REF criteria</a:t>
            </a:r>
            <a:endParaRPr sz="1500">
              <a:latin typeface="Anaheim"/>
              <a:ea typeface="Anaheim"/>
              <a:cs typeface="Anaheim"/>
              <a:sym typeface="Anaheim"/>
            </a:endParaRPr>
          </a:p>
          <a:p>
            <a:pPr marL="457200" lvl="0" indent="-304800" algn="l" rtl="0">
              <a:lnSpc>
                <a:spcPct val="100000"/>
              </a:lnSpc>
              <a:spcBef>
                <a:spcPts val="1000"/>
              </a:spcBef>
              <a:spcAft>
                <a:spcPts val="0"/>
              </a:spcAft>
              <a:buSzPts val="1200"/>
              <a:buFont typeface="Anaheim"/>
              <a:buChar char="●"/>
            </a:pPr>
            <a:r>
              <a:rPr lang="en" sz="1500">
                <a:latin typeface="Anaheim"/>
                <a:ea typeface="Anaheim"/>
                <a:cs typeface="Anaheim"/>
                <a:sym typeface="Anaheim"/>
              </a:rPr>
              <a:t>This guidance will help overcome one of the major barriers to how NTOs are valued</a:t>
            </a:r>
            <a:endParaRPr sz="1500">
              <a:latin typeface="Anaheim"/>
              <a:ea typeface="Anaheim"/>
              <a:cs typeface="Anaheim"/>
              <a:sym typeface="Anaheim"/>
            </a:endParaRPr>
          </a:p>
          <a:p>
            <a:pPr marL="457200" lvl="0" indent="-323850" algn="l" rtl="0">
              <a:lnSpc>
                <a:spcPct val="100000"/>
              </a:lnSpc>
              <a:spcBef>
                <a:spcPts val="1000"/>
              </a:spcBef>
              <a:spcAft>
                <a:spcPts val="0"/>
              </a:spcAft>
              <a:buSzPts val="1500"/>
              <a:buFont typeface="Anaheim"/>
              <a:buChar char="●"/>
            </a:pPr>
            <a:r>
              <a:rPr lang="en" sz="1500">
                <a:latin typeface="Anaheim"/>
                <a:ea typeface="Anaheim"/>
                <a:cs typeface="Anaheim"/>
                <a:sym typeface="Anaheim"/>
              </a:rPr>
              <a:t>Sign up now!</a:t>
            </a:r>
            <a:endParaRPr sz="1500">
              <a:latin typeface="Anaheim"/>
              <a:ea typeface="Anaheim"/>
              <a:cs typeface="Anaheim"/>
              <a:sym typeface="Anaheim"/>
            </a:endParaRPr>
          </a:p>
          <a:p>
            <a:pPr marL="914400" lvl="1" indent="-323850" algn="l" rtl="0">
              <a:lnSpc>
                <a:spcPct val="100000"/>
              </a:lnSpc>
              <a:spcBef>
                <a:spcPts val="1000"/>
              </a:spcBef>
              <a:spcAft>
                <a:spcPts val="1000"/>
              </a:spcAft>
              <a:buSzPts val="1500"/>
              <a:buFont typeface="Anaheim"/>
              <a:buChar char="○"/>
            </a:pPr>
            <a:r>
              <a:rPr lang="en" sz="1500" b="1">
                <a:latin typeface="Anaheim"/>
                <a:ea typeface="Anaheim"/>
                <a:cs typeface="Anaheim"/>
                <a:sym typeface="Anaheim"/>
              </a:rPr>
              <a:t>https://hidden-ref.org/expert-groups/</a:t>
            </a:r>
            <a:endParaRPr sz="1500" b="1">
              <a:latin typeface="Anaheim"/>
              <a:ea typeface="Anaheim"/>
              <a:cs typeface="Anaheim"/>
              <a:sym typeface="Anaheim"/>
            </a:endParaRPr>
          </a:p>
        </p:txBody>
      </p:sp>
      <p:pic>
        <p:nvPicPr>
          <p:cNvPr id="458" name="Google Shape;458;p74" title="Hidden Ref 2025 Day 1 Low Res-2956.jpg"/>
          <p:cNvPicPr preferRelativeResize="0"/>
          <p:nvPr/>
        </p:nvPicPr>
        <p:blipFill>
          <a:blip r:embed="rId3">
            <a:alphaModFix/>
          </a:blip>
          <a:stretch>
            <a:fillRect/>
          </a:stretch>
        </p:blipFill>
        <p:spPr>
          <a:xfrm>
            <a:off x="4497050" y="1072838"/>
            <a:ext cx="4494551" cy="2997830"/>
          </a:xfrm>
          <a:prstGeom prst="rect">
            <a:avLst/>
          </a:prstGeom>
          <a:noFill/>
          <a:ln w="28575" cap="flat" cmpd="sng">
            <a:solidFill>
              <a:srgbClr val="F2622B"/>
            </a:solidFill>
            <a:prstDash val="solid"/>
            <a:round/>
            <a:headEnd type="none" w="sm" len="sm"/>
            <a:tailEnd type="none" w="sm" len="sm"/>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75"/>
          <p:cNvSpPr txBox="1">
            <a:spLocks noGrp="1"/>
          </p:cNvSpPr>
          <p:nvPr>
            <p:ph type="title"/>
          </p:nvPr>
        </p:nvSpPr>
        <p:spPr>
          <a:xfrm>
            <a:off x="413825" y="657150"/>
            <a:ext cx="3633900" cy="378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000"/>
              <a:t>More about our work</a:t>
            </a:r>
            <a:br>
              <a:rPr lang="en"/>
            </a:br>
            <a:endParaRPr sz="500"/>
          </a:p>
          <a:p>
            <a:pPr marL="457200" lvl="0" indent="-355600" algn="l" rtl="0">
              <a:spcBef>
                <a:spcPts val="1000"/>
              </a:spcBef>
              <a:spcAft>
                <a:spcPts val="0"/>
              </a:spcAft>
              <a:buSzPts val="2000"/>
              <a:buFont typeface="Anaheim Medium"/>
              <a:buChar char="●"/>
            </a:pPr>
            <a:r>
              <a:rPr lang="en" sz="2500">
                <a:latin typeface="Anaheim Medium"/>
                <a:ea typeface="Anaheim Medium"/>
                <a:cs typeface="Anaheim Medium"/>
                <a:sym typeface="Anaheim Medium"/>
              </a:rPr>
              <a:t>What the REF?!</a:t>
            </a:r>
            <a:endParaRPr sz="2500">
              <a:latin typeface="Anaheim Medium"/>
              <a:ea typeface="Anaheim Medium"/>
              <a:cs typeface="Anaheim Medium"/>
              <a:sym typeface="Anaheim Medium"/>
            </a:endParaRPr>
          </a:p>
          <a:p>
            <a:pPr marL="914400" lvl="1" indent="-304800" algn="l" rtl="0">
              <a:spcBef>
                <a:spcPts val="1000"/>
              </a:spcBef>
              <a:spcAft>
                <a:spcPts val="0"/>
              </a:spcAft>
              <a:buSzPts val="1200"/>
              <a:buFont typeface="Anaheim Medium"/>
              <a:buChar char="○"/>
            </a:pPr>
            <a:r>
              <a:rPr lang="en" sz="1200" u="sng">
                <a:solidFill>
                  <a:schemeClr val="hlink"/>
                </a:solidFill>
                <a:latin typeface="Anaheim Medium"/>
                <a:ea typeface="Anaheim Medium"/>
                <a:cs typeface="Anaheim Medium"/>
                <a:sym typeface="Anaheim Medium"/>
                <a:hlinkClick r:id="rId3"/>
              </a:rPr>
              <a:t>https://www.youtube.com/@HiddenREFCampaign/podcasts</a:t>
            </a:r>
            <a:br>
              <a:rPr lang="en" sz="1200">
                <a:latin typeface="Anaheim Medium"/>
                <a:ea typeface="Anaheim Medium"/>
                <a:cs typeface="Anaheim Medium"/>
                <a:sym typeface="Anaheim Medium"/>
              </a:rPr>
            </a:br>
            <a:endParaRPr sz="1200">
              <a:latin typeface="Anaheim Medium"/>
              <a:ea typeface="Anaheim Medium"/>
              <a:cs typeface="Anaheim Medium"/>
              <a:sym typeface="Anaheim Medium"/>
            </a:endParaRPr>
          </a:p>
          <a:p>
            <a:pPr marL="457200" lvl="0" indent="-387350" algn="l" rtl="0">
              <a:spcBef>
                <a:spcPts val="1000"/>
              </a:spcBef>
              <a:spcAft>
                <a:spcPts val="0"/>
              </a:spcAft>
              <a:buSzPts val="2500"/>
              <a:buFont typeface="Anaheim Medium"/>
              <a:buChar char="●"/>
            </a:pPr>
            <a:r>
              <a:rPr lang="en" sz="2500">
                <a:latin typeface="Anaheim Medium"/>
                <a:ea typeface="Anaheim Medium"/>
                <a:cs typeface="Anaheim Medium"/>
                <a:sym typeface="Anaheim Medium"/>
              </a:rPr>
              <a:t>Community calls</a:t>
            </a:r>
            <a:endParaRPr sz="2500">
              <a:latin typeface="Anaheim Medium"/>
              <a:ea typeface="Anaheim Medium"/>
              <a:cs typeface="Anaheim Medium"/>
              <a:sym typeface="Anaheim Medium"/>
            </a:endParaRPr>
          </a:p>
          <a:p>
            <a:pPr marL="914400" lvl="1" indent="-304800" algn="l" rtl="0">
              <a:spcBef>
                <a:spcPts val="1000"/>
              </a:spcBef>
              <a:spcAft>
                <a:spcPts val="0"/>
              </a:spcAft>
              <a:buSzPts val="1200"/>
              <a:buFont typeface="Anaheim Medium"/>
              <a:buChar char="○"/>
            </a:pPr>
            <a:r>
              <a:rPr lang="en" sz="1200">
                <a:latin typeface="Anaheim Medium"/>
                <a:ea typeface="Anaheim Medium"/>
                <a:cs typeface="Anaheim Medium"/>
                <a:sym typeface="Anaheim Medium"/>
              </a:rPr>
              <a:t>Every second month</a:t>
            </a:r>
            <a:endParaRPr sz="1200">
              <a:latin typeface="Anaheim Medium"/>
              <a:ea typeface="Anaheim Medium"/>
              <a:cs typeface="Anaheim Medium"/>
              <a:sym typeface="Anaheim Medium"/>
            </a:endParaRPr>
          </a:p>
          <a:p>
            <a:pPr marL="914400" lvl="1" indent="-304800" algn="l" rtl="0">
              <a:spcBef>
                <a:spcPts val="1000"/>
              </a:spcBef>
              <a:spcAft>
                <a:spcPts val="0"/>
              </a:spcAft>
              <a:buSzPts val="1200"/>
              <a:buFont typeface="Anaheim Medium"/>
              <a:buChar char="○"/>
            </a:pPr>
            <a:r>
              <a:rPr lang="en" sz="1200">
                <a:latin typeface="Anaheim Medium"/>
                <a:ea typeface="Anaheim Medium"/>
                <a:cs typeface="Anaheim Medium"/>
                <a:sym typeface="Anaheim Medium"/>
              </a:rPr>
              <a:t>https://hidden-ref.org/resources/community-calls/</a:t>
            </a:r>
            <a:endParaRPr sz="1200">
              <a:latin typeface="Anaheim Medium"/>
              <a:ea typeface="Anaheim Medium"/>
              <a:cs typeface="Anaheim Medium"/>
              <a:sym typeface="Anaheim Medium"/>
            </a:endParaRPr>
          </a:p>
          <a:p>
            <a:pPr marL="0" lvl="0" indent="0" algn="l" rtl="0">
              <a:spcBef>
                <a:spcPts val="1000"/>
              </a:spcBef>
              <a:spcAft>
                <a:spcPts val="1000"/>
              </a:spcAft>
              <a:buNone/>
            </a:pPr>
            <a:endParaRPr/>
          </a:p>
        </p:txBody>
      </p:sp>
      <p:pic>
        <p:nvPicPr>
          <p:cNvPr id="464" name="Google Shape;464;p75" title="WTreF.png"/>
          <p:cNvPicPr preferRelativeResize="0"/>
          <p:nvPr/>
        </p:nvPicPr>
        <p:blipFill>
          <a:blip r:embed="rId4">
            <a:alphaModFix/>
          </a:blip>
          <a:stretch>
            <a:fillRect/>
          </a:stretch>
        </p:blipFill>
        <p:spPr>
          <a:xfrm>
            <a:off x="4516075" y="64212"/>
            <a:ext cx="4363924" cy="2520273"/>
          </a:xfrm>
          <a:prstGeom prst="rect">
            <a:avLst/>
          </a:prstGeom>
          <a:noFill/>
          <a:ln w="19050" cap="flat" cmpd="sng">
            <a:solidFill>
              <a:srgbClr val="E76A28"/>
            </a:solidFill>
            <a:prstDash val="solid"/>
            <a:round/>
            <a:headEnd type="none" w="sm" len="sm"/>
            <a:tailEnd type="none" w="sm" len="sm"/>
          </a:ln>
        </p:spPr>
      </p:pic>
      <p:pic>
        <p:nvPicPr>
          <p:cNvPr id="465" name="Google Shape;465;p75" title="community calls.png"/>
          <p:cNvPicPr preferRelativeResize="0"/>
          <p:nvPr/>
        </p:nvPicPr>
        <p:blipFill rotWithShape="1">
          <a:blip r:embed="rId5">
            <a:alphaModFix/>
          </a:blip>
          <a:srcRect t="16923"/>
          <a:stretch/>
        </p:blipFill>
        <p:spPr>
          <a:xfrm>
            <a:off x="4516075" y="2670487"/>
            <a:ext cx="4363926" cy="2417075"/>
          </a:xfrm>
          <a:prstGeom prst="rect">
            <a:avLst/>
          </a:prstGeom>
          <a:noFill/>
          <a:ln w="19050" cap="flat" cmpd="sng">
            <a:solidFill>
              <a:srgbClr val="E76A28"/>
            </a:solidFill>
            <a:prstDash val="solid"/>
            <a:round/>
            <a:headEnd type="none" w="sm" len="sm"/>
            <a:tailEnd type="none" w="sm" len="sm"/>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76"/>
          <p:cNvSpPr txBox="1">
            <a:spLocks noGrp="1"/>
          </p:cNvSpPr>
          <p:nvPr>
            <p:ph type="title"/>
          </p:nvPr>
        </p:nvSpPr>
        <p:spPr>
          <a:xfrm>
            <a:off x="5184725" y="454463"/>
            <a:ext cx="3714000" cy="1729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7100"/>
              <a:t>THANK </a:t>
            </a:r>
            <a:r>
              <a:rPr lang="en" sz="7100" b="1">
                <a:latin typeface="Bricolage Grotesque"/>
                <a:ea typeface="Bricolage Grotesque"/>
                <a:cs typeface="Bricolage Grotesque"/>
                <a:sym typeface="Bricolage Grotesque"/>
              </a:rPr>
              <a:t>YOU</a:t>
            </a:r>
            <a:endParaRPr sz="7100" b="1">
              <a:latin typeface="Bricolage Grotesque"/>
              <a:ea typeface="Bricolage Grotesque"/>
              <a:cs typeface="Bricolage Grotesque"/>
              <a:sym typeface="Bricolage Grotesque"/>
            </a:endParaRPr>
          </a:p>
        </p:txBody>
      </p:sp>
      <p:pic>
        <p:nvPicPr>
          <p:cNvPr id="471" name="Google Shape;471;p76" title="UKRI_Research-England_Horizontal_RGB[W].png"/>
          <p:cNvPicPr preferRelativeResize="0"/>
          <p:nvPr/>
        </p:nvPicPr>
        <p:blipFill>
          <a:blip r:embed="rId3">
            <a:alphaModFix/>
          </a:blip>
          <a:stretch>
            <a:fillRect/>
          </a:stretch>
        </p:blipFill>
        <p:spPr>
          <a:xfrm>
            <a:off x="7845950" y="4681323"/>
            <a:ext cx="1238426" cy="417250"/>
          </a:xfrm>
          <a:prstGeom prst="rect">
            <a:avLst/>
          </a:prstGeom>
          <a:noFill/>
          <a:ln>
            <a:noFill/>
          </a:ln>
        </p:spPr>
      </p:pic>
      <p:sp>
        <p:nvSpPr>
          <p:cNvPr id="472" name="Google Shape;472;p76"/>
          <p:cNvSpPr txBox="1"/>
          <p:nvPr/>
        </p:nvSpPr>
        <p:spPr>
          <a:xfrm>
            <a:off x="619502" y="4262021"/>
            <a:ext cx="6238500" cy="57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a:solidFill>
                  <a:schemeClr val="accent6"/>
                </a:solidFill>
                <a:latin typeface="Bricolage Grotesque Light"/>
                <a:ea typeface="Bricolage Grotesque Light"/>
                <a:cs typeface="Bricolage Grotesque Light"/>
                <a:sym typeface="Bricolage Grotesque Light"/>
              </a:rPr>
              <a:t>This presentation is CC-BY licensed, which enables reusers to distribute, remix, adapt, and build upon the material in any medium or format, so long as attribution is given to the creators as named in the credits. </a:t>
            </a:r>
            <a:endParaRPr sz="900">
              <a:solidFill>
                <a:schemeClr val="accent6"/>
              </a:solidFill>
              <a:latin typeface="Bricolage Grotesque Light"/>
              <a:ea typeface="Bricolage Grotesque Light"/>
              <a:cs typeface="Bricolage Grotesque Light"/>
              <a:sym typeface="Bricolage Grotesque Light"/>
            </a:endParaRPr>
          </a:p>
        </p:txBody>
      </p:sp>
      <p:sp>
        <p:nvSpPr>
          <p:cNvPr id="473" name="Google Shape;473;p76"/>
          <p:cNvSpPr txBox="1"/>
          <p:nvPr/>
        </p:nvSpPr>
        <p:spPr>
          <a:xfrm>
            <a:off x="631085" y="3598178"/>
            <a:ext cx="5034300" cy="37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a:solidFill>
                  <a:schemeClr val="accent1"/>
                </a:solidFill>
                <a:latin typeface="Bricolage Grotesque Light"/>
                <a:ea typeface="Bricolage Grotesque Light"/>
                <a:cs typeface="Bricolage Grotesque Light"/>
                <a:sym typeface="Bricolage Grotesque Light"/>
              </a:rPr>
              <a:t>Content is copyright the University of Southampton on behalf of the Hidden REF.</a:t>
            </a:r>
            <a:endParaRPr sz="900">
              <a:solidFill>
                <a:schemeClr val="accent1"/>
              </a:solidFill>
              <a:latin typeface="Bricolage Grotesque Light"/>
              <a:ea typeface="Bricolage Grotesque Light"/>
              <a:cs typeface="Bricolage Grotesque Light"/>
              <a:sym typeface="Bricolage Grotesque Light"/>
            </a:endParaRPr>
          </a:p>
          <a:p>
            <a:pPr marL="0" lvl="0" indent="0" algn="l" rtl="0">
              <a:spcBef>
                <a:spcPts val="0"/>
              </a:spcBef>
              <a:spcAft>
                <a:spcPts val="0"/>
              </a:spcAft>
              <a:buNone/>
            </a:pPr>
            <a:endParaRPr sz="900">
              <a:solidFill>
                <a:schemeClr val="accent1"/>
              </a:solidFill>
              <a:latin typeface="Bricolage Grotesque Light"/>
              <a:ea typeface="Bricolage Grotesque Light"/>
              <a:cs typeface="Bricolage Grotesque Light"/>
              <a:sym typeface="Bricolage Grotesque Light"/>
            </a:endParaRPr>
          </a:p>
          <a:p>
            <a:pPr marL="0" lvl="0" indent="0" algn="l" rtl="0">
              <a:spcBef>
                <a:spcPts val="0"/>
              </a:spcBef>
              <a:spcAft>
                <a:spcPts val="0"/>
              </a:spcAft>
              <a:buNone/>
            </a:pPr>
            <a:r>
              <a:rPr lang="en" sz="900">
                <a:solidFill>
                  <a:schemeClr val="accent1"/>
                </a:solidFill>
                <a:latin typeface="Bricolage Grotesque Light"/>
                <a:ea typeface="Bricolage Grotesque Light"/>
                <a:cs typeface="Bricolage Grotesque Light"/>
                <a:sym typeface="Bricolage Grotesque Light"/>
              </a:rPr>
              <a:t>Slide template is courtesy of Slidesgo and includes icons, infographics &amp; images by Freepik.</a:t>
            </a:r>
            <a:endParaRPr sz="900">
              <a:solidFill>
                <a:schemeClr val="accent1"/>
              </a:solidFill>
              <a:latin typeface="Bricolage Grotesque Light"/>
              <a:ea typeface="Bricolage Grotesque Light"/>
              <a:cs typeface="Bricolage Grotesque Light"/>
              <a:sym typeface="Bricolage Grotesque Light"/>
            </a:endParaRPr>
          </a:p>
          <a:p>
            <a:pPr marL="0" lvl="0" indent="0" algn="l" rtl="0">
              <a:spcBef>
                <a:spcPts val="0"/>
              </a:spcBef>
              <a:spcAft>
                <a:spcPts val="0"/>
              </a:spcAft>
              <a:buNone/>
            </a:pPr>
            <a:endParaRPr sz="900">
              <a:solidFill>
                <a:schemeClr val="accent1"/>
              </a:solidFill>
              <a:latin typeface="Bricolage Grotesque Light"/>
              <a:ea typeface="Bricolage Grotesque Light"/>
              <a:cs typeface="Bricolage Grotesque Light"/>
              <a:sym typeface="Bricolage Grotesque Light"/>
            </a:endParaRPr>
          </a:p>
          <a:p>
            <a:pPr marL="0" lvl="0" indent="0" algn="l" rtl="0">
              <a:spcBef>
                <a:spcPts val="0"/>
              </a:spcBef>
              <a:spcAft>
                <a:spcPts val="0"/>
              </a:spcAft>
              <a:buNone/>
            </a:pPr>
            <a:endParaRPr sz="900">
              <a:solidFill>
                <a:schemeClr val="accent1"/>
              </a:solidFill>
              <a:latin typeface="Bricolage Grotesque Light"/>
              <a:ea typeface="Bricolage Grotesque Light"/>
              <a:cs typeface="Bricolage Grotesque Light"/>
              <a:sym typeface="Bricolage Grotesque Light"/>
            </a:endParaRPr>
          </a:p>
        </p:txBody>
      </p:sp>
      <p:pic>
        <p:nvPicPr>
          <p:cNvPr id="474" name="Google Shape;474;p76" title="ccby.png"/>
          <p:cNvPicPr preferRelativeResize="0"/>
          <p:nvPr/>
        </p:nvPicPr>
        <p:blipFill>
          <a:blip r:embed="rId4">
            <a:alphaModFix/>
          </a:blip>
          <a:stretch>
            <a:fillRect/>
          </a:stretch>
        </p:blipFill>
        <p:spPr>
          <a:xfrm>
            <a:off x="690786" y="4709693"/>
            <a:ext cx="889525" cy="3112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57"/>
          <p:cNvSpPr txBox="1">
            <a:spLocks noGrp="1"/>
          </p:cNvSpPr>
          <p:nvPr>
            <p:ph type="title"/>
          </p:nvPr>
        </p:nvSpPr>
        <p:spPr>
          <a:xfrm>
            <a:off x="597571" y="1332000"/>
            <a:ext cx="3590100" cy="2479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4000"/>
              <a:t>The last REF supported 22 categories of outputs</a:t>
            </a:r>
            <a:endParaRPr sz="4000"/>
          </a:p>
        </p:txBody>
      </p:sp>
      <p:pic>
        <p:nvPicPr>
          <p:cNvPr id="284" name="Google Shape;284;p57" title="10810 - Final - Hidden Ref Logo - White + Red (No Strapline).png"/>
          <p:cNvPicPr preferRelativeResize="0"/>
          <p:nvPr/>
        </p:nvPicPr>
        <p:blipFill>
          <a:blip r:embed="rId3">
            <a:alphaModFix/>
          </a:blip>
          <a:stretch>
            <a:fillRect/>
          </a:stretch>
        </p:blipFill>
        <p:spPr>
          <a:xfrm>
            <a:off x="7849875" y="4514300"/>
            <a:ext cx="1140050" cy="521774"/>
          </a:xfrm>
          <a:prstGeom prst="rect">
            <a:avLst/>
          </a:prstGeom>
          <a:noFill/>
          <a:ln>
            <a:noFill/>
          </a:ln>
        </p:spPr>
      </p:pic>
      <p:sp>
        <p:nvSpPr>
          <p:cNvPr id="285" name="Google Shape;285;p57"/>
          <p:cNvSpPr txBox="1"/>
          <p:nvPr/>
        </p:nvSpPr>
        <p:spPr>
          <a:xfrm>
            <a:off x="4318852" y="400425"/>
            <a:ext cx="2219400" cy="4142400"/>
          </a:xfrm>
          <a:prstGeom prst="rect">
            <a:avLst/>
          </a:prstGeom>
          <a:noFill/>
          <a:ln>
            <a:noFill/>
          </a:ln>
        </p:spPr>
        <p:txBody>
          <a:bodyPr spcFirstLastPara="1" wrap="square" lIns="91425" tIns="91425" rIns="91425" bIns="91425" anchor="t" anchorCtr="0">
            <a:noAutofit/>
          </a:bodyPr>
          <a:lstStyle/>
          <a:p>
            <a:pPr marL="457200" lvl="0" indent="-336550" algn="l" rtl="0">
              <a:spcBef>
                <a:spcPts val="0"/>
              </a:spcBef>
              <a:spcAft>
                <a:spcPts val="0"/>
              </a:spcAft>
              <a:buClr>
                <a:schemeClr val="dk1"/>
              </a:buClr>
              <a:buSzPts val="1700"/>
              <a:buFont typeface="Anaheim"/>
              <a:buAutoNum type="arabicPeriod"/>
            </a:pPr>
            <a:r>
              <a:rPr lang="en" sz="1700">
                <a:solidFill>
                  <a:schemeClr val="dk1"/>
                </a:solidFill>
                <a:latin typeface="Anaheim"/>
                <a:ea typeface="Anaheim"/>
                <a:cs typeface="Anaheim"/>
                <a:sym typeface="Anaheim"/>
              </a:rPr>
              <a:t>Authored book</a:t>
            </a:r>
            <a:endParaRPr sz="1700">
              <a:solidFill>
                <a:schemeClr val="dk1"/>
              </a:solidFill>
              <a:latin typeface="Anaheim"/>
              <a:ea typeface="Anaheim"/>
              <a:cs typeface="Anaheim"/>
              <a:sym typeface="Anaheim"/>
            </a:endParaRPr>
          </a:p>
          <a:p>
            <a:pPr marL="457200" lvl="0" indent="-336550" algn="l" rtl="0">
              <a:spcBef>
                <a:spcPts val="0"/>
              </a:spcBef>
              <a:spcAft>
                <a:spcPts val="0"/>
              </a:spcAft>
              <a:buClr>
                <a:schemeClr val="dk1"/>
              </a:buClr>
              <a:buSzPts val="1700"/>
              <a:buFont typeface="Anaheim"/>
              <a:buAutoNum type="arabicPeriod"/>
            </a:pPr>
            <a:r>
              <a:rPr lang="en" sz="1700">
                <a:solidFill>
                  <a:schemeClr val="dk1"/>
                </a:solidFill>
                <a:latin typeface="Anaheim"/>
                <a:ea typeface="Anaheim"/>
                <a:cs typeface="Anaheim"/>
                <a:sym typeface="Anaheim"/>
              </a:rPr>
              <a:t>Edited book</a:t>
            </a:r>
            <a:endParaRPr sz="1700">
              <a:solidFill>
                <a:schemeClr val="dk1"/>
              </a:solidFill>
              <a:latin typeface="Anaheim"/>
              <a:ea typeface="Anaheim"/>
              <a:cs typeface="Anaheim"/>
              <a:sym typeface="Anaheim"/>
            </a:endParaRPr>
          </a:p>
          <a:p>
            <a:pPr marL="457200" lvl="0" indent="-336550" algn="l" rtl="0">
              <a:spcBef>
                <a:spcPts val="0"/>
              </a:spcBef>
              <a:spcAft>
                <a:spcPts val="0"/>
              </a:spcAft>
              <a:buClr>
                <a:schemeClr val="dk1"/>
              </a:buClr>
              <a:buSzPts val="1700"/>
              <a:buFont typeface="Anaheim"/>
              <a:buAutoNum type="arabicPeriod"/>
            </a:pPr>
            <a:r>
              <a:rPr lang="en" sz="1700">
                <a:solidFill>
                  <a:schemeClr val="dk1"/>
                </a:solidFill>
                <a:latin typeface="Anaheim"/>
                <a:ea typeface="Anaheim"/>
                <a:cs typeface="Anaheim"/>
                <a:sym typeface="Anaheim"/>
              </a:rPr>
              <a:t>Chapter in book</a:t>
            </a:r>
            <a:endParaRPr sz="1700">
              <a:solidFill>
                <a:schemeClr val="dk1"/>
              </a:solidFill>
              <a:latin typeface="Anaheim"/>
              <a:ea typeface="Anaheim"/>
              <a:cs typeface="Anaheim"/>
              <a:sym typeface="Anaheim"/>
            </a:endParaRPr>
          </a:p>
          <a:p>
            <a:pPr marL="457200" lvl="0" indent="-336550" algn="l" rtl="0">
              <a:spcBef>
                <a:spcPts val="0"/>
              </a:spcBef>
              <a:spcAft>
                <a:spcPts val="0"/>
              </a:spcAft>
              <a:buClr>
                <a:schemeClr val="dk1"/>
              </a:buClr>
              <a:buSzPts val="1700"/>
              <a:buFont typeface="Anaheim"/>
              <a:buAutoNum type="arabicPeriod"/>
            </a:pPr>
            <a:r>
              <a:rPr lang="en" sz="1700">
                <a:solidFill>
                  <a:schemeClr val="dk1"/>
                </a:solidFill>
                <a:latin typeface="Anaheim"/>
                <a:ea typeface="Anaheim"/>
                <a:cs typeface="Anaheim"/>
                <a:sym typeface="Anaheim"/>
              </a:rPr>
              <a:t>Scholarly edition</a:t>
            </a:r>
            <a:endParaRPr sz="1700">
              <a:solidFill>
                <a:schemeClr val="dk1"/>
              </a:solidFill>
              <a:latin typeface="Anaheim"/>
              <a:ea typeface="Anaheim"/>
              <a:cs typeface="Anaheim"/>
              <a:sym typeface="Anaheim"/>
            </a:endParaRPr>
          </a:p>
          <a:p>
            <a:pPr marL="457200" lvl="0" indent="-336550" algn="l" rtl="0">
              <a:spcBef>
                <a:spcPts val="0"/>
              </a:spcBef>
              <a:spcAft>
                <a:spcPts val="0"/>
              </a:spcAft>
              <a:buClr>
                <a:schemeClr val="dk1"/>
              </a:buClr>
              <a:buSzPts val="1700"/>
              <a:buFont typeface="Anaheim"/>
              <a:buAutoNum type="arabicPeriod"/>
            </a:pPr>
            <a:r>
              <a:rPr lang="en" sz="1700">
                <a:solidFill>
                  <a:schemeClr val="dk1"/>
                </a:solidFill>
                <a:latin typeface="Anaheim"/>
                <a:ea typeface="Anaheim"/>
                <a:cs typeface="Anaheim"/>
                <a:sym typeface="Anaheim"/>
              </a:rPr>
              <a:t>Journal article</a:t>
            </a:r>
            <a:endParaRPr sz="1700">
              <a:solidFill>
                <a:schemeClr val="dk1"/>
              </a:solidFill>
              <a:latin typeface="Anaheim"/>
              <a:ea typeface="Anaheim"/>
              <a:cs typeface="Anaheim"/>
              <a:sym typeface="Anaheim"/>
            </a:endParaRPr>
          </a:p>
          <a:p>
            <a:pPr marL="457200" lvl="0" indent="-336550" algn="l" rtl="0">
              <a:spcBef>
                <a:spcPts val="0"/>
              </a:spcBef>
              <a:spcAft>
                <a:spcPts val="0"/>
              </a:spcAft>
              <a:buClr>
                <a:schemeClr val="dk1"/>
              </a:buClr>
              <a:buSzPts val="1700"/>
              <a:buFont typeface="Anaheim"/>
              <a:buAutoNum type="arabicPeriod"/>
            </a:pPr>
            <a:r>
              <a:rPr lang="en" sz="1700">
                <a:solidFill>
                  <a:schemeClr val="dk1"/>
                </a:solidFill>
                <a:latin typeface="Anaheim"/>
                <a:ea typeface="Anaheim"/>
                <a:cs typeface="Anaheim"/>
                <a:sym typeface="Anaheim"/>
              </a:rPr>
              <a:t>Conference contribution</a:t>
            </a:r>
            <a:endParaRPr sz="1700">
              <a:solidFill>
                <a:schemeClr val="dk1"/>
              </a:solidFill>
              <a:latin typeface="Anaheim"/>
              <a:ea typeface="Anaheim"/>
              <a:cs typeface="Anaheim"/>
              <a:sym typeface="Anaheim"/>
            </a:endParaRPr>
          </a:p>
          <a:p>
            <a:pPr marL="457200" lvl="0" indent="-336550" algn="l" rtl="0">
              <a:spcBef>
                <a:spcPts val="0"/>
              </a:spcBef>
              <a:spcAft>
                <a:spcPts val="0"/>
              </a:spcAft>
              <a:buClr>
                <a:schemeClr val="dk1"/>
              </a:buClr>
              <a:buSzPts val="1700"/>
              <a:buFont typeface="Anaheim"/>
              <a:buAutoNum type="arabicPeriod"/>
            </a:pPr>
            <a:r>
              <a:rPr lang="en" sz="1700">
                <a:solidFill>
                  <a:schemeClr val="dk1"/>
                </a:solidFill>
                <a:latin typeface="Anaheim"/>
                <a:ea typeface="Anaheim"/>
                <a:cs typeface="Anaheim"/>
                <a:sym typeface="Anaheim"/>
              </a:rPr>
              <a:t>Working paper </a:t>
            </a:r>
            <a:endParaRPr sz="1700">
              <a:solidFill>
                <a:schemeClr val="dk1"/>
              </a:solidFill>
              <a:latin typeface="Anaheim"/>
              <a:ea typeface="Anaheim"/>
              <a:cs typeface="Anaheim"/>
              <a:sym typeface="Anaheim"/>
            </a:endParaRPr>
          </a:p>
          <a:p>
            <a:pPr marL="457200" lvl="0" indent="-336550" algn="l" rtl="0">
              <a:spcBef>
                <a:spcPts val="0"/>
              </a:spcBef>
              <a:spcAft>
                <a:spcPts val="0"/>
              </a:spcAft>
              <a:buClr>
                <a:schemeClr val="dk1"/>
              </a:buClr>
              <a:buSzPts val="1700"/>
              <a:buFont typeface="Anaheim"/>
              <a:buAutoNum type="arabicPeriod"/>
            </a:pPr>
            <a:r>
              <a:rPr lang="en" sz="1700">
                <a:solidFill>
                  <a:schemeClr val="dk1"/>
                </a:solidFill>
                <a:latin typeface="Anaheim"/>
                <a:ea typeface="Anaheim"/>
                <a:cs typeface="Anaheim"/>
                <a:sym typeface="Anaheim"/>
              </a:rPr>
              <a:t>Artefact</a:t>
            </a:r>
            <a:endParaRPr sz="1700">
              <a:solidFill>
                <a:schemeClr val="dk1"/>
              </a:solidFill>
              <a:latin typeface="Anaheim"/>
              <a:ea typeface="Anaheim"/>
              <a:cs typeface="Anaheim"/>
              <a:sym typeface="Anaheim"/>
            </a:endParaRPr>
          </a:p>
          <a:p>
            <a:pPr marL="457200" lvl="0" indent="-336550" algn="l" rtl="0">
              <a:spcBef>
                <a:spcPts val="0"/>
              </a:spcBef>
              <a:spcAft>
                <a:spcPts val="0"/>
              </a:spcAft>
              <a:buClr>
                <a:schemeClr val="dk1"/>
              </a:buClr>
              <a:buSzPts val="1700"/>
              <a:buFont typeface="Anaheim"/>
              <a:buAutoNum type="arabicPeriod"/>
            </a:pPr>
            <a:r>
              <a:rPr lang="en" sz="1700">
                <a:solidFill>
                  <a:schemeClr val="dk1"/>
                </a:solidFill>
                <a:latin typeface="Anaheim"/>
                <a:ea typeface="Anaheim"/>
                <a:cs typeface="Anaheim"/>
                <a:sym typeface="Anaheim"/>
              </a:rPr>
              <a:t>Devices and products</a:t>
            </a:r>
            <a:endParaRPr sz="1700">
              <a:solidFill>
                <a:schemeClr val="dk1"/>
              </a:solidFill>
              <a:latin typeface="Anaheim"/>
              <a:ea typeface="Anaheim"/>
              <a:cs typeface="Anaheim"/>
              <a:sym typeface="Anaheim"/>
            </a:endParaRPr>
          </a:p>
          <a:p>
            <a:pPr marL="457200" lvl="0" indent="-336550" algn="l" rtl="0">
              <a:spcBef>
                <a:spcPts val="0"/>
              </a:spcBef>
              <a:spcAft>
                <a:spcPts val="0"/>
              </a:spcAft>
              <a:buClr>
                <a:schemeClr val="dk1"/>
              </a:buClr>
              <a:buSzPts val="1700"/>
              <a:buFont typeface="Anaheim"/>
              <a:buAutoNum type="arabicPeriod"/>
            </a:pPr>
            <a:r>
              <a:rPr lang="en" sz="1700">
                <a:solidFill>
                  <a:schemeClr val="dk1"/>
                </a:solidFill>
                <a:latin typeface="Anaheim"/>
                <a:ea typeface="Anaheim"/>
                <a:cs typeface="Anaheim"/>
                <a:sym typeface="Anaheim"/>
              </a:rPr>
              <a:t>Exhibition</a:t>
            </a:r>
            <a:endParaRPr sz="1700">
              <a:solidFill>
                <a:schemeClr val="dk1"/>
              </a:solidFill>
              <a:latin typeface="Anaheim"/>
              <a:ea typeface="Anaheim"/>
              <a:cs typeface="Anaheim"/>
              <a:sym typeface="Anaheim"/>
            </a:endParaRPr>
          </a:p>
          <a:p>
            <a:pPr marL="457200" lvl="0" indent="-336550" algn="l" rtl="0">
              <a:spcBef>
                <a:spcPts val="0"/>
              </a:spcBef>
              <a:spcAft>
                <a:spcPts val="0"/>
              </a:spcAft>
              <a:buClr>
                <a:schemeClr val="dk1"/>
              </a:buClr>
              <a:buSzPts val="1700"/>
              <a:buFont typeface="Anaheim"/>
              <a:buAutoNum type="arabicPeriod"/>
            </a:pPr>
            <a:r>
              <a:rPr lang="en" sz="1700">
                <a:solidFill>
                  <a:schemeClr val="dk1"/>
                </a:solidFill>
                <a:latin typeface="Anaheim"/>
                <a:ea typeface="Anaheim"/>
                <a:cs typeface="Anaheim"/>
                <a:sym typeface="Anaheim"/>
              </a:rPr>
              <a:t>Performance</a:t>
            </a:r>
            <a:endParaRPr sz="1700">
              <a:solidFill>
                <a:schemeClr val="dk1"/>
              </a:solidFill>
              <a:latin typeface="Anaheim"/>
              <a:ea typeface="Anaheim"/>
              <a:cs typeface="Anaheim"/>
              <a:sym typeface="Anaheim"/>
            </a:endParaRPr>
          </a:p>
          <a:p>
            <a:pPr marL="457200" lvl="0" indent="-336550" algn="l" rtl="0">
              <a:spcBef>
                <a:spcPts val="0"/>
              </a:spcBef>
              <a:spcAft>
                <a:spcPts val="0"/>
              </a:spcAft>
              <a:buClr>
                <a:schemeClr val="dk1"/>
              </a:buClr>
              <a:buSzPts val="1700"/>
              <a:buFont typeface="Anaheim"/>
              <a:buAutoNum type="arabicPeriod"/>
            </a:pPr>
            <a:r>
              <a:rPr lang="en" sz="1700">
                <a:solidFill>
                  <a:schemeClr val="dk1"/>
                </a:solidFill>
                <a:latin typeface="Anaheim"/>
                <a:ea typeface="Anaheim"/>
                <a:cs typeface="Anaheim"/>
                <a:sym typeface="Anaheim"/>
              </a:rPr>
              <a:t>Patent/Patent application</a:t>
            </a:r>
            <a:endParaRPr sz="1700">
              <a:solidFill>
                <a:schemeClr val="dk1"/>
              </a:solidFill>
              <a:latin typeface="Anaheim"/>
              <a:ea typeface="Anaheim"/>
              <a:cs typeface="Anaheim"/>
              <a:sym typeface="Anaheim"/>
            </a:endParaRPr>
          </a:p>
        </p:txBody>
      </p:sp>
      <p:sp>
        <p:nvSpPr>
          <p:cNvPr id="286" name="Google Shape;286;p57"/>
          <p:cNvSpPr txBox="1"/>
          <p:nvPr/>
        </p:nvSpPr>
        <p:spPr>
          <a:xfrm>
            <a:off x="6590775" y="400425"/>
            <a:ext cx="2219400" cy="4142400"/>
          </a:xfrm>
          <a:prstGeom prst="rect">
            <a:avLst/>
          </a:prstGeom>
          <a:noFill/>
          <a:ln>
            <a:noFill/>
          </a:ln>
        </p:spPr>
        <p:txBody>
          <a:bodyPr spcFirstLastPara="1" wrap="square" lIns="91425" tIns="91425" rIns="91425" bIns="91425" anchor="t" anchorCtr="0">
            <a:noAutofit/>
          </a:bodyPr>
          <a:lstStyle/>
          <a:p>
            <a:pPr marL="457200" lvl="0" indent="-336550" algn="l" rtl="0">
              <a:spcBef>
                <a:spcPts val="0"/>
              </a:spcBef>
              <a:spcAft>
                <a:spcPts val="0"/>
              </a:spcAft>
              <a:buClr>
                <a:schemeClr val="dk1"/>
              </a:buClr>
              <a:buSzPts val="1700"/>
              <a:buFont typeface="Anaheim"/>
              <a:buAutoNum type="arabicPeriod" startAt="13"/>
            </a:pPr>
            <a:r>
              <a:rPr lang="en" sz="1700">
                <a:solidFill>
                  <a:schemeClr val="dk1"/>
                </a:solidFill>
                <a:latin typeface="Anaheim"/>
                <a:ea typeface="Anaheim"/>
                <a:cs typeface="Anaheim"/>
                <a:sym typeface="Anaheim"/>
              </a:rPr>
              <a:t>Composition</a:t>
            </a:r>
            <a:endParaRPr sz="1700">
              <a:solidFill>
                <a:schemeClr val="dk1"/>
              </a:solidFill>
              <a:latin typeface="Anaheim"/>
              <a:ea typeface="Anaheim"/>
              <a:cs typeface="Anaheim"/>
              <a:sym typeface="Anaheim"/>
            </a:endParaRPr>
          </a:p>
          <a:p>
            <a:pPr marL="457200" lvl="0" indent="-336550" algn="l" rtl="0">
              <a:spcBef>
                <a:spcPts val="0"/>
              </a:spcBef>
              <a:spcAft>
                <a:spcPts val="0"/>
              </a:spcAft>
              <a:buClr>
                <a:schemeClr val="dk1"/>
              </a:buClr>
              <a:buSzPts val="1700"/>
              <a:buFont typeface="Anaheim"/>
              <a:buAutoNum type="arabicPeriod" startAt="13"/>
            </a:pPr>
            <a:r>
              <a:rPr lang="en" sz="1700">
                <a:solidFill>
                  <a:schemeClr val="dk1"/>
                </a:solidFill>
                <a:latin typeface="Anaheim"/>
                <a:ea typeface="Anaheim"/>
                <a:cs typeface="Anaheim"/>
                <a:sym typeface="Anaheim"/>
              </a:rPr>
              <a:t>Design</a:t>
            </a:r>
            <a:endParaRPr sz="1700">
              <a:solidFill>
                <a:schemeClr val="dk1"/>
              </a:solidFill>
              <a:latin typeface="Anaheim"/>
              <a:ea typeface="Anaheim"/>
              <a:cs typeface="Anaheim"/>
              <a:sym typeface="Anaheim"/>
            </a:endParaRPr>
          </a:p>
          <a:p>
            <a:pPr marL="457200" lvl="0" indent="-336550" algn="l" rtl="0">
              <a:spcBef>
                <a:spcPts val="0"/>
              </a:spcBef>
              <a:spcAft>
                <a:spcPts val="0"/>
              </a:spcAft>
              <a:buClr>
                <a:schemeClr val="dk1"/>
              </a:buClr>
              <a:buSzPts val="1700"/>
              <a:buFont typeface="Anaheim"/>
              <a:buAutoNum type="arabicPeriod" startAt="13"/>
            </a:pPr>
            <a:r>
              <a:rPr lang="en" sz="1700">
                <a:solidFill>
                  <a:schemeClr val="dk1"/>
                </a:solidFill>
                <a:latin typeface="Anaheim"/>
                <a:ea typeface="Anaheim"/>
                <a:cs typeface="Anaheim"/>
                <a:sym typeface="Anaheim"/>
              </a:rPr>
              <a:t>Research report for external body</a:t>
            </a:r>
            <a:endParaRPr sz="1700">
              <a:solidFill>
                <a:schemeClr val="dk1"/>
              </a:solidFill>
              <a:latin typeface="Anaheim"/>
              <a:ea typeface="Anaheim"/>
              <a:cs typeface="Anaheim"/>
              <a:sym typeface="Anaheim"/>
            </a:endParaRPr>
          </a:p>
          <a:p>
            <a:pPr marL="457200" lvl="0" indent="-336550" algn="l" rtl="0">
              <a:spcBef>
                <a:spcPts val="0"/>
              </a:spcBef>
              <a:spcAft>
                <a:spcPts val="0"/>
              </a:spcAft>
              <a:buClr>
                <a:schemeClr val="dk1"/>
              </a:buClr>
              <a:buSzPts val="1700"/>
              <a:buFont typeface="Anaheim"/>
              <a:buAutoNum type="arabicPeriod" startAt="13"/>
            </a:pPr>
            <a:r>
              <a:rPr lang="en" sz="1700">
                <a:solidFill>
                  <a:schemeClr val="dk1"/>
                </a:solidFill>
                <a:latin typeface="Anaheim"/>
                <a:ea typeface="Anaheim"/>
                <a:cs typeface="Anaheim"/>
                <a:sym typeface="Anaheim"/>
              </a:rPr>
              <a:t>Confidential report for external body</a:t>
            </a:r>
            <a:endParaRPr sz="1700">
              <a:solidFill>
                <a:schemeClr val="dk1"/>
              </a:solidFill>
              <a:latin typeface="Anaheim"/>
              <a:ea typeface="Anaheim"/>
              <a:cs typeface="Anaheim"/>
              <a:sym typeface="Anaheim"/>
            </a:endParaRPr>
          </a:p>
          <a:p>
            <a:pPr marL="457200" lvl="0" indent="-336550" algn="l" rtl="0">
              <a:spcBef>
                <a:spcPts val="0"/>
              </a:spcBef>
              <a:spcAft>
                <a:spcPts val="0"/>
              </a:spcAft>
              <a:buClr>
                <a:schemeClr val="dk1"/>
              </a:buClr>
              <a:buSzPts val="1700"/>
              <a:buFont typeface="Anaheim"/>
              <a:buAutoNum type="arabicPeriod" startAt="13"/>
            </a:pPr>
            <a:r>
              <a:rPr lang="en" sz="1700">
                <a:solidFill>
                  <a:schemeClr val="dk1"/>
                </a:solidFill>
                <a:latin typeface="Anaheim"/>
                <a:ea typeface="Anaheim"/>
                <a:cs typeface="Anaheim"/>
                <a:sym typeface="Anaheim"/>
              </a:rPr>
              <a:t>Software</a:t>
            </a:r>
            <a:endParaRPr sz="1700">
              <a:solidFill>
                <a:schemeClr val="dk1"/>
              </a:solidFill>
              <a:latin typeface="Anaheim"/>
              <a:ea typeface="Anaheim"/>
              <a:cs typeface="Anaheim"/>
              <a:sym typeface="Anaheim"/>
            </a:endParaRPr>
          </a:p>
          <a:p>
            <a:pPr marL="457200" lvl="0" indent="-336550" algn="l" rtl="0">
              <a:spcBef>
                <a:spcPts val="0"/>
              </a:spcBef>
              <a:spcAft>
                <a:spcPts val="0"/>
              </a:spcAft>
              <a:buClr>
                <a:schemeClr val="dk1"/>
              </a:buClr>
              <a:buSzPts val="1700"/>
              <a:buFont typeface="Anaheim"/>
              <a:buAutoNum type="arabicPeriod" startAt="13"/>
            </a:pPr>
            <a:r>
              <a:rPr lang="en" sz="1700">
                <a:solidFill>
                  <a:schemeClr val="dk1"/>
                </a:solidFill>
                <a:latin typeface="Anaheim"/>
                <a:ea typeface="Anaheim"/>
                <a:cs typeface="Anaheim"/>
                <a:sym typeface="Anaheim"/>
              </a:rPr>
              <a:t>Website content</a:t>
            </a:r>
            <a:endParaRPr sz="1700">
              <a:solidFill>
                <a:schemeClr val="dk1"/>
              </a:solidFill>
              <a:latin typeface="Anaheim"/>
              <a:ea typeface="Anaheim"/>
              <a:cs typeface="Anaheim"/>
              <a:sym typeface="Anaheim"/>
            </a:endParaRPr>
          </a:p>
          <a:p>
            <a:pPr marL="457200" lvl="0" indent="-336550" algn="l" rtl="0">
              <a:spcBef>
                <a:spcPts val="0"/>
              </a:spcBef>
              <a:spcAft>
                <a:spcPts val="0"/>
              </a:spcAft>
              <a:buClr>
                <a:schemeClr val="dk1"/>
              </a:buClr>
              <a:buSzPts val="1700"/>
              <a:buFont typeface="Anaheim"/>
              <a:buAutoNum type="arabicPeriod" startAt="13"/>
            </a:pPr>
            <a:r>
              <a:rPr lang="en" sz="1700">
                <a:solidFill>
                  <a:schemeClr val="dk1"/>
                </a:solidFill>
                <a:latin typeface="Anaheim"/>
                <a:ea typeface="Anaheim"/>
                <a:cs typeface="Anaheim"/>
                <a:sym typeface="Anaheim"/>
              </a:rPr>
              <a:t>Digital or visual media</a:t>
            </a:r>
            <a:endParaRPr sz="1700">
              <a:solidFill>
                <a:schemeClr val="dk1"/>
              </a:solidFill>
              <a:latin typeface="Anaheim"/>
              <a:ea typeface="Anaheim"/>
              <a:cs typeface="Anaheim"/>
              <a:sym typeface="Anaheim"/>
            </a:endParaRPr>
          </a:p>
          <a:p>
            <a:pPr marL="457200" lvl="0" indent="-336550" algn="l" rtl="0">
              <a:spcBef>
                <a:spcPts val="0"/>
              </a:spcBef>
              <a:spcAft>
                <a:spcPts val="0"/>
              </a:spcAft>
              <a:buClr>
                <a:schemeClr val="dk1"/>
              </a:buClr>
              <a:buSzPts val="1700"/>
              <a:buFont typeface="Anaheim"/>
              <a:buAutoNum type="arabicPeriod" startAt="13"/>
            </a:pPr>
            <a:r>
              <a:rPr lang="en" sz="1700">
                <a:solidFill>
                  <a:schemeClr val="dk1"/>
                </a:solidFill>
                <a:latin typeface="Anaheim"/>
                <a:ea typeface="Anaheim"/>
                <a:cs typeface="Anaheim"/>
                <a:sym typeface="Anaheim"/>
              </a:rPr>
              <a:t>Data sets and databases</a:t>
            </a:r>
            <a:endParaRPr sz="1700">
              <a:solidFill>
                <a:schemeClr val="dk1"/>
              </a:solidFill>
              <a:latin typeface="Anaheim"/>
              <a:ea typeface="Anaheim"/>
              <a:cs typeface="Anaheim"/>
              <a:sym typeface="Anaheim"/>
            </a:endParaRPr>
          </a:p>
          <a:p>
            <a:pPr marL="457200" lvl="0" indent="-336550" algn="l" rtl="0">
              <a:spcBef>
                <a:spcPts val="0"/>
              </a:spcBef>
              <a:spcAft>
                <a:spcPts val="0"/>
              </a:spcAft>
              <a:buClr>
                <a:schemeClr val="dk1"/>
              </a:buClr>
              <a:buSzPts val="1700"/>
              <a:buFont typeface="Anaheim"/>
              <a:buAutoNum type="arabicPeriod" startAt="13"/>
            </a:pPr>
            <a:r>
              <a:rPr lang="en" sz="1700">
                <a:solidFill>
                  <a:schemeClr val="dk1"/>
                </a:solidFill>
                <a:latin typeface="Anaheim"/>
                <a:ea typeface="Anaheim"/>
                <a:cs typeface="Anaheim"/>
                <a:sym typeface="Anaheim"/>
              </a:rPr>
              <a:t>Translation</a:t>
            </a:r>
            <a:endParaRPr sz="1700">
              <a:solidFill>
                <a:schemeClr val="dk1"/>
              </a:solidFill>
              <a:latin typeface="Anaheim"/>
              <a:ea typeface="Anaheim"/>
              <a:cs typeface="Anaheim"/>
              <a:sym typeface="Anaheim"/>
            </a:endParaRPr>
          </a:p>
          <a:p>
            <a:pPr marL="457200" lvl="0" indent="-336550" algn="l" rtl="0">
              <a:spcBef>
                <a:spcPts val="0"/>
              </a:spcBef>
              <a:spcAft>
                <a:spcPts val="0"/>
              </a:spcAft>
              <a:buClr>
                <a:schemeClr val="dk1"/>
              </a:buClr>
              <a:buSzPts val="1700"/>
              <a:buFont typeface="Anaheim"/>
              <a:buAutoNum type="arabicPeriod" startAt="13"/>
            </a:pPr>
            <a:r>
              <a:rPr lang="en" sz="1700">
                <a:solidFill>
                  <a:schemeClr val="dk1"/>
                </a:solidFill>
                <a:latin typeface="Anaheim"/>
                <a:ea typeface="Anaheim"/>
                <a:cs typeface="Anaheim"/>
                <a:sym typeface="Anaheim"/>
              </a:rPr>
              <a:t>Other</a:t>
            </a:r>
            <a:endParaRPr sz="1700">
              <a:solidFill>
                <a:schemeClr val="dk1"/>
              </a:solidFill>
              <a:latin typeface="Anaheim"/>
              <a:ea typeface="Anaheim"/>
              <a:cs typeface="Anaheim"/>
              <a:sym typeface="Anaheim"/>
            </a:endParaRPr>
          </a:p>
          <a:p>
            <a:pPr marL="0" lvl="0" indent="0" algn="l" rtl="0">
              <a:spcBef>
                <a:spcPts val="0"/>
              </a:spcBef>
              <a:spcAft>
                <a:spcPts val="0"/>
              </a:spcAft>
              <a:buNone/>
            </a:pPr>
            <a:endParaRPr sz="1700">
              <a:solidFill>
                <a:schemeClr val="dk1"/>
              </a:solidFill>
              <a:latin typeface="Anaheim"/>
              <a:ea typeface="Anaheim"/>
              <a:cs typeface="Anaheim"/>
              <a:sym typeface="Anaheim"/>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58"/>
          <p:cNvSpPr txBox="1">
            <a:spLocks noGrp="1"/>
          </p:cNvSpPr>
          <p:nvPr>
            <p:ph type="title"/>
          </p:nvPr>
        </p:nvSpPr>
        <p:spPr>
          <a:xfrm>
            <a:off x="291540" y="742463"/>
            <a:ext cx="4113300" cy="1045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solidFill>
                  <a:srgbClr val="F2622B"/>
                </a:solidFill>
              </a:rPr>
              <a:t>154,826</a:t>
            </a:r>
            <a:endParaRPr>
              <a:solidFill>
                <a:srgbClr val="F2622B"/>
              </a:solidFill>
            </a:endParaRPr>
          </a:p>
        </p:txBody>
      </p:sp>
      <p:sp>
        <p:nvSpPr>
          <p:cNvPr id="292" name="Google Shape;292;p58"/>
          <p:cNvSpPr txBox="1">
            <a:spLocks noGrp="1"/>
          </p:cNvSpPr>
          <p:nvPr>
            <p:ph type="subTitle" idx="1"/>
          </p:nvPr>
        </p:nvSpPr>
        <p:spPr>
          <a:xfrm>
            <a:off x="291540" y="1625970"/>
            <a:ext cx="4113300" cy="510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700"/>
              <a:t>Journal articles submitted, but only…</a:t>
            </a:r>
            <a:endParaRPr sz="1700"/>
          </a:p>
        </p:txBody>
      </p:sp>
      <p:sp>
        <p:nvSpPr>
          <p:cNvPr id="293" name="Google Shape;293;p58"/>
          <p:cNvSpPr txBox="1">
            <a:spLocks noGrp="1"/>
          </p:cNvSpPr>
          <p:nvPr>
            <p:ph type="title"/>
          </p:nvPr>
        </p:nvSpPr>
        <p:spPr>
          <a:xfrm>
            <a:off x="291540" y="2631900"/>
            <a:ext cx="1107900" cy="1045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solidFill>
                  <a:srgbClr val="F2622B"/>
                </a:solidFill>
              </a:rPr>
              <a:t>11</a:t>
            </a:r>
            <a:endParaRPr>
              <a:solidFill>
                <a:srgbClr val="F2622B"/>
              </a:solidFill>
            </a:endParaRPr>
          </a:p>
        </p:txBody>
      </p:sp>
      <p:sp>
        <p:nvSpPr>
          <p:cNvPr id="294" name="Google Shape;294;p58"/>
          <p:cNvSpPr txBox="1">
            <a:spLocks noGrp="1"/>
          </p:cNvSpPr>
          <p:nvPr>
            <p:ph type="subTitle" idx="1"/>
          </p:nvPr>
        </p:nvSpPr>
        <p:spPr>
          <a:xfrm>
            <a:off x="362190" y="3480749"/>
            <a:ext cx="966600" cy="750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700"/>
              <a:t>Software outputs</a:t>
            </a:r>
            <a:endParaRPr sz="1700"/>
          </a:p>
        </p:txBody>
      </p:sp>
      <p:sp>
        <p:nvSpPr>
          <p:cNvPr id="295" name="Google Shape;295;p58"/>
          <p:cNvSpPr txBox="1">
            <a:spLocks noGrp="1"/>
          </p:cNvSpPr>
          <p:nvPr>
            <p:ph type="title"/>
          </p:nvPr>
        </p:nvSpPr>
        <p:spPr>
          <a:xfrm>
            <a:off x="1778190" y="2631900"/>
            <a:ext cx="1140000" cy="1045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solidFill>
                  <a:srgbClr val="F2622B"/>
                </a:solidFill>
              </a:rPr>
              <a:t>14</a:t>
            </a:r>
            <a:endParaRPr>
              <a:solidFill>
                <a:srgbClr val="F2622B"/>
              </a:solidFill>
            </a:endParaRPr>
          </a:p>
        </p:txBody>
      </p:sp>
      <p:sp>
        <p:nvSpPr>
          <p:cNvPr id="296" name="Google Shape;296;p58"/>
          <p:cNvSpPr txBox="1">
            <a:spLocks noGrp="1"/>
          </p:cNvSpPr>
          <p:nvPr>
            <p:ph type="subTitle" idx="1"/>
          </p:nvPr>
        </p:nvSpPr>
        <p:spPr>
          <a:xfrm>
            <a:off x="1864893" y="3480749"/>
            <a:ext cx="966600" cy="510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700"/>
              <a:t>Devices</a:t>
            </a:r>
            <a:endParaRPr sz="1700"/>
          </a:p>
        </p:txBody>
      </p:sp>
      <p:sp>
        <p:nvSpPr>
          <p:cNvPr id="297" name="Google Shape;297;p58"/>
          <p:cNvSpPr txBox="1">
            <a:spLocks noGrp="1"/>
          </p:cNvSpPr>
          <p:nvPr>
            <p:ph type="title"/>
          </p:nvPr>
        </p:nvSpPr>
        <p:spPr>
          <a:xfrm>
            <a:off x="3246740" y="2631900"/>
            <a:ext cx="1107900" cy="1045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solidFill>
                  <a:srgbClr val="F2622B"/>
                </a:solidFill>
              </a:rPr>
              <a:t>31</a:t>
            </a:r>
            <a:endParaRPr>
              <a:solidFill>
                <a:srgbClr val="F2622B"/>
              </a:solidFill>
            </a:endParaRPr>
          </a:p>
        </p:txBody>
      </p:sp>
      <p:sp>
        <p:nvSpPr>
          <p:cNvPr id="298" name="Google Shape;298;p58"/>
          <p:cNvSpPr txBox="1">
            <a:spLocks noGrp="1"/>
          </p:cNvSpPr>
          <p:nvPr>
            <p:ph type="subTitle" idx="1"/>
          </p:nvPr>
        </p:nvSpPr>
        <p:spPr>
          <a:xfrm>
            <a:off x="3317388" y="3480749"/>
            <a:ext cx="966600" cy="510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700"/>
              <a:t>Data outputs</a:t>
            </a:r>
            <a:endParaRPr sz="1700"/>
          </a:p>
        </p:txBody>
      </p:sp>
      <p:pic>
        <p:nvPicPr>
          <p:cNvPr id="299" name="Google Shape;299;p58" title="10810 - Final - Hidden Ref Logo - White + Red (No Strapline).png"/>
          <p:cNvPicPr preferRelativeResize="0"/>
          <p:nvPr/>
        </p:nvPicPr>
        <p:blipFill>
          <a:blip r:embed="rId3">
            <a:alphaModFix/>
          </a:blip>
          <a:stretch>
            <a:fillRect/>
          </a:stretch>
        </p:blipFill>
        <p:spPr>
          <a:xfrm>
            <a:off x="7849875" y="4514300"/>
            <a:ext cx="1140050" cy="521774"/>
          </a:xfrm>
          <a:prstGeom prst="rect">
            <a:avLst/>
          </a:prstGeom>
          <a:noFill/>
          <a:ln>
            <a:noFill/>
          </a:ln>
        </p:spPr>
      </p:pic>
      <p:pic>
        <p:nvPicPr>
          <p:cNvPr id="300" name="Google Shape;300;p58" title="Outputs in RAE 2008, REF 2014 and REF 2021 (5).png"/>
          <p:cNvPicPr preferRelativeResize="0"/>
          <p:nvPr/>
        </p:nvPicPr>
        <p:blipFill>
          <a:blip r:embed="rId4">
            <a:alphaModFix/>
          </a:blip>
          <a:stretch>
            <a:fillRect/>
          </a:stretch>
        </p:blipFill>
        <p:spPr>
          <a:xfrm>
            <a:off x="4473618" y="754930"/>
            <a:ext cx="4531203" cy="3583725"/>
          </a:xfrm>
          <a:prstGeom prst="rect">
            <a:avLst/>
          </a:prstGeom>
          <a:noFill/>
          <a:ln w="28575" cap="flat" cmpd="sng">
            <a:solidFill>
              <a:srgbClr val="F2622B"/>
            </a:solidFill>
            <a:prstDash val="solid"/>
            <a:round/>
            <a:headEnd type="none" w="sm" len="sm"/>
            <a:tailEnd type="none" w="sm" len="sm"/>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pic>
        <p:nvPicPr>
          <p:cNvPr id="305" name="Google Shape;305;p59" title="venti-views-3rabTGLccwc-unsplash (1).jpg"/>
          <p:cNvPicPr preferRelativeResize="0"/>
          <p:nvPr/>
        </p:nvPicPr>
        <p:blipFill rotWithShape="1">
          <a:blip r:embed="rId3">
            <a:alphaModFix/>
          </a:blip>
          <a:srcRect l="19640" t="-560" r="33941" b="560"/>
          <a:stretch/>
        </p:blipFill>
        <p:spPr>
          <a:xfrm>
            <a:off x="4922275" y="41671"/>
            <a:ext cx="4177224" cy="5061724"/>
          </a:xfrm>
          <a:prstGeom prst="rect">
            <a:avLst/>
          </a:prstGeom>
          <a:noFill/>
          <a:ln w="19050" cap="flat" cmpd="sng">
            <a:solidFill>
              <a:srgbClr val="F2622B"/>
            </a:solidFill>
            <a:prstDash val="solid"/>
            <a:round/>
            <a:headEnd type="none" w="sm" len="sm"/>
            <a:tailEnd type="none" w="sm" len="sm"/>
          </a:ln>
        </p:spPr>
      </p:pic>
      <p:sp>
        <p:nvSpPr>
          <p:cNvPr id="306" name="Google Shape;306;p59"/>
          <p:cNvSpPr txBox="1">
            <a:spLocks noGrp="1"/>
          </p:cNvSpPr>
          <p:nvPr>
            <p:ph type="title"/>
          </p:nvPr>
        </p:nvSpPr>
        <p:spPr>
          <a:xfrm>
            <a:off x="597571" y="1332000"/>
            <a:ext cx="3590100" cy="2479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4000"/>
              <a:t>Publications are a blue whale</a:t>
            </a:r>
            <a:endParaRPr sz="4000"/>
          </a:p>
          <a:p>
            <a:pPr marL="0" lvl="0" indent="0" algn="l" rtl="0">
              <a:spcBef>
                <a:spcPts val="0"/>
              </a:spcBef>
              <a:spcAft>
                <a:spcPts val="0"/>
              </a:spcAft>
              <a:buClr>
                <a:schemeClr val="dk1"/>
              </a:buClr>
              <a:buSzPts val="1100"/>
              <a:buFont typeface="Arial"/>
              <a:buNone/>
            </a:pPr>
            <a:endParaRPr sz="2000"/>
          </a:p>
          <a:p>
            <a:pPr marL="0" lvl="0" indent="0" algn="l" rtl="0">
              <a:spcBef>
                <a:spcPts val="0"/>
              </a:spcBef>
              <a:spcAft>
                <a:spcPts val="0"/>
              </a:spcAft>
              <a:buClr>
                <a:schemeClr val="dk1"/>
              </a:buClr>
              <a:buSzPts val="1100"/>
              <a:buFont typeface="Arial"/>
              <a:buNone/>
            </a:pPr>
            <a:r>
              <a:rPr lang="en" sz="2000"/>
              <a:t>~ 120,000kg</a:t>
            </a:r>
            <a:endParaRPr sz="2000"/>
          </a:p>
        </p:txBody>
      </p:sp>
      <p:pic>
        <p:nvPicPr>
          <p:cNvPr id="307" name="Google Shape;307;p59" title="10810 - Final - Hidden Ref Logo - White + Red (No Strapline).png"/>
          <p:cNvPicPr preferRelativeResize="0"/>
          <p:nvPr/>
        </p:nvPicPr>
        <p:blipFill>
          <a:blip r:embed="rId4">
            <a:alphaModFix/>
          </a:blip>
          <a:stretch>
            <a:fillRect/>
          </a:stretch>
        </p:blipFill>
        <p:spPr>
          <a:xfrm>
            <a:off x="7849875" y="4514300"/>
            <a:ext cx="1140050" cy="5217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60"/>
          <p:cNvSpPr txBox="1">
            <a:spLocks noGrp="1"/>
          </p:cNvSpPr>
          <p:nvPr>
            <p:ph type="title"/>
          </p:nvPr>
        </p:nvSpPr>
        <p:spPr>
          <a:xfrm>
            <a:off x="5046850" y="1325700"/>
            <a:ext cx="3496500" cy="1898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chemeClr val="dk1"/>
              </a:buClr>
              <a:buSzPts val="1100"/>
              <a:buFont typeface="Arial"/>
              <a:buNone/>
            </a:pPr>
            <a:r>
              <a:rPr lang="en" sz="4000"/>
              <a:t>Software is a Daschund</a:t>
            </a:r>
            <a:endParaRPr sz="4000"/>
          </a:p>
          <a:p>
            <a:pPr marL="0" lvl="0" indent="0" algn="r" rtl="0">
              <a:spcBef>
                <a:spcPts val="0"/>
              </a:spcBef>
              <a:spcAft>
                <a:spcPts val="0"/>
              </a:spcAft>
              <a:buClr>
                <a:schemeClr val="dk1"/>
              </a:buClr>
              <a:buSzPts val="1100"/>
              <a:buFont typeface="Arial"/>
              <a:buNone/>
            </a:pPr>
            <a:endParaRPr sz="1500"/>
          </a:p>
          <a:p>
            <a:pPr marL="0" lvl="0" indent="0" algn="r" rtl="0">
              <a:spcBef>
                <a:spcPts val="0"/>
              </a:spcBef>
              <a:spcAft>
                <a:spcPts val="0"/>
              </a:spcAft>
              <a:buClr>
                <a:schemeClr val="dk1"/>
              </a:buClr>
              <a:buSzPts val="1100"/>
              <a:buFont typeface="Arial"/>
              <a:buNone/>
            </a:pPr>
            <a:r>
              <a:rPr lang="en" sz="2000"/>
              <a:t>~ 7kg</a:t>
            </a:r>
            <a:endParaRPr sz="2000"/>
          </a:p>
        </p:txBody>
      </p:sp>
      <p:pic>
        <p:nvPicPr>
          <p:cNvPr id="313" name="Google Shape;313;p60" title="hayden-patmore-3ocKvuUusK0-unsplash (1).jpg"/>
          <p:cNvPicPr preferRelativeResize="0"/>
          <p:nvPr/>
        </p:nvPicPr>
        <p:blipFill rotWithShape="1">
          <a:blip r:embed="rId3">
            <a:alphaModFix/>
          </a:blip>
          <a:srcRect l="21296" r="23999"/>
          <a:stretch/>
        </p:blipFill>
        <p:spPr>
          <a:xfrm>
            <a:off x="48325" y="41425"/>
            <a:ext cx="4153723" cy="5060649"/>
          </a:xfrm>
          <a:prstGeom prst="rect">
            <a:avLst/>
          </a:prstGeom>
          <a:noFill/>
          <a:ln w="19050" cap="flat" cmpd="sng">
            <a:solidFill>
              <a:srgbClr val="F2622B"/>
            </a:solidFill>
            <a:prstDash val="solid"/>
            <a:round/>
            <a:headEnd type="none" w="sm" len="sm"/>
            <a:tailEnd type="none" w="sm" len="sm"/>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61"/>
          <p:cNvSpPr txBox="1">
            <a:spLocks noGrp="1"/>
          </p:cNvSpPr>
          <p:nvPr>
            <p:ph type="title"/>
          </p:nvPr>
        </p:nvSpPr>
        <p:spPr>
          <a:xfrm>
            <a:off x="466872" y="521075"/>
            <a:ext cx="4264200" cy="3827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200"/>
              <a:t>What’s wrong with publications?!</a:t>
            </a:r>
            <a:endParaRPr sz="3200"/>
          </a:p>
          <a:p>
            <a:pPr marL="457200" lvl="0" indent="0" algn="l" rtl="0">
              <a:spcBef>
                <a:spcPts val="1000"/>
              </a:spcBef>
              <a:spcAft>
                <a:spcPts val="0"/>
              </a:spcAft>
              <a:buNone/>
            </a:pPr>
            <a:endParaRPr sz="1500"/>
          </a:p>
          <a:p>
            <a:pPr marL="0" lvl="0" indent="0" algn="l" rtl="0">
              <a:spcBef>
                <a:spcPts val="1000"/>
              </a:spcBef>
              <a:spcAft>
                <a:spcPts val="0"/>
              </a:spcAft>
              <a:buNone/>
            </a:pPr>
            <a:r>
              <a:rPr lang="en" sz="1500">
                <a:latin typeface="Anaheim"/>
                <a:ea typeface="Anaheim"/>
                <a:cs typeface="Anaheim"/>
                <a:sym typeface="Anaheim"/>
              </a:rPr>
              <a:t>Publications are, of course, vital to research, but….</a:t>
            </a:r>
            <a:endParaRPr sz="1500">
              <a:latin typeface="Anaheim"/>
              <a:ea typeface="Anaheim"/>
              <a:cs typeface="Anaheim"/>
              <a:sym typeface="Anaheim"/>
            </a:endParaRPr>
          </a:p>
          <a:p>
            <a:pPr marL="457200" lvl="0" indent="-323850" algn="l" rtl="0">
              <a:spcBef>
                <a:spcPts val="1000"/>
              </a:spcBef>
              <a:spcAft>
                <a:spcPts val="0"/>
              </a:spcAft>
              <a:buSzPts val="1500"/>
              <a:buFont typeface="Anaheim"/>
              <a:buChar char="●"/>
            </a:pPr>
            <a:r>
              <a:rPr lang="en" sz="1500">
                <a:latin typeface="Anaheim"/>
                <a:ea typeface="Anaheim"/>
                <a:cs typeface="Anaheim"/>
                <a:sym typeface="Anaheim"/>
              </a:rPr>
              <a:t>Research culture tends to recognise only </a:t>
            </a:r>
            <a:r>
              <a:rPr lang="en" sz="1500" i="1">
                <a:latin typeface="Anaheim"/>
                <a:ea typeface="Anaheim"/>
                <a:cs typeface="Anaheim"/>
                <a:sym typeface="Anaheim"/>
              </a:rPr>
              <a:t>some</a:t>
            </a:r>
            <a:r>
              <a:rPr lang="en" sz="1500">
                <a:latin typeface="Anaheim"/>
                <a:ea typeface="Anaheim"/>
                <a:cs typeface="Anaheim"/>
                <a:sym typeface="Anaheim"/>
              </a:rPr>
              <a:t> of the people who are vital to research in publications</a:t>
            </a:r>
            <a:endParaRPr sz="1500">
              <a:latin typeface="Anaheim"/>
              <a:ea typeface="Anaheim"/>
              <a:cs typeface="Anaheim"/>
              <a:sym typeface="Anaheim"/>
            </a:endParaRPr>
          </a:p>
          <a:p>
            <a:pPr marL="457200" lvl="0" indent="-323850" algn="l" rtl="0">
              <a:spcBef>
                <a:spcPts val="1000"/>
              </a:spcBef>
              <a:spcAft>
                <a:spcPts val="0"/>
              </a:spcAft>
              <a:buSzPts val="1500"/>
              <a:buFont typeface="Anaheim"/>
              <a:buChar char="●"/>
            </a:pPr>
            <a:r>
              <a:rPr lang="en" sz="1500">
                <a:latin typeface="Anaheim"/>
                <a:ea typeface="Anaheim"/>
                <a:cs typeface="Anaheim"/>
                <a:sym typeface="Anaheim"/>
              </a:rPr>
              <a:t>We have incentivised number of, and speed to, publication over reliability, reproducibility and openness</a:t>
            </a:r>
            <a:endParaRPr sz="1500">
              <a:latin typeface="Anaheim"/>
              <a:ea typeface="Anaheim"/>
              <a:cs typeface="Anaheim"/>
              <a:sym typeface="Anaheim"/>
            </a:endParaRPr>
          </a:p>
          <a:p>
            <a:pPr marL="0" lvl="0" indent="0" algn="l" rtl="0">
              <a:lnSpc>
                <a:spcPct val="100000"/>
              </a:lnSpc>
              <a:spcBef>
                <a:spcPts val="1000"/>
              </a:spcBef>
              <a:spcAft>
                <a:spcPts val="0"/>
              </a:spcAft>
              <a:buNone/>
            </a:pPr>
            <a:r>
              <a:rPr lang="en" sz="1400">
                <a:solidFill>
                  <a:schemeClr val="accent1"/>
                </a:solidFill>
                <a:latin typeface="Anaheim"/>
                <a:ea typeface="Anaheim"/>
                <a:cs typeface="Anaheim"/>
                <a:sym typeface="Anaheim"/>
              </a:rPr>
              <a:t>Recognising not-traditionally submitted outputs (NTOs) and all the people needed to conduct research (Hidden Roles) makes research more equitable and more effective.</a:t>
            </a:r>
            <a:endParaRPr sz="1400">
              <a:solidFill>
                <a:schemeClr val="accent1"/>
              </a:solidFill>
              <a:latin typeface="Anaheim"/>
              <a:ea typeface="Anaheim"/>
              <a:cs typeface="Anaheim"/>
              <a:sym typeface="Anaheim"/>
            </a:endParaRPr>
          </a:p>
          <a:p>
            <a:pPr marL="0" lvl="0" indent="0" algn="l" rtl="0">
              <a:spcBef>
                <a:spcPts val="0"/>
              </a:spcBef>
              <a:spcAft>
                <a:spcPts val="1000"/>
              </a:spcAft>
              <a:buNone/>
            </a:pPr>
            <a:endParaRPr sz="1500"/>
          </a:p>
        </p:txBody>
      </p:sp>
      <p:pic>
        <p:nvPicPr>
          <p:cNvPr id="319" name="Google Shape;319;p61" title="carrot.png"/>
          <p:cNvPicPr preferRelativeResize="0"/>
          <p:nvPr/>
        </p:nvPicPr>
        <p:blipFill>
          <a:blip r:embed="rId3">
            <a:alphaModFix/>
          </a:blip>
          <a:stretch>
            <a:fillRect/>
          </a:stretch>
        </p:blipFill>
        <p:spPr>
          <a:xfrm>
            <a:off x="5292050" y="70775"/>
            <a:ext cx="3747075" cy="5001949"/>
          </a:xfrm>
          <a:prstGeom prst="rect">
            <a:avLst/>
          </a:prstGeom>
          <a:noFill/>
          <a:ln w="19050" cap="flat" cmpd="sng">
            <a:solidFill>
              <a:srgbClr val="E76A28"/>
            </a:solidFill>
            <a:prstDash val="solid"/>
            <a:round/>
            <a:headEnd type="none" w="sm" len="sm"/>
            <a:tailEnd type="none" w="sm" len="sm"/>
          </a:ln>
        </p:spPr>
      </p:pic>
      <p:pic>
        <p:nvPicPr>
          <p:cNvPr id="320" name="Google Shape;320;p61" title="10810 - Final - Hidden Ref Logo - White + Red (No Strapline).png"/>
          <p:cNvPicPr preferRelativeResize="0"/>
          <p:nvPr/>
        </p:nvPicPr>
        <p:blipFill>
          <a:blip r:embed="rId4">
            <a:alphaModFix/>
          </a:blip>
          <a:stretch>
            <a:fillRect/>
          </a:stretch>
        </p:blipFill>
        <p:spPr>
          <a:xfrm>
            <a:off x="7863841" y="4451393"/>
            <a:ext cx="1140050" cy="521774"/>
          </a:xfrm>
          <a:prstGeom prst="rect">
            <a:avLst/>
          </a:prstGeom>
          <a:noFill/>
          <a:ln>
            <a:noFill/>
          </a:ln>
        </p:spPr>
      </p:pic>
      <p:sp>
        <p:nvSpPr>
          <p:cNvPr id="321" name="Google Shape;321;p61"/>
          <p:cNvSpPr txBox="1"/>
          <p:nvPr/>
        </p:nvSpPr>
        <p:spPr>
          <a:xfrm>
            <a:off x="5423475" y="1818175"/>
            <a:ext cx="2553000" cy="1282800"/>
          </a:xfrm>
          <a:prstGeom prst="rect">
            <a:avLst/>
          </a:prstGeom>
          <a:noFill/>
          <a:ln>
            <a:noFill/>
          </a:ln>
        </p:spPr>
        <p:txBody>
          <a:bodyPr spcFirstLastPara="1" wrap="square" lIns="91425" tIns="91425" rIns="91425" bIns="91425" anchor="t" anchorCtr="0">
            <a:spAutoFit/>
          </a:bodyPr>
          <a:lstStyle/>
          <a:p>
            <a:pPr marL="0" lvl="0" indent="0" algn="l" rtl="0">
              <a:lnSpc>
                <a:spcPct val="70000"/>
              </a:lnSpc>
              <a:spcBef>
                <a:spcPts val="0"/>
              </a:spcBef>
              <a:spcAft>
                <a:spcPts val="0"/>
              </a:spcAft>
              <a:buNone/>
            </a:pPr>
            <a:r>
              <a:rPr lang="en" sz="2000" i="1">
                <a:solidFill>
                  <a:schemeClr val="dk1"/>
                </a:solidFill>
                <a:latin typeface="Bricolage Grotesque Medium"/>
                <a:ea typeface="Bricolage Grotesque Medium"/>
                <a:cs typeface="Bricolage Grotesque Medium"/>
                <a:sym typeface="Bricolage Grotesque Medium"/>
              </a:rPr>
              <a:t>Show me the incentive and I will show you the outcome</a:t>
            </a:r>
            <a:endParaRPr sz="2000" i="1">
              <a:solidFill>
                <a:schemeClr val="dk1"/>
              </a:solidFill>
              <a:latin typeface="Bricolage Grotesque Medium"/>
              <a:ea typeface="Bricolage Grotesque Medium"/>
              <a:cs typeface="Bricolage Grotesque Medium"/>
              <a:sym typeface="Bricolage Grotesque Medium"/>
            </a:endParaRPr>
          </a:p>
          <a:p>
            <a:pPr marL="457200" lvl="0" indent="-292100" algn="r" rtl="0">
              <a:lnSpc>
                <a:spcPct val="70000"/>
              </a:lnSpc>
              <a:spcBef>
                <a:spcPts val="1000"/>
              </a:spcBef>
              <a:spcAft>
                <a:spcPts val="0"/>
              </a:spcAft>
              <a:buClr>
                <a:schemeClr val="dk1"/>
              </a:buClr>
              <a:buSzPts val="1000"/>
              <a:buFont typeface="Bricolage Grotesque Medium"/>
              <a:buChar char="-"/>
            </a:pPr>
            <a:r>
              <a:rPr lang="en" sz="1000">
                <a:solidFill>
                  <a:schemeClr val="dk1"/>
                </a:solidFill>
                <a:latin typeface="Bricolage Grotesque Medium"/>
                <a:ea typeface="Bricolage Grotesque Medium"/>
                <a:cs typeface="Bricolage Grotesque Medium"/>
                <a:sym typeface="Bricolage Grotesque Medium"/>
              </a:rPr>
              <a:t>Charlie Munger</a:t>
            </a:r>
            <a:endParaRPr sz="1000">
              <a:solidFill>
                <a:schemeClr val="dk1"/>
              </a:solidFill>
              <a:latin typeface="Bricolage Grotesque Medium"/>
              <a:ea typeface="Bricolage Grotesque Medium"/>
              <a:cs typeface="Bricolage Grotesque Medium"/>
              <a:sym typeface="Bricolage Grotesque Medium"/>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62"/>
          <p:cNvSpPr txBox="1">
            <a:spLocks noGrp="1"/>
          </p:cNvSpPr>
          <p:nvPr>
            <p:ph type="title"/>
          </p:nvPr>
        </p:nvSpPr>
        <p:spPr>
          <a:xfrm>
            <a:off x="318950" y="297075"/>
            <a:ext cx="4025700" cy="4377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All outputs are equal!</a:t>
            </a:r>
            <a:endParaRPr sz="1500">
              <a:latin typeface="Anaheim"/>
              <a:ea typeface="Anaheim"/>
              <a:cs typeface="Anaheim"/>
              <a:sym typeface="Anaheim"/>
            </a:endParaRPr>
          </a:p>
          <a:p>
            <a:pPr marL="457200" lvl="0" indent="0" algn="l" rtl="0">
              <a:lnSpc>
                <a:spcPct val="100000"/>
              </a:lnSpc>
              <a:spcBef>
                <a:spcPts val="0"/>
              </a:spcBef>
              <a:spcAft>
                <a:spcPts val="0"/>
              </a:spcAft>
              <a:buNone/>
            </a:pPr>
            <a:endParaRPr sz="200">
              <a:latin typeface="Anaheim"/>
              <a:ea typeface="Anaheim"/>
              <a:cs typeface="Anaheim"/>
              <a:sym typeface="Anaheim"/>
            </a:endParaRPr>
          </a:p>
          <a:p>
            <a:pPr marL="0" lvl="0" indent="0" algn="l" rtl="0">
              <a:lnSpc>
                <a:spcPct val="100000"/>
              </a:lnSpc>
              <a:spcBef>
                <a:spcPts val="1000"/>
              </a:spcBef>
              <a:spcAft>
                <a:spcPts val="0"/>
              </a:spcAft>
              <a:buNone/>
            </a:pPr>
            <a:r>
              <a:rPr lang="en" sz="1900">
                <a:latin typeface="Anaheim"/>
                <a:ea typeface="Anaheim"/>
                <a:cs typeface="Anaheim"/>
                <a:sym typeface="Anaheim"/>
              </a:rPr>
              <a:t>An underpinning principle of the REF is that </a:t>
            </a:r>
            <a:r>
              <a:rPr lang="en" sz="1900" b="1">
                <a:latin typeface="Anaheim"/>
                <a:ea typeface="Anaheim"/>
                <a:cs typeface="Anaheim"/>
                <a:sym typeface="Anaheim"/>
              </a:rPr>
              <a:t>all forms of research output and research practice will be assessed on a fair and equal basis</a:t>
            </a:r>
            <a:r>
              <a:rPr lang="en" sz="1900">
                <a:latin typeface="Anaheim"/>
                <a:ea typeface="Anaheim"/>
                <a:cs typeface="Anaheim"/>
                <a:sym typeface="Anaheim"/>
              </a:rPr>
              <a:t>.</a:t>
            </a:r>
            <a:endParaRPr sz="1900">
              <a:latin typeface="Anaheim"/>
              <a:ea typeface="Anaheim"/>
              <a:cs typeface="Anaheim"/>
              <a:sym typeface="Anaheim"/>
            </a:endParaRPr>
          </a:p>
          <a:p>
            <a:pPr marL="0" lvl="0" indent="0" algn="l" rtl="0">
              <a:lnSpc>
                <a:spcPct val="100000"/>
              </a:lnSpc>
              <a:spcBef>
                <a:spcPts val="0"/>
              </a:spcBef>
              <a:spcAft>
                <a:spcPts val="0"/>
              </a:spcAft>
              <a:buNone/>
            </a:pPr>
            <a:endParaRPr sz="1900">
              <a:latin typeface="Anaheim"/>
              <a:ea typeface="Anaheim"/>
              <a:cs typeface="Anaheim"/>
              <a:sym typeface="Anaheim"/>
            </a:endParaRPr>
          </a:p>
          <a:p>
            <a:pPr marL="0" lvl="0" indent="0" algn="l" rtl="0">
              <a:lnSpc>
                <a:spcPct val="100000"/>
              </a:lnSpc>
              <a:spcBef>
                <a:spcPts val="0"/>
              </a:spcBef>
              <a:spcAft>
                <a:spcPts val="0"/>
              </a:spcAft>
              <a:buNone/>
            </a:pPr>
            <a:r>
              <a:rPr lang="en" sz="1900">
                <a:latin typeface="Anaheim"/>
                <a:ea typeface="Anaheim"/>
                <a:cs typeface="Anaheim"/>
                <a:sym typeface="Anaheim"/>
              </a:rPr>
              <a:t>Sub-panels will not regard any particular form of output as of greater or lesser quality than another per se, and all subject matter will be assessed equally, without bias.</a:t>
            </a:r>
            <a:endParaRPr sz="1900">
              <a:latin typeface="Anaheim"/>
              <a:ea typeface="Anaheim"/>
              <a:cs typeface="Anaheim"/>
              <a:sym typeface="Anaheim"/>
            </a:endParaRPr>
          </a:p>
          <a:p>
            <a:pPr marL="0" lvl="0" indent="0" algn="l" rtl="0">
              <a:lnSpc>
                <a:spcPct val="100000"/>
              </a:lnSpc>
              <a:spcBef>
                <a:spcPts val="0"/>
              </a:spcBef>
              <a:spcAft>
                <a:spcPts val="0"/>
              </a:spcAft>
              <a:buNone/>
            </a:pPr>
            <a:endParaRPr sz="1900">
              <a:latin typeface="Anaheim"/>
              <a:ea typeface="Anaheim"/>
              <a:cs typeface="Anaheim"/>
              <a:sym typeface="Anaheim"/>
            </a:endParaRPr>
          </a:p>
          <a:p>
            <a:pPr marL="0" lvl="0" indent="0" algn="l" rtl="0">
              <a:lnSpc>
                <a:spcPct val="100000"/>
              </a:lnSpc>
              <a:spcBef>
                <a:spcPts val="0"/>
              </a:spcBef>
              <a:spcAft>
                <a:spcPts val="0"/>
              </a:spcAft>
              <a:buNone/>
            </a:pPr>
            <a:r>
              <a:rPr lang="en" sz="1900">
                <a:latin typeface="Anaheim"/>
                <a:ea typeface="Anaheim"/>
                <a:cs typeface="Anaheim"/>
                <a:sym typeface="Anaheim"/>
              </a:rPr>
              <a:t>(CKU 5.6.7)</a:t>
            </a:r>
            <a:endParaRPr sz="1900">
              <a:latin typeface="Anaheim"/>
              <a:ea typeface="Anaheim"/>
              <a:cs typeface="Anaheim"/>
              <a:sym typeface="Anaheim"/>
            </a:endParaRPr>
          </a:p>
          <a:p>
            <a:pPr marL="0" lvl="0" indent="0" algn="l" rtl="0">
              <a:lnSpc>
                <a:spcPct val="100000"/>
              </a:lnSpc>
              <a:spcBef>
                <a:spcPts val="0"/>
              </a:spcBef>
              <a:spcAft>
                <a:spcPts val="1000"/>
              </a:spcAft>
              <a:buNone/>
            </a:pPr>
            <a:endParaRPr sz="1400">
              <a:latin typeface="Anaheim"/>
              <a:ea typeface="Anaheim"/>
              <a:cs typeface="Anaheim"/>
              <a:sym typeface="Anaheim"/>
            </a:endParaRPr>
          </a:p>
        </p:txBody>
      </p:sp>
      <p:pic>
        <p:nvPicPr>
          <p:cNvPr id="327" name="Google Shape;327;p62" title="NTOs by panel bar chart.png"/>
          <p:cNvPicPr preferRelativeResize="0"/>
          <p:nvPr/>
        </p:nvPicPr>
        <p:blipFill>
          <a:blip r:embed="rId3">
            <a:alphaModFix/>
          </a:blip>
          <a:stretch>
            <a:fillRect/>
          </a:stretch>
        </p:blipFill>
        <p:spPr>
          <a:xfrm>
            <a:off x="4469637" y="79800"/>
            <a:ext cx="4594750" cy="4971000"/>
          </a:xfrm>
          <a:prstGeom prst="rect">
            <a:avLst/>
          </a:prstGeom>
          <a:noFill/>
          <a:ln w="19050" cap="flat" cmpd="sng">
            <a:solidFill>
              <a:srgbClr val="E76A28"/>
            </a:solidFill>
            <a:prstDash val="solid"/>
            <a:round/>
            <a:headEnd type="none" w="sm" len="sm"/>
            <a:tailEnd type="none" w="sm" len="sm"/>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63"/>
          <p:cNvSpPr txBox="1">
            <a:spLocks noGrp="1"/>
          </p:cNvSpPr>
          <p:nvPr>
            <p:ph type="subTitle" idx="1"/>
          </p:nvPr>
        </p:nvSpPr>
        <p:spPr>
          <a:xfrm>
            <a:off x="4620500" y="1249631"/>
            <a:ext cx="4294800" cy="3143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a:t>If we recognise all research outputs and everyone involved in their creation, we will make research more equitable and - importantly - more effective.</a:t>
            </a:r>
            <a:endParaRPr sz="1500"/>
          </a:p>
          <a:p>
            <a:pPr marL="0" lvl="0" indent="0" algn="l" rtl="0">
              <a:spcBef>
                <a:spcPts val="0"/>
              </a:spcBef>
              <a:spcAft>
                <a:spcPts val="0"/>
              </a:spcAft>
              <a:buNone/>
            </a:pPr>
            <a:endParaRPr sz="1500"/>
          </a:p>
          <a:p>
            <a:pPr marL="457200" lvl="0" indent="-323850" algn="l" rtl="0">
              <a:spcBef>
                <a:spcPts val="0"/>
              </a:spcBef>
              <a:spcAft>
                <a:spcPts val="0"/>
              </a:spcAft>
              <a:buSzPts val="1500"/>
              <a:buChar char="●"/>
            </a:pPr>
            <a:r>
              <a:rPr lang="en" sz="1500"/>
              <a:t>Launched in 2019 as a volunteer activity</a:t>
            </a:r>
            <a:endParaRPr sz="1500"/>
          </a:p>
          <a:p>
            <a:pPr marL="457200" lvl="0" indent="-323850" algn="l" rtl="0">
              <a:spcBef>
                <a:spcPts val="0"/>
              </a:spcBef>
              <a:spcAft>
                <a:spcPts val="0"/>
              </a:spcAft>
              <a:buSzPts val="1500"/>
              <a:buChar char="●"/>
            </a:pPr>
            <a:r>
              <a:rPr lang="en" sz="1500"/>
              <a:t>Hidden REF competition in 2021, 2024 &amp; 2026</a:t>
            </a:r>
            <a:endParaRPr sz="1500"/>
          </a:p>
          <a:p>
            <a:pPr marL="457200" lvl="0" indent="-323850" algn="l" rtl="0">
              <a:spcBef>
                <a:spcPts val="0"/>
              </a:spcBef>
              <a:spcAft>
                <a:spcPts val="0"/>
              </a:spcAft>
              <a:buSzPts val="1500"/>
              <a:buChar char="●"/>
            </a:pPr>
            <a:r>
              <a:rPr lang="en" sz="1500"/>
              <a:t>The Festival of Hidden REF in 2023 &amp; 2025</a:t>
            </a:r>
            <a:endParaRPr sz="1500"/>
          </a:p>
          <a:p>
            <a:pPr marL="457200" lvl="0" indent="-323850" algn="l" rtl="0">
              <a:spcBef>
                <a:spcPts val="0"/>
              </a:spcBef>
              <a:spcAft>
                <a:spcPts val="0"/>
              </a:spcAft>
              <a:buSzPts val="1500"/>
              <a:buChar char="●"/>
            </a:pPr>
            <a:r>
              <a:rPr lang="en" sz="1500"/>
              <a:t>Funded in 2025 with a remit to improve culture around NTOs</a:t>
            </a:r>
            <a:endParaRPr sz="1500"/>
          </a:p>
          <a:p>
            <a:pPr marL="0" lvl="0" indent="0" algn="l" rtl="0">
              <a:spcBef>
                <a:spcPts val="0"/>
              </a:spcBef>
              <a:spcAft>
                <a:spcPts val="0"/>
              </a:spcAft>
              <a:buNone/>
            </a:pPr>
            <a:endParaRPr sz="1500"/>
          </a:p>
          <a:p>
            <a:pPr marL="0" lvl="0" indent="0" algn="l" rtl="0">
              <a:spcBef>
                <a:spcPts val="0"/>
              </a:spcBef>
              <a:spcAft>
                <a:spcPts val="0"/>
              </a:spcAft>
              <a:buNone/>
            </a:pPr>
            <a:r>
              <a:rPr lang="en" sz="1500" i="1"/>
              <a:t>NTO: Not traditionally submitted outputs</a:t>
            </a:r>
            <a:endParaRPr sz="1500" i="1"/>
          </a:p>
          <a:p>
            <a:pPr marL="0" lvl="0" indent="0" algn="l" rtl="0">
              <a:spcBef>
                <a:spcPts val="0"/>
              </a:spcBef>
              <a:spcAft>
                <a:spcPts val="0"/>
              </a:spcAft>
              <a:buNone/>
            </a:pPr>
            <a:endParaRPr sz="1500" i="1"/>
          </a:p>
          <a:p>
            <a:pPr marL="0" lvl="0" indent="0" algn="l" rtl="0">
              <a:spcBef>
                <a:spcPts val="0"/>
              </a:spcBef>
              <a:spcAft>
                <a:spcPts val="0"/>
              </a:spcAft>
              <a:buNone/>
            </a:pPr>
            <a:r>
              <a:rPr lang="en" sz="1500" i="1"/>
              <a:t>Hidden Roles: vital-but-unrecognised roles in   research</a:t>
            </a:r>
            <a:endParaRPr sz="1500" i="1"/>
          </a:p>
          <a:p>
            <a:pPr marL="0" lvl="0" indent="0" algn="l" rtl="0">
              <a:spcBef>
                <a:spcPts val="0"/>
              </a:spcBef>
              <a:spcAft>
                <a:spcPts val="0"/>
              </a:spcAft>
              <a:buNone/>
            </a:pPr>
            <a:endParaRPr sz="1500"/>
          </a:p>
        </p:txBody>
      </p:sp>
      <p:sp>
        <p:nvSpPr>
          <p:cNvPr id="333" name="Google Shape;333;p63"/>
          <p:cNvSpPr txBox="1">
            <a:spLocks noGrp="1"/>
          </p:cNvSpPr>
          <p:nvPr>
            <p:ph type="title"/>
          </p:nvPr>
        </p:nvSpPr>
        <p:spPr>
          <a:xfrm>
            <a:off x="4627275" y="388768"/>
            <a:ext cx="4286400" cy="75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200"/>
              <a:t>The Hidden REF</a:t>
            </a:r>
            <a:endParaRPr sz="3200"/>
          </a:p>
        </p:txBody>
      </p:sp>
      <p:pic>
        <p:nvPicPr>
          <p:cNvPr id="334" name="Google Shape;334;p63" title="10810 - Final - Hidden Ref Logo - White + Red (No Strapline).png"/>
          <p:cNvPicPr preferRelativeResize="0"/>
          <p:nvPr/>
        </p:nvPicPr>
        <p:blipFill>
          <a:blip r:embed="rId3">
            <a:alphaModFix/>
          </a:blip>
          <a:stretch>
            <a:fillRect/>
          </a:stretch>
        </p:blipFill>
        <p:spPr>
          <a:xfrm>
            <a:off x="7849875" y="4514300"/>
            <a:ext cx="1140050" cy="521774"/>
          </a:xfrm>
          <a:prstGeom prst="rect">
            <a:avLst/>
          </a:prstGeom>
          <a:noFill/>
          <a:ln>
            <a:noFill/>
          </a:ln>
        </p:spPr>
      </p:pic>
      <p:pic>
        <p:nvPicPr>
          <p:cNvPr id="335" name="Google Shape;335;p63" title="hiddenREFBigImage.jpg"/>
          <p:cNvPicPr preferRelativeResize="0"/>
          <p:nvPr/>
        </p:nvPicPr>
        <p:blipFill>
          <a:blip r:embed="rId4">
            <a:alphaModFix/>
          </a:blip>
          <a:stretch>
            <a:fillRect/>
          </a:stretch>
        </p:blipFill>
        <p:spPr>
          <a:xfrm>
            <a:off x="66377" y="48650"/>
            <a:ext cx="4076300" cy="5030999"/>
          </a:xfrm>
          <a:prstGeom prst="rect">
            <a:avLst/>
          </a:prstGeom>
          <a:noFill/>
          <a:ln w="19050" cap="flat" cmpd="sng">
            <a:solidFill>
              <a:srgbClr val="E76A28"/>
            </a:solidFill>
            <a:prstDash val="solid"/>
            <a:round/>
            <a:headEnd type="none" w="sm" len="sm"/>
            <a:tailEnd type="none" w="sm" len="sm"/>
          </a:ln>
        </p:spPr>
      </p:pic>
      <p:sp>
        <p:nvSpPr>
          <p:cNvPr id="336" name="Google Shape;336;p63"/>
          <p:cNvSpPr txBox="1"/>
          <p:nvPr/>
        </p:nvSpPr>
        <p:spPr>
          <a:xfrm>
            <a:off x="0" y="0"/>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 </a:t>
            </a:r>
            <a:endParaRPr/>
          </a:p>
        </p:txBody>
      </p:sp>
    </p:spTree>
  </p:cSld>
  <p:clrMapOvr>
    <a:masterClrMapping/>
  </p:clrMapOvr>
</p:sld>
</file>

<file path=ppt/theme/theme1.xml><?xml version="1.0" encoding="utf-8"?>
<a:theme xmlns:a="http://schemas.openxmlformats.org/drawingml/2006/main" name="Mind Maps Workshop by Slidesgo">
  <a:themeElements>
    <a:clrScheme name="Simple Light">
      <a:dk1>
        <a:srgbClr val="FFF5EF"/>
      </a:dk1>
      <a:lt1>
        <a:srgbClr val="132933"/>
      </a:lt1>
      <a:dk2>
        <a:srgbClr val="FFF5EF"/>
      </a:dk2>
      <a:lt2>
        <a:srgbClr val="FFF5EF"/>
      </a:lt2>
      <a:accent1>
        <a:srgbClr val="FFFFFF"/>
      </a:accent1>
      <a:accent2>
        <a:srgbClr val="FFFFFF"/>
      </a:accent2>
      <a:accent3>
        <a:srgbClr val="FFFFFF"/>
      </a:accent3>
      <a:accent4>
        <a:srgbClr val="FFFFFF"/>
      </a:accent4>
      <a:accent5>
        <a:srgbClr val="FFFFFF"/>
      </a:accent5>
      <a:accent6>
        <a:srgbClr val="FFFFFF"/>
      </a:accent6>
      <a:hlink>
        <a:srgbClr val="FFF5E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ind Maps Workshop by Slidesgo">
  <a:themeElements>
    <a:clrScheme name="Simple Light">
      <a:dk1>
        <a:srgbClr val="FFF5EF"/>
      </a:dk1>
      <a:lt1>
        <a:srgbClr val="132933"/>
      </a:lt1>
      <a:dk2>
        <a:srgbClr val="FFF5EF"/>
      </a:dk2>
      <a:lt2>
        <a:srgbClr val="FFF5EF"/>
      </a:lt2>
      <a:accent1>
        <a:srgbClr val="FFFFFF"/>
      </a:accent1>
      <a:accent2>
        <a:srgbClr val="FFFFFF"/>
      </a:accent2>
      <a:accent3>
        <a:srgbClr val="FFFFFF"/>
      </a:accent3>
      <a:accent4>
        <a:srgbClr val="FFFFFF"/>
      </a:accent4>
      <a:accent5>
        <a:srgbClr val="FFFFFF"/>
      </a:accent5>
      <a:accent6>
        <a:srgbClr val="FFFFFF"/>
      </a:accent6>
      <a:hlink>
        <a:srgbClr val="FFF5E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1045</Words>
  <Application>Microsoft Office PowerPoint</Application>
  <PresentationFormat>On-screen Show (16:9)</PresentationFormat>
  <Paragraphs>142</Paragraphs>
  <Slides>22</Slides>
  <Notes>22</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22</vt:i4>
      </vt:variant>
    </vt:vector>
  </HeadingPairs>
  <TitlesOfParts>
    <vt:vector size="36" baseType="lpstr">
      <vt:lpstr>Arial</vt:lpstr>
      <vt:lpstr>Bricolage Grotesque Medium</vt:lpstr>
      <vt:lpstr>Bebas Neue</vt:lpstr>
      <vt:lpstr>Raleway</vt:lpstr>
      <vt:lpstr>Geist</vt:lpstr>
      <vt:lpstr>Nunito Light</vt:lpstr>
      <vt:lpstr>Anaheim</vt:lpstr>
      <vt:lpstr>Anaheim Medium</vt:lpstr>
      <vt:lpstr>Bricolage Grotesque Light</vt:lpstr>
      <vt:lpstr>Open Sans Light</vt:lpstr>
      <vt:lpstr>Bricolage Grotesque</vt:lpstr>
      <vt:lpstr>Mind Maps Workshop by Slidesgo</vt:lpstr>
      <vt:lpstr>Simple Light</vt:lpstr>
      <vt:lpstr>Mind Maps Workshop by Slidesgo</vt:lpstr>
      <vt:lpstr>Hidden REF  Assessing not traditionally submitted outputs (NTOs) for REF2029</vt:lpstr>
      <vt:lpstr>If we don't recognise everyone who is vital to research,  we limit our ability to conduct research </vt:lpstr>
      <vt:lpstr>The last REF supported 22 categories of outputs</vt:lpstr>
      <vt:lpstr>154,826</vt:lpstr>
      <vt:lpstr>Publications are a blue whale  ~ 120,000kg</vt:lpstr>
      <vt:lpstr>Software is a Daschund  ~ 7kg</vt:lpstr>
      <vt:lpstr>What’s wrong with publications?!  Publications are, of course, vital to research, but…. Research culture tends to recognise only some of the people who are vital to research in publications We have incentivised number of, and speed to, publication over reliability, reproducibility and openness Recognising not-traditionally submitted outputs (NTOs) and all the people needed to conduct research (Hidden Roles) makes research more equitable and more effective. </vt:lpstr>
      <vt:lpstr>All outputs are equal!  An underpinning principle of the REF is that all forms of research output and research practice will be assessed on a fair and equal basis.  Sub-panels will not regard any particular form of output as of greater or lesser quality than another per se, and all subject matter will be assessed equally, without bias.  (CKU 5.6.7) </vt:lpstr>
      <vt:lpstr>The Hidden REF</vt:lpstr>
      <vt:lpstr>Committee </vt:lpstr>
      <vt:lpstr>PowerPoint Presentation</vt:lpstr>
      <vt:lpstr>If we recognise everyone who is vital to research,  we advance our ability to conduct research </vt:lpstr>
      <vt:lpstr>NTO Workshops</vt:lpstr>
      <vt:lpstr>Why are we running NTO workshops?  NTOs are vital to research, and will only become more important: we must learn how to recognise and reward NTOs if we are to support all of research If we can get this right, we will advance research across all disciplines People tell us that they want to get experience of assessing NTOs People specifically want guidance on how to assess NTOs within the REF guidelines</vt:lpstr>
      <vt:lpstr>PowerPoint Presentation</vt:lpstr>
      <vt:lpstr>Feedback from assessment</vt:lpstr>
      <vt:lpstr>Wrap Up</vt:lpstr>
      <vt:lpstr>Hidden REF Competition 2026</vt:lpstr>
      <vt:lpstr>Evidence production</vt:lpstr>
      <vt:lpstr>Expert Groups  Help us write output specific guidance on evaluating NTOs We are collecting experts on different NTOs who will write short overviews of how to assess NTOs in relation to REF criteria This guidance will help overcome one of the major barriers to how NTOs are valued Sign up now! https://hidden-ref.org/expert-groups/</vt:lpstr>
      <vt:lpstr>More about our work  What the REF?! https://www.youtube.com/@HiddenREFCampaign/podcasts  Community calls Every second month https://hidden-ref.org/resources/community-calls/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Technician Harrogate</cp:lastModifiedBy>
  <cp:revision>1</cp:revision>
  <dcterms:modified xsi:type="dcterms:W3CDTF">2026-06-17T11:43:34Z</dcterms:modified>
</cp:coreProperties>
</file>