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8" r:id="rId3"/>
    <p:sldId id="270" r:id="rId4"/>
    <p:sldId id="271" r:id="rId5"/>
    <p:sldId id="258" r:id="rId6"/>
    <p:sldId id="259" r:id="rId7"/>
    <p:sldId id="297" r:id="rId8"/>
    <p:sldId id="266" r:id="rId9"/>
    <p:sldId id="267" r:id="rId10"/>
    <p:sldId id="262" r:id="rId11"/>
    <p:sldId id="268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20FAC9-5B62-41A8-9FCD-95901CDF0F1E}" v="206" dt="2026-06-16T22:39:07.5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ony Frost" userId="24d805b7-750c-4b1a-b2ab-7c9dcdcf3605" providerId="ADAL" clId="{52A4AABB-ADFC-4DA6-9558-0DD2D9A70145}"/>
    <pc:docChg chg="undo redo custSel addSld delSld modSld sldOrd">
      <pc:chgData name="Bryony Frost" userId="24d805b7-750c-4b1a-b2ab-7c9dcdcf3605" providerId="ADAL" clId="{52A4AABB-ADFC-4DA6-9558-0DD2D9A70145}" dt="2026-06-16T22:39:07.573" v="1922" actId="113"/>
      <pc:docMkLst>
        <pc:docMk/>
      </pc:docMkLst>
      <pc:sldChg chg="addSp delSp modSp del mod">
        <pc:chgData name="Bryony Frost" userId="24d805b7-750c-4b1a-b2ab-7c9dcdcf3605" providerId="ADAL" clId="{52A4AABB-ADFC-4DA6-9558-0DD2D9A70145}" dt="2026-06-16T16:38:23.884" v="978" actId="47"/>
        <pc:sldMkLst>
          <pc:docMk/>
          <pc:sldMk cId="3641747305" sldId="256"/>
        </pc:sldMkLst>
        <pc:spChg chg="del">
          <ac:chgData name="Bryony Frost" userId="24d805b7-750c-4b1a-b2ab-7c9dcdcf3605" providerId="ADAL" clId="{52A4AABB-ADFC-4DA6-9558-0DD2D9A70145}" dt="2026-06-16T16:34:38.951" v="902" actId="478"/>
          <ac:spMkLst>
            <pc:docMk/>
            <pc:sldMk cId="3641747305" sldId="256"/>
            <ac:spMk id="3" creationId="{4B5F3767-B6A0-93F9-2194-38664AAA4CBD}"/>
          </ac:spMkLst>
        </pc:spChg>
        <pc:spChg chg="add mod">
          <ac:chgData name="Bryony Frost" userId="24d805b7-750c-4b1a-b2ab-7c9dcdcf3605" providerId="ADAL" clId="{52A4AABB-ADFC-4DA6-9558-0DD2D9A70145}" dt="2026-06-16T16:35:08.169" v="955" actId="20577"/>
          <ac:spMkLst>
            <pc:docMk/>
            <pc:sldMk cId="3641747305" sldId="256"/>
            <ac:spMk id="4" creationId="{4DD8F612-66A8-A3B1-EDDB-BDA8F64949E1}"/>
          </ac:spMkLst>
        </pc:spChg>
        <pc:spChg chg="add mod">
          <ac:chgData name="Bryony Frost" userId="24d805b7-750c-4b1a-b2ab-7c9dcdcf3605" providerId="ADAL" clId="{52A4AABB-ADFC-4DA6-9558-0DD2D9A70145}" dt="2026-06-16T16:35:12.816" v="956" actId="20577"/>
          <ac:spMkLst>
            <pc:docMk/>
            <pc:sldMk cId="3641747305" sldId="256"/>
            <ac:spMk id="5" creationId="{350AB3A9-D4AF-C27D-D2C5-CF5524CF692D}"/>
          </ac:spMkLst>
        </pc:spChg>
        <pc:picChg chg="add mod">
          <ac:chgData name="Bryony Frost" userId="24d805b7-750c-4b1a-b2ab-7c9dcdcf3605" providerId="ADAL" clId="{52A4AABB-ADFC-4DA6-9558-0DD2D9A70145}" dt="2026-06-16T16:35:43.482" v="958" actId="1076"/>
          <ac:picMkLst>
            <pc:docMk/>
            <pc:sldMk cId="3641747305" sldId="256"/>
            <ac:picMk id="1026" creationId="{B8E32360-271C-5D0D-4D88-04A3D716CC12}"/>
          </ac:picMkLst>
        </pc:picChg>
      </pc:sldChg>
      <pc:sldChg chg="modSp del mod">
        <pc:chgData name="Bryony Frost" userId="24d805b7-750c-4b1a-b2ab-7c9dcdcf3605" providerId="ADAL" clId="{52A4AABB-ADFC-4DA6-9558-0DD2D9A70145}" dt="2026-06-16T21:47:54.882" v="1264" actId="47"/>
        <pc:sldMkLst>
          <pc:docMk/>
          <pc:sldMk cId="1420274465" sldId="257"/>
        </pc:sldMkLst>
        <pc:spChg chg="mod">
          <ac:chgData name="Bryony Frost" userId="24d805b7-750c-4b1a-b2ab-7c9dcdcf3605" providerId="ADAL" clId="{52A4AABB-ADFC-4DA6-9558-0DD2D9A70145}" dt="2026-06-16T16:19:48.844" v="203" actId="1076"/>
          <ac:spMkLst>
            <pc:docMk/>
            <pc:sldMk cId="1420274465" sldId="257"/>
            <ac:spMk id="4" creationId="{1E9C6A0C-000A-EA3C-F268-904F9D333FDD}"/>
          </ac:spMkLst>
        </pc:spChg>
        <pc:spChg chg="mod">
          <ac:chgData name="Bryony Frost" userId="24d805b7-750c-4b1a-b2ab-7c9dcdcf3605" providerId="ADAL" clId="{52A4AABB-ADFC-4DA6-9558-0DD2D9A70145}" dt="2026-06-16T16:21:34.659" v="327" actId="122"/>
          <ac:spMkLst>
            <pc:docMk/>
            <pc:sldMk cId="1420274465" sldId="257"/>
            <ac:spMk id="5" creationId="{00E5A874-F869-57A4-28AD-06C108F8BDFC}"/>
          </ac:spMkLst>
        </pc:spChg>
        <pc:spChg chg="mod">
          <ac:chgData name="Bryony Frost" userId="24d805b7-750c-4b1a-b2ab-7c9dcdcf3605" providerId="ADAL" clId="{52A4AABB-ADFC-4DA6-9558-0DD2D9A70145}" dt="2026-06-16T16:39:23.729" v="985" actId="13822"/>
          <ac:spMkLst>
            <pc:docMk/>
            <pc:sldMk cId="1420274465" sldId="257"/>
            <ac:spMk id="6" creationId="{11BDCE6D-7668-02E7-1E48-752F7D7C17B0}"/>
          </ac:spMkLst>
        </pc:spChg>
      </pc:sldChg>
      <pc:sldChg chg="addSp delSp modSp mod modAnim">
        <pc:chgData name="Bryony Frost" userId="24d805b7-750c-4b1a-b2ab-7c9dcdcf3605" providerId="ADAL" clId="{52A4AABB-ADFC-4DA6-9558-0DD2D9A70145}" dt="2026-06-16T22:35:33.678" v="1916" actId="20577"/>
        <pc:sldMkLst>
          <pc:docMk/>
          <pc:sldMk cId="3700281385" sldId="258"/>
        </pc:sldMkLst>
        <pc:spChg chg="add mod">
          <ac:chgData name="Bryony Frost" userId="24d805b7-750c-4b1a-b2ab-7c9dcdcf3605" providerId="ADAL" clId="{52A4AABB-ADFC-4DA6-9558-0DD2D9A70145}" dt="2026-06-16T22:31:09.212" v="1846" actId="1076"/>
          <ac:spMkLst>
            <pc:docMk/>
            <pc:sldMk cId="3700281385" sldId="258"/>
            <ac:spMk id="3" creationId="{BB9AE356-21ED-3C9A-3008-81018A73247D}"/>
          </ac:spMkLst>
        </pc:spChg>
        <pc:spChg chg="mod">
          <ac:chgData name="Bryony Frost" userId="24d805b7-750c-4b1a-b2ab-7c9dcdcf3605" providerId="ADAL" clId="{52A4AABB-ADFC-4DA6-9558-0DD2D9A70145}" dt="2026-06-16T22:30:54.828" v="1844" actId="27636"/>
          <ac:spMkLst>
            <pc:docMk/>
            <pc:sldMk cId="3700281385" sldId="258"/>
            <ac:spMk id="6" creationId="{8B75A92F-0EED-A281-1B45-011FBADCB3A6}"/>
          </ac:spMkLst>
        </pc:spChg>
        <pc:spChg chg="del mod">
          <ac:chgData name="Bryony Frost" userId="24d805b7-750c-4b1a-b2ab-7c9dcdcf3605" providerId="ADAL" clId="{52A4AABB-ADFC-4DA6-9558-0DD2D9A70145}" dt="2026-06-16T22:30:49.633" v="1842" actId="478"/>
          <ac:spMkLst>
            <pc:docMk/>
            <pc:sldMk cId="3700281385" sldId="258"/>
            <ac:spMk id="7" creationId="{57B3131A-F5F7-3318-273B-4349D0BAA4F0}"/>
          </ac:spMkLst>
        </pc:spChg>
        <pc:spChg chg="add mod">
          <ac:chgData name="Bryony Frost" userId="24d805b7-750c-4b1a-b2ab-7c9dcdcf3605" providerId="ADAL" clId="{52A4AABB-ADFC-4DA6-9558-0DD2D9A70145}" dt="2026-06-16T22:35:33.678" v="1916" actId="20577"/>
          <ac:spMkLst>
            <pc:docMk/>
            <pc:sldMk cId="3700281385" sldId="258"/>
            <ac:spMk id="8" creationId="{E329451C-1B16-1754-12F2-1047580FC749}"/>
          </ac:spMkLst>
        </pc:spChg>
        <pc:picChg chg="add mod ord modCrop">
          <ac:chgData name="Bryony Frost" userId="24d805b7-750c-4b1a-b2ab-7c9dcdcf3605" providerId="ADAL" clId="{52A4AABB-ADFC-4DA6-9558-0DD2D9A70145}" dt="2026-06-16T22:34:38.826" v="1911" actId="1076"/>
          <ac:picMkLst>
            <pc:docMk/>
            <pc:sldMk cId="3700281385" sldId="258"/>
            <ac:picMk id="4" creationId="{4425E057-3C71-9312-8CB2-AB45D17ACF99}"/>
          </ac:picMkLst>
        </pc:picChg>
      </pc:sldChg>
      <pc:sldChg chg="addSp delSp modSp mod">
        <pc:chgData name="Bryony Frost" userId="24d805b7-750c-4b1a-b2ab-7c9dcdcf3605" providerId="ADAL" clId="{52A4AABB-ADFC-4DA6-9558-0DD2D9A70145}" dt="2026-06-16T22:17:54.463" v="1452" actId="167"/>
        <pc:sldMkLst>
          <pc:docMk/>
          <pc:sldMk cId="3600095810" sldId="259"/>
        </pc:sldMkLst>
        <pc:spChg chg="del mod">
          <ac:chgData name="Bryony Frost" userId="24d805b7-750c-4b1a-b2ab-7c9dcdcf3605" providerId="ADAL" clId="{52A4AABB-ADFC-4DA6-9558-0DD2D9A70145}" dt="2026-06-16T22:03:49.337" v="1376"/>
          <ac:spMkLst>
            <pc:docMk/>
            <pc:sldMk cId="3600095810" sldId="259"/>
            <ac:spMk id="10" creationId="{3E308D52-5ACF-F3B1-53CC-D6FF8F3A9A2C}"/>
          </ac:spMkLst>
        </pc:spChg>
        <pc:graphicFrameChg chg="add del mod modGraphic">
          <ac:chgData name="Bryony Frost" userId="24d805b7-750c-4b1a-b2ab-7c9dcdcf3605" providerId="ADAL" clId="{52A4AABB-ADFC-4DA6-9558-0DD2D9A70145}" dt="2026-06-16T22:04:20.023" v="1384" actId="478"/>
          <ac:graphicFrameMkLst>
            <pc:docMk/>
            <pc:sldMk cId="3600095810" sldId="259"/>
            <ac:graphicFrameMk id="9" creationId="{76EBAD46-8DEC-B259-5BBF-11D329F8D288}"/>
          </ac:graphicFrameMkLst>
        </pc:graphicFrameChg>
        <pc:picChg chg="add del mod ord">
          <ac:chgData name="Bryony Frost" userId="24d805b7-750c-4b1a-b2ab-7c9dcdcf3605" providerId="ADAL" clId="{52A4AABB-ADFC-4DA6-9558-0DD2D9A70145}" dt="2026-06-16T22:17:50.767" v="1450" actId="478"/>
          <ac:picMkLst>
            <pc:docMk/>
            <pc:sldMk cId="3600095810" sldId="259"/>
            <ac:picMk id="5" creationId="{49B1FBFB-B041-CF01-6C4C-47BB12696BE8}"/>
          </ac:picMkLst>
        </pc:picChg>
        <pc:picChg chg="add del mod ord">
          <ac:chgData name="Bryony Frost" userId="24d805b7-750c-4b1a-b2ab-7c9dcdcf3605" providerId="ADAL" clId="{52A4AABB-ADFC-4DA6-9558-0DD2D9A70145}" dt="2026-06-16T22:17:48.766" v="1449" actId="478"/>
          <ac:picMkLst>
            <pc:docMk/>
            <pc:sldMk cId="3600095810" sldId="259"/>
            <ac:picMk id="6" creationId="{179393A8-0901-5D98-2B4C-FC0055F118D7}"/>
          </ac:picMkLst>
        </pc:picChg>
        <pc:picChg chg="add mod modCrop">
          <ac:chgData name="Bryony Frost" userId="24d805b7-750c-4b1a-b2ab-7c9dcdcf3605" providerId="ADAL" clId="{52A4AABB-ADFC-4DA6-9558-0DD2D9A70145}" dt="2026-06-16T22:09:08.408" v="1404" actId="1076"/>
          <ac:picMkLst>
            <pc:docMk/>
            <pc:sldMk cId="3600095810" sldId="259"/>
            <ac:picMk id="7" creationId="{C9D4334C-0770-37E2-B9B1-057D9946C6C6}"/>
          </ac:picMkLst>
        </pc:picChg>
        <pc:picChg chg="mod">
          <ac:chgData name="Bryony Frost" userId="24d805b7-750c-4b1a-b2ab-7c9dcdcf3605" providerId="ADAL" clId="{52A4AABB-ADFC-4DA6-9558-0DD2D9A70145}" dt="2026-06-16T22:03:33.910" v="1370" actId="1076"/>
          <ac:picMkLst>
            <pc:docMk/>
            <pc:sldMk cId="3600095810" sldId="259"/>
            <ac:picMk id="8" creationId="{6259E463-5749-D5EA-C579-A58BDDE35F4F}"/>
          </ac:picMkLst>
        </pc:picChg>
        <pc:picChg chg="add mod modCrop">
          <ac:chgData name="Bryony Frost" userId="24d805b7-750c-4b1a-b2ab-7c9dcdcf3605" providerId="ADAL" clId="{52A4AABB-ADFC-4DA6-9558-0DD2D9A70145}" dt="2026-06-16T22:09:08.408" v="1404" actId="1076"/>
          <ac:picMkLst>
            <pc:docMk/>
            <pc:sldMk cId="3600095810" sldId="259"/>
            <ac:picMk id="12" creationId="{BC590D48-CD1E-E9FA-5993-EBF2742DCDDD}"/>
          </ac:picMkLst>
        </pc:picChg>
        <pc:picChg chg="add mod ord">
          <ac:chgData name="Bryony Frost" userId="24d805b7-750c-4b1a-b2ab-7c9dcdcf3605" providerId="ADAL" clId="{52A4AABB-ADFC-4DA6-9558-0DD2D9A70145}" dt="2026-06-16T22:17:54.463" v="1452" actId="167"/>
          <ac:picMkLst>
            <pc:docMk/>
            <pc:sldMk cId="3600095810" sldId="259"/>
            <ac:picMk id="13" creationId="{1FFA584D-074C-3D14-F7DB-549686140280}"/>
          </ac:picMkLst>
        </pc:picChg>
      </pc:sldChg>
      <pc:sldChg chg="addSp delSp modSp del mod">
        <pc:chgData name="Bryony Frost" userId="24d805b7-750c-4b1a-b2ab-7c9dcdcf3605" providerId="ADAL" clId="{52A4AABB-ADFC-4DA6-9558-0DD2D9A70145}" dt="2026-06-16T22:07:20.219" v="1395" actId="47"/>
        <pc:sldMkLst>
          <pc:docMk/>
          <pc:sldMk cId="1866247394" sldId="260"/>
        </pc:sldMkLst>
        <pc:graphicFrameChg chg="mod modGraphic">
          <ac:chgData name="Bryony Frost" userId="24d805b7-750c-4b1a-b2ab-7c9dcdcf3605" providerId="ADAL" clId="{52A4AABB-ADFC-4DA6-9558-0DD2D9A70145}" dt="2026-06-16T16:33:43.264" v="900" actId="20577"/>
          <ac:graphicFrameMkLst>
            <pc:docMk/>
            <pc:sldMk cId="1866247394" sldId="260"/>
            <ac:graphicFrameMk id="8" creationId="{11075AC4-BC62-250A-2CF4-99A839901869}"/>
          </ac:graphicFrameMkLst>
        </pc:graphicFrameChg>
        <pc:picChg chg="add mod modCrop">
          <ac:chgData name="Bryony Frost" userId="24d805b7-750c-4b1a-b2ab-7c9dcdcf3605" providerId="ADAL" clId="{52A4AABB-ADFC-4DA6-9558-0DD2D9A70145}" dt="2026-06-16T16:33:35.009" v="893" actId="1076"/>
          <ac:picMkLst>
            <pc:docMk/>
            <pc:sldMk cId="1866247394" sldId="260"/>
            <ac:picMk id="4" creationId="{EB31F067-7812-0344-EBAF-E94ABF0889BD}"/>
          </ac:picMkLst>
        </pc:picChg>
        <pc:picChg chg="add mod ord">
          <ac:chgData name="Bryony Frost" userId="24d805b7-750c-4b1a-b2ab-7c9dcdcf3605" providerId="ADAL" clId="{52A4AABB-ADFC-4DA6-9558-0DD2D9A70145}" dt="2026-06-16T22:02:03.696" v="1359" actId="1076"/>
          <ac:picMkLst>
            <pc:docMk/>
            <pc:sldMk cId="1866247394" sldId="260"/>
            <ac:picMk id="5" creationId="{55EF939F-2CEB-0449-C741-7A1356FE01FF}"/>
          </ac:picMkLst>
        </pc:picChg>
        <pc:picChg chg="del mod">
          <ac:chgData name="Bryony Frost" userId="24d805b7-750c-4b1a-b2ab-7c9dcdcf3605" providerId="ADAL" clId="{52A4AABB-ADFC-4DA6-9558-0DD2D9A70145}" dt="2026-06-16T16:32:44.520" v="888" actId="478"/>
          <ac:picMkLst>
            <pc:docMk/>
            <pc:sldMk cId="1866247394" sldId="260"/>
            <ac:picMk id="9" creationId="{1390E377-B25C-60C5-6FC0-3CCF82893E00}"/>
          </ac:picMkLst>
        </pc:picChg>
      </pc:sldChg>
      <pc:sldChg chg="del">
        <pc:chgData name="Bryony Frost" userId="24d805b7-750c-4b1a-b2ab-7c9dcdcf3605" providerId="ADAL" clId="{52A4AABB-ADFC-4DA6-9558-0DD2D9A70145}" dt="2026-06-16T21:49:13.932" v="1266" actId="47"/>
        <pc:sldMkLst>
          <pc:docMk/>
          <pc:sldMk cId="803745557" sldId="261"/>
        </pc:sldMkLst>
      </pc:sldChg>
      <pc:sldChg chg="del">
        <pc:chgData name="Bryony Frost" userId="24d805b7-750c-4b1a-b2ab-7c9dcdcf3605" providerId="ADAL" clId="{52A4AABB-ADFC-4DA6-9558-0DD2D9A70145}" dt="2026-06-16T21:49:13.932" v="1266" actId="47"/>
        <pc:sldMkLst>
          <pc:docMk/>
          <pc:sldMk cId="131373368" sldId="263"/>
        </pc:sldMkLst>
      </pc:sldChg>
      <pc:sldChg chg="addSp delSp modSp mod">
        <pc:chgData name="Bryony Frost" userId="24d805b7-750c-4b1a-b2ab-7c9dcdcf3605" providerId="ADAL" clId="{52A4AABB-ADFC-4DA6-9558-0DD2D9A70145}" dt="2026-06-16T22:30:30.112" v="1841" actId="20577"/>
        <pc:sldMkLst>
          <pc:docMk/>
          <pc:sldMk cId="2591125301" sldId="264"/>
        </pc:sldMkLst>
        <pc:spChg chg="mod">
          <ac:chgData name="Bryony Frost" userId="24d805b7-750c-4b1a-b2ab-7c9dcdcf3605" providerId="ADAL" clId="{52A4AABB-ADFC-4DA6-9558-0DD2D9A70145}" dt="2026-06-16T22:30:21.437" v="1840" actId="20577"/>
          <ac:spMkLst>
            <pc:docMk/>
            <pc:sldMk cId="2591125301" sldId="264"/>
            <ac:spMk id="2" creationId="{AD736D53-2C88-E540-DB5B-B637089DCE78}"/>
          </ac:spMkLst>
        </pc:spChg>
        <pc:spChg chg="mod">
          <ac:chgData name="Bryony Frost" userId="24d805b7-750c-4b1a-b2ab-7c9dcdcf3605" providerId="ADAL" clId="{52A4AABB-ADFC-4DA6-9558-0DD2D9A70145}" dt="2026-06-16T22:30:30.112" v="1841" actId="20577"/>
          <ac:spMkLst>
            <pc:docMk/>
            <pc:sldMk cId="2591125301" sldId="264"/>
            <ac:spMk id="3" creationId="{84B6BBB8-3065-4259-FCA6-860418C08033}"/>
          </ac:spMkLst>
        </pc:spChg>
        <pc:spChg chg="del">
          <ac:chgData name="Bryony Frost" userId="24d805b7-750c-4b1a-b2ab-7c9dcdcf3605" providerId="ADAL" clId="{52A4AABB-ADFC-4DA6-9558-0DD2D9A70145}" dt="2026-06-16T22:27:33.268" v="1485" actId="478"/>
          <ac:spMkLst>
            <pc:docMk/>
            <pc:sldMk cId="2591125301" sldId="264"/>
            <ac:spMk id="4" creationId="{DD6B63F9-4B62-AE4C-EF8B-9F9AC6A479B7}"/>
          </ac:spMkLst>
        </pc:spChg>
        <pc:picChg chg="add del mod ord">
          <ac:chgData name="Bryony Frost" userId="24d805b7-750c-4b1a-b2ab-7c9dcdcf3605" providerId="ADAL" clId="{52A4AABB-ADFC-4DA6-9558-0DD2D9A70145}" dt="2026-06-16T22:27:36.910" v="1487" actId="1076"/>
          <ac:picMkLst>
            <pc:docMk/>
            <pc:sldMk cId="2591125301" sldId="264"/>
            <ac:picMk id="5" creationId="{9FD61E6A-AD16-45E7-04C3-D41C2C10CFA6}"/>
          </ac:picMkLst>
        </pc:picChg>
      </pc:sldChg>
      <pc:sldChg chg="del ord">
        <pc:chgData name="Bryony Frost" userId="24d805b7-750c-4b1a-b2ab-7c9dcdcf3605" providerId="ADAL" clId="{52A4AABB-ADFC-4DA6-9558-0DD2D9A70145}" dt="2026-06-16T16:28:28.208" v="746" actId="47"/>
        <pc:sldMkLst>
          <pc:docMk/>
          <pc:sldMk cId="3012151691" sldId="265"/>
        </pc:sldMkLst>
      </pc:sldChg>
      <pc:sldChg chg="addSp delSp modSp mod">
        <pc:chgData name="Bryony Frost" userId="24d805b7-750c-4b1a-b2ab-7c9dcdcf3605" providerId="ADAL" clId="{52A4AABB-ADFC-4DA6-9558-0DD2D9A70145}" dt="2026-06-16T22:18:45.343" v="1461" actId="1076"/>
        <pc:sldMkLst>
          <pc:docMk/>
          <pc:sldMk cId="1680398373" sldId="266"/>
        </pc:sldMkLst>
        <pc:picChg chg="add del mod ord">
          <ac:chgData name="Bryony Frost" userId="24d805b7-750c-4b1a-b2ab-7c9dcdcf3605" providerId="ADAL" clId="{52A4AABB-ADFC-4DA6-9558-0DD2D9A70145}" dt="2026-06-16T22:18:12.157" v="1453" actId="478"/>
          <ac:picMkLst>
            <pc:docMk/>
            <pc:sldMk cId="1680398373" sldId="266"/>
            <ac:picMk id="4" creationId="{1B165BE8-2EDF-C71E-C9B3-9A59636B207C}"/>
          </ac:picMkLst>
        </pc:picChg>
        <pc:picChg chg="add mod">
          <ac:chgData name="Bryony Frost" userId="24d805b7-750c-4b1a-b2ab-7c9dcdcf3605" providerId="ADAL" clId="{52A4AABB-ADFC-4DA6-9558-0DD2D9A70145}" dt="2026-06-16T22:01:42.370" v="1356"/>
          <ac:picMkLst>
            <pc:docMk/>
            <pc:sldMk cId="1680398373" sldId="266"/>
            <ac:picMk id="5" creationId="{606BA808-6F00-07A3-C837-2E3DF8157B39}"/>
          </ac:picMkLst>
        </pc:picChg>
        <pc:picChg chg="add mod ord modCrop">
          <ac:chgData name="Bryony Frost" userId="24d805b7-750c-4b1a-b2ab-7c9dcdcf3605" providerId="ADAL" clId="{52A4AABB-ADFC-4DA6-9558-0DD2D9A70145}" dt="2026-06-16T22:18:45.343" v="1461" actId="1076"/>
          <ac:picMkLst>
            <pc:docMk/>
            <pc:sldMk cId="1680398373" sldId="266"/>
            <ac:picMk id="6" creationId="{C18A2C1B-489F-F330-CF70-8196987F88BB}"/>
          </ac:picMkLst>
        </pc:picChg>
      </pc:sldChg>
      <pc:sldChg chg="del">
        <pc:chgData name="Bryony Frost" userId="24d805b7-750c-4b1a-b2ab-7c9dcdcf3605" providerId="ADAL" clId="{52A4AABB-ADFC-4DA6-9558-0DD2D9A70145}" dt="2026-06-16T21:49:13.932" v="1266" actId="47"/>
        <pc:sldMkLst>
          <pc:docMk/>
          <pc:sldMk cId="2814100781" sldId="269"/>
        </pc:sldMkLst>
      </pc:sldChg>
      <pc:sldChg chg="addSp delSp modSp add mod modAnim">
        <pc:chgData name="Bryony Frost" userId="24d805b7-750c-4b1a-b2ab-7c9dcdcf3605" providerId="ADAL" clId="{52A4AABB-ADFC-4DA6-9558-0DD2D9A70145}" dt="2026-06-16T22:32:17.460" v="1850" actId="13822"/>
        <pc:sldMkLst>
          <pc:docMk/>
          <pc:sldMk cId="1651802186" sldId="270"/>
        </pc:sldMkLst>
        <pc:spChg chg="add mod ord">
          <ac:chgData name="Bryony Frost" userId="24d805b7-750c-4b1a-b2ab-7c9dcdcf3605" providerId="ADAL" clId="{52A4AABB-ADFC-4DA6-9558-0DD2D9A70145}" dt="2026-06-16T21:58:02.052" v="1332" actId="167"/>
          <ac:spMkLst>
            <pc:docMk/>
            <pc:sldMk cId="1651802186" sldId="270"/>
            <ac:spMk id="2" creationId="{1340B719-7367-BE8F-27EC-EBAE3132EC36}"/>
          </ac:spMkLst>
        </pc:spChg>
        <pc:spChg chg="add mod ord">
          <ac:chgData name="Bryony Frost" userId="24d805b7-750c-4b1a-b2ab-7c9dcdcf3605" providerId="ADAL" clId="{52A4AABB-ADFC-4DA6-9558-0DD2D9A70145}" dt="2026-06-16T21:57:49.265" v="1327" actId="167"/>
          <ac:spMkLst>
            <pc:docMk/>
            <pc:sldMk cId="1651802186" sldId="270"/>
            <ac:spMk id="3" creationId="{C482F935-4C54-334C-98C6-83A9AC5209C2}"/>
          </ac:spMkLst>
        </pc:spChg>
        <pc:spChg chg="mod">
          <ac:chgData name="Bryony Frost" userId="24d805b7-750c-4b1a-b2ab-7c9dcdcf3605" providerId="ADAL" clId="{52A4AABB-ADFC-4DA6-9558-0DD2D9A70145}" dt="2026-06-16T21:55:05.680" v="1298" actId="1076"/>
          <ac:spMkLst>
            <pc:docMk/>
            <pc:sldMk cId="1651802186" sldId="270"/>
            <ac:spMk id="4" creationId="{48B5AB21-446A-B9B2-5887-44943C96C23B}"/>
          </ac:spMkLst>
        </pc:spChg>
        <pc:spChg chg="del mod">
          <ac:chgData name="Bryony Frost" userId="24d805b7-750c-4b1a-b2ab-7c9dcdcf3605" providerId="ADAL" clId="{52A4AABB-ADFC-4DA6-9558-0DD2D9A70145}" dt="2026-06-16T16:21:47.435" v="328" actId="478"/>
          <ac:spMkLst>
            <pc:docMk/>
            <pc:sldMk cId="1651802186" sldId="270"/>
            <ac:spMk id="5" creationId="{AC4BF0B7-3F63-910A-90C1-EFE9420B90E5}"/>
          </ac:spMkLst>
        </pc:spChg>
        <pc:spChg chg="del mod">
          <ac:chgData name="Bryony Frost" userId="24d805b7-750c-4b1a-b2ab-7c9dcdcf3605" providerId="ADAL" clId="{52A4AABB-ADFC-4DA6-9558-0DD2D9A70145}" dt="2026-06-16T21:54:18.697" v="1288" actId="478"/>
          <ac:spMkLst>
            <pc:docMk/>
            <pc:sldMk cId="1651802186" sldId="270"/>
            <ac:spMk id="6" creationId="{B7EE8270-2865-C459-E5C5-ECFB370B1B6F}"/>
          </ac:spMkLst>
        </pc:spChg>
        <pc:spChg chg="add del mod">
          <ac:chgData name="Bryony Frost" userId="24d805b7-750c-4b1a-b2ab-7c9dcdcf3605" providerId="ADAL" clId="{52A4AABB-ADFC-4DA6-9558-0DD2D9A70145}" dt="2026-06-16T16:21:55.391" v="331" actId="478"/>
          <ac:spMkLst>
            <pc:docMk/>
            <pc:sldMk cId="1651802186" sldId="270"/>
            <ac:spMk id="8" creationId="{81C6047D-1131-452D-0ADB-4CBB9DA4B482}"/>
          </ac:spMkLst>
        </pc:spChg>
        <pc:spChg chg="add mod">
          <ac:chgData name="Bryony Frost" userId="24d805b7-750c-4b1a-b2ab-7c9dcdcf3605" providerId="ADAL" clId="{52A4AABB-ADFC-4DA6-9558-0DD2D9A70145}" dt="2026-06-16T16:21:53.577" v="330"/>
          <ac:spMkLst>
            <pc:docMk/>
            <pc:sldMk cId="1651802186" sldId="270"/>
            <ac:spMk id="9" creationId="{400537D6-3C65-04E6-D435-E5C291C7E738}"/>
          </ac:spMkLst>
        </pc:spChg>
        <pc:spChg chg="add mod">
          <ac:chgData name="Bryony Frost" userId="24d805b7-750c-4b1a-b2ab-7c9dcdcf3605" providerId="ADAL" clId="{52A4AABB-ADFC-4DA6-9558-0DD2D9A70145}" dt="2026-06-16T21:55:18.805" v="1299" actId="1076"/>
          <ac:spMkLst>
            <pc:docMk/>
            <pc:sldMk cId="1651802186" sldId="270"/>
            <ac:spMk id="10" creationId="{EC53D024-DDF4-225C-2DAA-8BDB12CBA551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1" creationId="{54358C40-05DC-E4B9-14DD-43A4D98786C9}"/>
          </ac:spMkLst>
        </pc:spChg>
        <pc:spChg chg="add del mod">
          <ac:chgData name="Bryony Frost" userId="24d805b7-750c-4b1a-b2ab-7c9dcdcf3605" providerId="ADAL" clId="{52A4AABB-ADFC-4DA6-9558-0DD2D9A70145}" dt="2026-06-16T21:18:52.433" v="1159" actId="478"/>
          <ac:spMkLst>
            <pc:docMk/>
            <pc:sldMk cId="1651802186" sldId="270"/>
            <ac:spMk id="12" creationId="{25B166AA-5C25-9B10-E25F-561505FC45CC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3" creationId="{DDD814A0-3858-02F9-3260-0D3971D4F94F}"/>
          </ac:spMkLst>
        </pc:spChg>
        <pc:spChg chg="add del mod">
          <ac:chgData name="Bryony Frost" userId="24d805b7-750c-4b1a-b2ab-7c9dcdcf3605" providerId="ADAL" clId="{52A4AABB-ADFC-4DA6-9558-0DD2D9A70145}" dt="2026-06-16T21:18:50.168" v="1158" actId="478"/>
          <ac:spMkLst>
            <pc:docMk/>
            <pc:sldMk cId="1651802186" sldId="270"/>
            <ac:spMk id="14" creationId="{31C51C8C-995E-0E11-EF5D-C337FA6E6922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5" creationId="{09BE85A2-061F-7274-B4B0-5FC31601A76D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6" creationId="{BF93F42F-D17F-0A88-4274-6D1F19AEB70D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7" creationId="{6A38EA55-7603-DC34-1A8D-81D4264D3950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8" creationId="{9E372E7A-A356-312E-19A2-433930388194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19" creationId="{C09AE98B-7589-6888-4676-DA9766C79463}"/>
          </ac:spMkLst>
        </pc:spChg>
        <pc:spChg chg="add mod">
          <ac:chgData name="Bryony Frost" userId="24d805b7-750c-4b1a-b2ab-7c9dcdcf3605" providerId="ADAL" clId="{52A4AABB-ADFC-4DA6-9558-0DD2D9A70145}" dt="2026-06-16T21:19:32.827" v="1166" actId="1076"/>
          <ac:spMkLst>
            <pc:docMk/>
            <pc:sldMk cId="1651802186" sldId="270"/>
            <ac:spMk id="20" creationId="{8158F778-AF94-59C2-050F-D78F7B21D895}"/>
          </ac:spMkLst>
        </pc:spChg>
        <pc:spChg chg="add mod">
          <ac:chgData name="Bryony Frost" userId="24d805b7-750c-4b1a-b2ab-7c9dcdcf3605" providerId="ADAL" clId="{52A4AABB-ADFC-4DA6-9558-0DD2D9A70145}" dt="2026-06-16T21:40:48.271" v="1227" actId="1076"/>
          <ac:spMkLst>
            <pc:docMk/>
            <pc:sldMk cId="1651802186" sldId="270"/>
            <ac:spMk id="21" creationId="{2D549314-C39A-C655-1541-F31E6484B135}"/>
          </ac:spMkLst>
        </pc:spChg>
        <pc:spChg chg="add mod">
          <ac:chgData name="Bryony Frost" userId="24d805b7-750c-4b1a-b2ab-7c9dcdcf3605" providerId="ADAL" clId="{52A4AABB-ADFC-4DA6-9558-0DD2D9A70145}" dt="2026-06-16T21:42:42.688" v="1238" actId="1076"/>
          <ac:spMkLst>
            <pc:docMk/>
            <pc:sldMk cId="1651802186" sldId="270"/>
            <ac:spMk id="22" creationId="{2F01825D-84A8-33F0-A258-172B2F727E63}"/>
          </ac:spMkLst>
        </pc:spChg>
        <pc:spChg chg="add mod">
          <ac:chgData name="Bryony Frost" userId="24d805b7-750c-4b1a-b2ab-7c9dcdcf3605" providerId="ADAL" clId="{52A4AABB-ADFC-4DA6-9558-0DD2D9A70145}" dt="2026-06-16T22:32:17.460" v="1850" actId="13822"/>
          <ac:spMkLst>
            <pc:docMk/>
            <pc:sldMk cId="1651802186" sldId="270"/>
            <ac:spMk id="25" creationId="{AA03ED6B-75CA-648E-328D-F59DF01D1245}"/>
          </ac:spMkLst>
        </pc:spChg>
        <pc:picChg chg="add del mod ord">
          <ac:chgData name="Bryony Frost" userId="24d805b7-750c-4b1a-b2ab-7c9dcdcf3605" providerId="ADAL" clId="{52A4AABB-ADFC-4DA6-9558-0DD2D9A70145}" dt="2026-06-16T22:17:26.061" v="1445" actId="478"/>
          <ac:picMkLst>
            <pc:docMk/>
            <pc:sldMk cId="1651802186" sldId="270"/>
            <ac:picMk id="24" creationId="{3FF6746E-D522-3825-66D1-56B87CBA899D}"/>
          </ac:picMkLst>
        </pc:picChg>
        <pc:picChg chg="add mod ord modCrop">
          <ac:chgData name="Bryony Frost" userId="24d805b7-750c-4b1a-b2ab-7c9dcdcf3605" providerId="ADAL" clId="{52A4AABB-ADFC-4DA6-9558-0DD2D9A70145}" dt="2026-06-16T22:17:37.670" v="1447" actId="732"/>
          <ac:picMkLst>
            <pc:docMk/>
            <pc:sldMk cId="1651802186" sldId="270"/>
            <ac:picMk id="26" creationId="{972927EF-37D0-8B9E-FF7C-ECB5FAE1CA8F}"/>
          </ac:picMkLst>
        </pc:picChg>
      </pc:sldChg>
      <pc:sldChg chg="addSp delSp modSp add mod modAnim">
        <pc:chgData name="Bryony Frost" userId="24d805b7-750c-4b1a-b2ab-7c9dcdcf3605" providerId="ADAL" clId="{52A4AABB-ADFC-4DA6-9558-0DD2D9A70145}" dt="2026-06-16T22:39:07.573" v="1922" actId="113"/>
        <pc:sldMkLst>
          <pc:docMk/>
          <pc:sldMk cId="3501479078" sldId="271"/>
        </pc:sldMkLst>
        <pc:spChg chg="del">
          <ac:chgData name="Bryony Frost" userId="24d805b7-750c-4b1a-b2ab-7c9dcdcf3605" providerId="ADAL" clId="{52A4AABB-ADFC-4DA6-9558-0DD2D9A70145}" dt="2026-06-16T16:23:48.226" v="349" actId="478"/>
          <ac:spMkLst>
            <pc:docMk/>
            <pc:sldMk cId="3501479078" sldId="271"/>
            <ac:spMk id="2" creationId="{1596AD5A-C1C1-3C75-27D8-F70B0D1EA7AA}"/>
          </ac:spMkLst>
        </pc:spChg>
        <pc:spChg chg="del">
          <ac:chgData name="Bryony Frost" userId="24d805b7-750c-4b1a-b2ab-7c9dcdcf3605" providerId="ADAL" clId="{52A4AABB-ADFC-4DA6-9558-0DD2D9A70145}" dt="2026-06-16T16:23:51.131" v="350" actId="478"/>
          <ac:spMkLst>
            <pc:docMk/>
            <pc:sldMk cId="3501479078" sldId="271"/>
            <ac:spMk id="3" creationId="{F4F28C77-66F1-0ECA-A80E-54BDB83DD6C6}"/>
          </ac:spMkLst>
        </pc:spChg>
        <pc:spChg chg="del">
          <ac:chgData name="Bryony Frost" userId="24d805b7-750c-4b1a-b2ab-7c9dcdcf3605" providerId="ADAL" clId="{52A4AABB-ADFC-4DA6-9558-0DD2D9A70145}" dt="2026-06-16T16:23:31.960" v="342" actId="478"/>
          <ac:spMkLst>
            <pc:docMk/>
            <pc:sldMk cId="3501479078" sldId="271"/>
            <ac:spMk id="4" creationId="{CBE72732-BF20-BA9B-1E05-D3373CA89723}"/>
          </ac:spMkLst>
        </pc:spChg>
        <pc:spChg chg="del">
          <ac:chgData name="Bryony Frost" userId="24d805b7-750c-4b1a-b2ab-7c9dcdcf3605" providerId="ADAL" clId="{52A4AABB-ADFC-4DA6-9558-0DD2D9A70145}" dt="2026-06-16T16:23:38.346" v="345" actId="478"/>
          <ac:spMkLst>
            <pc:docMk/>
            <pc:sldMk cId="3501479078" sldId="271"/>
            <ac:spMk id="6" creationId="{52A337E8-CC43-AFE2-2BE0-7629123DA0BF}"/>
          </ac:spMkLst>
        </pc:spChg>
        <pc:spChg chg="add del mod">
          <ac:chgData name="Bryony Frost" userId="24d805b7-750c-4b1a-b2ab-7c9dcdcf3605" providerId="ADAL" clId="{52A4AABB-ADFC-4DA6-9558-0DD2D9A70145}" dt="2026-06-16T16:24:09.294" v="404" actId="14100"/>
          <ac:spMkLst>
            <pc:docMk/>
            <pc:sldMk cId="3501479078" sldId="271"/>
            <ac:spMk id="7" creationId="{9FF7401F-F513-5F59-C997-0CBC809CCFBD}"/>
          </ac:spMkLst>
        </pc:spChg>
        <pc:spChg chg="add del mod">
          <ac:chgData name="Bryony Frost" userId="24d805b7-750c-4b1a-b2ab-7c9dcdcf3605" providerId="ADAL" clId="{52A4AABB-ADFC-4DA6-9558-0DD2D9A70145}" dt="2026-06-16T16:23:41.067" v="346" actId="478"/>
          <ac:spMkLst>
            <pc:docMk/>
            <pc:sldMk cId="3501479078" sldId="271"/>
            <ac:spMk id="9" creationId="{B7268029-7969-F37E-46E0-74FB561DB981}"/>
          </ac:spMkLst>
        </pc:spChg>
        <pc:spChg chg="del">
          <ac:chgData name="Bryony Frost" userId="24d805b7-750c-4b1a-b2ab-7c9dcdcf3605" providerId="ADAL" clId="{52A4AABB-ADFC-4DA6-9558-0DD2D9A70145}" dt="2026-06-16T16:23:43.830" v="347" actId="478"/>
          <ac:spMkLst>
            <pc:docMk/>
            <pc:sldMk cId="3501479078" sldId="271"/>
            <ac:spMk id="10" creationId="{EFB908B9-D94D-B362-4DEA-7ED1284C815A}"/>
          </ac:spMkLst>
        </pc:spChg>
        <pc:spChg chg="add del mod">
          <ac:chgData name="Bryony Frost" userId="24d805b7-750c-4b1a-b2ab-7c9dcdcf3605" providerId="ADAL" clId="{52A4AABB-ADFC-4DA6-9558-0DD2D9A70145}" dt="2026-06-16T16:23:45.468" v="348" actId="478"/>
          <ac:spMkLst>
            <pc:docMk/>
            <pc:sldMk cId="3501479078" sldId="271"/>
            <ac:spMk id="12" creationId="{CAFC1374-6E81-BF0F-B4FD-E24F54449A16}"/>
          </ac:spMkLst>
        </pc:spChg>
        <pc:spChg chg="add mod">
          <ac:chgData name="Bryony Frost" userId="24d805b7-750c-4b1a-b2ab-7c9dcdcf3605" providerId="ADAL" clId="{52A4AABB-ADFC-4DA6-9558-0DD2D9A70145}" dt="2026-06-16T22:39:03.890" v="1921" actId="113"/>
          <ac:spMkLst>
            <pc:docMk/>
            <pc:sldMk cId="3501479078" sldId="271"/>
            <ac:spMk id="13" creationId="{74402515-5C3A-5B17-0CB2-CB653AB0447B}"/>
          </ac:spMkLst>
        </pc:spChg>
        <pc:spChg chg="add mod">
          <ac:chgData name="Bryony Frost" userId="24d805b7-750c-4b1a-b2ab-7c9dcdcf3605" providerId="ADAL" clId="{52A4AABB-ADFC-4DA6-9558-0DD2D9A70145}" dt="2026-06-16T22:39:07.573" v="1922" actId="113"/>
          <ac:spMkLst>
            <pc:docMk/>
            <pc:sldMk cId="3501479078" sldId="271"/>
            <ac:spMk id="14" creationId="{71EDB864-F04F-BD7F-16B6-C412236C7134}"/>
          </ac:spMkLst>
        </pc:spChg>
        <pc:picChg chg="add del mod ord">
          <ac:chgData name="Bryony Frost" userId="24d805b7-750c-4b1a-b2ab-7c9dcdcf3605" providerId="ADAL" clId="{52A4AABB-ADFC-4DA6-9558-0DD2D9A70145}" dt="2026-06-16T22:15:33.666" v="1429" actId="478"/>
          <ac:picMkLst>
            <pc:docMk/>
            <pc:sldMk cId="3501479078" sldId="271"/>
            <ac:picMk id="15" creationId="{3C60C2D4-D7DB-D126-2E75-72623424FDA5}"/>
          </ac:picMkLst>
        </pc:picChg>
        <pc:picChg chg="add del mod ord">
          <ac:chgData name="Bryony Frost" userId="24d805b7-750c-4b1a-b2ab-7c9dcdcf3605" providerId="ADAL" clId="{52A4AABB-ADFC-4DA6-9558-0DD2D9A70145}" dt="2026-06-16T22:15:31.308" v="1428" actId="478"/>
          <ac:picMkLst>
            <pc:docMk/>
            <pc:sldMk cId="3501479078" sldId="271"/>
            <ac:picMk id="16" creationId="{B8FB2A8D-7A70-041E-1294-B96CFC9313ED}"/>
          </ac:picMkLst>
        </pc:picChg>
        <pc:picChg chg="add mod ord modCrop">
          <ac:chgData name="Bryony Frost" userId="24d805b7-750c-4b1a-b2ab-7c9dcdcf3605" providerId="ADAL" clId="{52A4AABB-ADFC-4DA6-9558-0DD2D9A70145}" dt="2026-06-16T22:17:12.365" v="1442" actId="1076"/>
          <ac:picMkLst>
            <pc:docMk/>
            <pc:sldMk cId="3501479078" sldId="271"/>
            <ac:picMk id="18" creationId="{EFF34535-FB41-4D7D-D8CC-00AD8A06A74D}"/>
          </ac:picMkLst>
        </pc:picChg>
      </pc:sldChg>
      <pc:sldChg chg="modSp add mod ord">
        <pc:chgData name="Bryony Frost" userId="24d805b7-750c-4b1a-b2ab-7c9dcdcf3605" providerId="ADAL" clId="{52A4AABB-ADFC-4DA6-9558-0DD2D9A70145}" dt="2026-06-16T22:05:37.117" v="1394" actId="12385"/>
        <pc:sldMkLst>
          <pc:docMk/>
          <pc:sldMk cId="1252747505" sldId="297"/>
        </pc:sldMkLst>
        <pc:graphicFrameChg chg="modGraphic">
          <ac:chgData name="Bryony Frost" userId="24d805b7-750c-4b1a-b2ab-7c9dcdcf3605" providerId="ADAL" clId="{52A4AABB-ADFC-4DA6-9558-0DD2D9A70145}" dt="2026-06-16T22:05:37.117" v="1394" actId="12385"/>
          <ac:graphicFrameMkLst>
            <pc:docMk/>
            <pc:sldMk cId="1252747505" sldId="297"/>
            <ac:graphicFrameMk id="4" creationId="{6F1BA149-03E3-CBB7-EC7A-123323306009}"/>
          </ac:graphicFrameMkLst>
        </pc:graphicFrame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3" creationId="{01DD9A04-FE59-4D56-8530-11AA052DDCC1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5" creationId="{88D73D0C-FCDC-BB52-9ABB-1DBED8E0A98C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6" creationId="{530A1320-8F36-3EF7-31D8-1FEFB9E5FC4A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7" creationId="{24B50AD7-A105-263D-CD79-7CEDEBEB14F6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8" creationId="{9ACBB524-D9E2-62A7-0C1E-B738C37F8E1A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10" creationId="{7A1B0CE5-9150-78BC-1459-BF889338A1A7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12" creationId="{070A2C48-D40C-519E-EA95-AE78710067C1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18" creationId="{06FC3184-9D71-4C28-C748-14DD0A36B01B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22" creationId="{EC074295-0EC5-AF5A-DE87-DF7FA6587A7E}"/>
          </ac:picMkLst>
        </pc:picChg>
        <pc:picChg chg="mod">
          <ac:chgData name="Bryony Frost" userId="24d805b7-750c-4b1a-b2ab-7c9dcdcf3605" providerId="ADAL" clId="{52A4AABB-ADFC-4DA6-9558-0DD2D9A70145}" dt="2026-06-16T16:31:48.815" v="885" actId="1076"/>
          <ac:picMkLst>
            <pc:docMk/>
            <pc:sldMk cId="1252747505" sldId="297"/>
            <ac:picMk id="23" creationId="{33D7A4AB-8186-E138-F7B0-1942C4A95D86}"/>
          </ac:picMkLst>
        </pc:picChg>
      </pc:sldChg>
      <pc:sldChg chg="addSp delSp modSp add del mod setBg delDesignElem">
        <pc:chgData name="Bryony Frost" userId="24d805b7-750c-4b1a-b2ab-7c9dcdcf3605" providerId="ADAL" clId="{52A4AABB-ADFC-4DA6-9558-0DD2D9A70145}" dt="2026-06-16T21:50:40.038" v="1267"/>
        <pc:sldMkLst>
          <pc:docMk/>
          <pc:sldMk cId="130250212" sldId="298"/>
        </pc:sldMkLst>
        <pc:spChg chg="del">
          <ac:chgData name="Bryony Frost" userId="24d805b7-750c-4b1a-b2ab-7c9dcdcf3605" providerId="ADAL" clId="{52A4AABB-ADFC-4DA6-9558-0DD2D9A70145}" dt="2026-06-16T16:36:13.735" v="963" actId="478"/>
          <ac:spMkLst>
            <pc:docMk/>
            <pc:sldMk cId="130250212" sldId="298"/>
            <ac:spMk id="2" creationId="{ADE487E7-7862-27DE-1C96-1F5B53EDDF09}"/>
          </ac:spMkLst>
        </pc:spChg>
        <pc:spChg chg="del">
          <ac:chgData name="Bryony Frost" userId="24d805b7-750c-4b1a-b2ab-7c9dcdcf3605" providerId="ADAL" clId="{52A4AABB-ADFC-4DA6-9558-0DD2D9A70145}" dt="2026-06-16T16:36:17.213" v="964" actId="478"/>
          <ac:spMkLst>
            <pc:docMk/>
            <pc:sldMk cId="130250212" sldId="298"/>
            <ac:spMk id="3" creationId="{DCE46C9F-EAF6-9B99-6096-E3C1AF143E3E}"/>
          </ac:spMkLst>
        </pc:spChg>
        <pc:spChg chg="add del mod">
          <ac:chgData name="Bryony Frost" userId="24d805b7-750c-4b1a-b2ab-7c9dcdcf3605" providerId="ADAL" clId="{52A4AABB-ADFC-4DA6-9558-0DD2D9A70145}" dt="2026-06-16T16:37:07.527" v="969" actId="478"/>
          <ac:spMkLst>
            <pc:docMk/>
            <pc:sldMk cId="130250212" sldId="298"/>
            <ac:spMk id="5" creationId="{B7EA2D6A-F0FC-07A7-3701-38ECAB55FE4D}"/>
          </ac:spMkLst>
        </pc:spChg>
        <pc:spChg chg="add del mod">
          <ac:chgData name="Bryony Frost" userId="24d805b7-750c-4b1a-b2ab-7c9dcdcf3605" providerId="ADAL" clId="{52A4AABB-ADFC-4DA6-9558-0DD2D9A70145}" dt="2026-06-16T16:36:42.933" v="967" actId="478"/>
          <ac:spMkLst>
            <pc:docMk/>
            <pc:sldMk cId="130250212" sldId="298"/>
            <ac:spMk id="7" creationId="{8AF574C8-3AEB-D2E0-C1A4-0B7AADF02577}"/>
          </ac:spMkLst>
        </pc:spChg>
        <pc:spChg chg="add mod">
          <ac:chgData name="Bryony Frost" userId="24d805b7-750c-4b1a-b2ab-7c9dcdcf3605" providerId="ADAL" clId="{52A4AABB-ADFC-4DA6-9558-0DD2D9A70145}" dt="2026-06-16T16:38:12.138" v="977" actId="1076"/>
          <ac:spMkLst>
            <pc:docMk/>
            <pc:sldMk cId="130250212" sldId="298"/>
            <ac:spMk id="8" creationId="{DF17BC50-5564-F8EF-BBA3-71FFD0E26A92}"/>
          </ac:spMkLst>
        </pc:spChg>
        <pc:spChg chg="add mod">
          <ac:chgData name="Bryony Frost" userId="24d805b7-750c-4b1a-b2ab-7c9dcdcf3605" providerId="ADAL" clId="{52A4AABB-ADFC-4DA6-9558-0DD2D9A70145}" dt="2026-06-16T16:38:04.730" v="976" actId="1076"/>
          <ac:spMkLst>
            <pc:docMk/>
            <pc:sldMk cId="130250212" sldId="298"/>
            <ac:spMk id="9" creationId="{CF7A2E59-9243-06A3-37E0-0D8B7A747D43}"/>
          </ac:spMkLst>
        </pc:spChg>
        <pc:spChg chg="add mod">
          <ac:chgData name="Bryony Frost" userId="24d805b7-750c-4b1a-b2ab-7c9dcdcf3605" providerId="ADAL" clId="{52A4AABB-ADFC-4DA6-9558-0DD2D9A70145}" dt="2026-06-16T16:37:28.312" v="972" actId="1076"/>
          <ac:spMkLst>
            <pc:docMk/>
            <pc:sldMk cId="130250212" sldId="298"/>
            <ac:spMk id="10" creationId="{C303D1AF-ACF3-6AEB-65B1-DB0FDB457F5E}"/>
          </ac:spMkLst>
        </pc:spChg>
        <pc:spChg chg="add mod">
          <ac:chgData name="Bryony Frost" userId="24d805b7-750c-4b1a-b2ab-7c9dcdcf3605" providerId="ADAL" clId="{52A4AABB-ADFC-4DA6-9558-0DD2D9A70145}" dt="2026-06-16T16:37:50.592" v="975" actId="208"/>
          <ac:spMkLst>
            <pc:docMk/>
            <pc:sldMk cId="130250212" sldId="298"/>
            <ac:spMk id="12" creationId="{86719869-5765-C40F-1334-23029467F939}"/>
          </ac:spMkLst>
        </pc:spChg>
        <pc:spChg chg="add mod">
          <ac:chgData name="Bryony Frost" userId="24d805b7-750c-4b1a-b2ab-7c9dcdcf3605" providerId="ADAL" clId="{52A4AABB-ADFC-4DA6-9558-0DD2D9A70145}" dt="2026-06-16T21:50:40.038" v="1267"/>
          <ac:spMkLst>
            <pc:docMk/>
            <pc:sldMk cId="130250212" sldId="298"/>
            <ac:spMk id="13" creationId="{885E4292-DDC9-4522-07E0-6016C8B0102A}"/>
          </ac:spMkLst>
        </pc:spChg>
        <pc:spChg chg="add del">
          <ac:chgData name="Bryony Frost" userId="24d805b7-750c-4b1a-b2ab-7c9dcdcf3605" providerId="ADAL" clId="{52A4AABB-ADFC-4DA6-9558-0DD2D9A70145}" dt="2026-06-16T16:36:01.594" v="961"/>
          <ac:spMkLst>
            <pc:docMk/>
            <pc:sldMk cId="130250212" sldId="298"/>
            <ac:spMk id="25" creationId="{FFD48BC7-DC40-47DE-87EE-9F4B6ECB9ABB}"/>
          </ac:spMkLst>
        </pc:spChg>
        <pc:spChg chg="add del">
          <ac:chgData name="Bryony Frost" userId="24d805b7-750c-4b1a-b2ab-7c9dcdcf3605" providerId="ADAL" clId="{52A4AABB-ADFC-4DA6-9558-0DD2D9A70145}" dt="2026-06-16T16:36:01.594" v="961"/>
          <ac:spMkLst>
            <pc:docMk/>
            <pc:sldMk cId="130250212" sldId="298"/>
            <ac:spMk id="26" creationId="{E502BBC7-2C76-46F3-BC24-5985BC13DB88}"/>
          </ac:spMkLst>
        </pc:spChg>
        <pc:spChg chg="add del">
          <ac:chgData name="Bryony Frost" userId="24d805b7-750c-4b1a-b2ab-7c9dcdcf3605" providerId="ADAL" clId="{52A4AABB-ADFC-4DA6-9558-0DD2D9A70145}" dt="2026-06-16T16:36:01.594" v="961"/>
          <ac:spMkLst>
            <pc:docMk/>
            <pc:sldMk cId="130250212" sldId="298"/>
            <ac:spMk id="27" creationId="{C7F28D52-2A5F-4D23-81AE-7CB8B591C7AF}"/>
          </ac:spMkLst>
        </pc:spChg>
        <pc:spChg chg="add del">
          <ac:chgData name="Bryony Frost" userId="24d805b7-750c-4b1a-b2ab-7c9dcdcf3605" providerId="ADAL" clId="{52A4AABB-ADFC-4DA6-9558-0DD2D9A70145}" dt="2026-06-16T16:36:01.594" v="961"/>
          <ac:spMkLst>
            <pc:docMk/>
            <pc:sldMk cId="130250212" sldId="298"/>
            <ac:spMk id="28" creationId="{3629484E-3792-4B3D-89AD-7C8A1ED0E0D4}"/>
          </ac:spMkLst>
        </pc:spChg>
        <pc:picChg chg="add mod">
          <ac:chgData name="Bryony Frost" userId="24d805b7-750c-4b1a-b2ab-7c9dcdcf3605" providerId="ADAL" clId="{52A4AABB-ADFC-4DA6-9558-0DD2D9A70145}" dt="2026-06-16T16:36:37.445" v="966" actId="27636"/>
          <ac:picMkLst>
            <pc:docMk/>
            <pc:sldMk cId="130250212" sldId="298"/>
            <ac:picMk id="11" creationId="{79098529-6C48-1D1C-6DA2-24642B9F4AFD}"/>
          </ac:picMkLst>
        </pc:picChg>
      </pc:sldChg>
      <pc:sldChg chg="addSp delSp add del mod">
        <pc:chgData name="Bryony Frost" userId="24d805b7-750c-4b1a-b2ab-7c9dcdcf3605" providerId="ADAL" clId="{52A4AABB-ADFC-4DA6-9558-0DD2D9A70145}" dt="2026-06-16T22:09:39.810" v="1406" actId="47"/>
        <pc:sldMkLst>
          <pc:docMk/>
          <pc:sldMk cId="21239548" sldId="299"/>
        </pc:sldMkLst>
        <pc:spChg chg="del">
          <ac:chgData name="Bryony Frost" userId="24d805b7-750c-4b1a-b2ab-7c9dcdcf3605" providerId="ADAL" clId="{52A4AABB-ADFC-4DA6-9558-0DD2D9A70145}" dt="2026-06-16T21:50:54.290" v="1272" actId="478"/>
          <ac:spMkLst>
            <pc:docMk/>
            <pc:sldMk cId="21239548" sldId="299"/>
            <ac:spMk id="8" creationId="{1C9C3333-2216-8CE6-2549-DDEFA6450806}"/>
          </ac:spMkLst>
        </pc:spChg>
        <pc:spChg chg="del">
          <ac:chgData name="Bryony Frost" userId="24d805b7-750c-4b1a-b2ab-7c9dcdcf3605" providerId="ADAL" clId="{52A4AABB-ADFC-4DA6-9558-0DD2D9A70145}" dt="2026-06-16T21:50:54.290" v="1272" actId="478"/>
          <ac:spMkLst>
            <pc:docMk/>
            <pc:sldMk cId="21239548" sldId="299"/>
            <ac:spMk id="9" creationId="{C8DEDA2B-91C3-9BA7-3866-A1737F8489CB}"/>
          </ac:spMkLst>
        </pc:spChg>
        <pc:spChg chg="del">
          <ac:chgData name="Bryony Frost" userId="24d805b7-750c-4b1a-b2ab-7c9dcdcf3605" providerId="ADAL" clId="{52A4AABB-ADFC-4DA6-9558-0DD2D9A70145}" dt="2026-06-16T21:50:54.290" v="1272" actId="478"/>
          <ac:spMkLst>
            <pc:docMk/>
            <pc:sldMk cId="21239548" sldId="299"/>
            <ac:spMk id="10" creationId="{66ACEFF4-A314-8258-C301-054A74B4B361}"/>
          </ac:spMkLst>
        </pc:spChg>
        <pc:spChg chg="del">
          <ac:chgData name="Bryony Frost" userId="24d805b7-750c-4b1a-b2ab-7c9dcdcf3605" providerId="ADAL" clId="{52A4AABB-ADFC-4DA6-9558-0DD2D9A70145}" dt="2026-06-16T21:50:54.290" v="1272" actId="478"/>
          <ac:spMkLst>
            <pc:docMk/>
            <pc:sldMk cId="21239548" sldId="299"/>
            <ac:spMk id="12" creationId="{F1AC0EE3-7F85-64E3-4D99-A50BCCC3321A}"/>
          </ac:spMkLst>
        </pc:spChg>
        <pc:picChg chg="add del">
          <ac:chgData name="Bryony Frost" userId="24d805b7-750c-4b1a-b2ab-7c9dcdcf3605" providerId="ADAL" clId="{52A4AABB-ADFC-4DA6-9558-0DD2D9A70145}" dt="2026-06-16T21:52:00.859" v="1274" actId="22"/>
          <ac:picMkLst>
            <pc:docMk/>
            <pc:sldMk cId="21239548" sldId="299"/>
            <ac:picMk id="3" creationId="{DBC30246-7AF8-F3A7-0478-8DB5CE19FF37}"/>
          </ac:picMkLst>
        </pc:picChg>
        <pc:picChg chg="del">
          <ac:chgData name="Bryony Frost" userId="24d805b7-750c-4b1a-b2ab-7c9dcdcf3605" providerId="ADAL" clId="{52A4AABB-ADFC-4DA6-9558-0DD2D9A70145}" dt="2026-06-16T21:50:54.290" v="1272" actId="478"/>
          <ac:picMkLst>
            <pc:docMk/>
            <pc:sldMk cId="21239548" sldId="299"/>
            <ac:picMk id="11" creationId="{7B5A6C51-6B21-3068-57DB-9881AE81AA10}"/>
          </ac:picMkLst>
        </pc:picChg>
      </pc:sldChg>
      <pc:sldChg chg="addSp delSp add del setBg delDesignElem">
        <pc:chgData name="Bryony Frost" userId="24d805b7-750c-4b1a-b2ab-7c9dcdcf3605" providerId="ADAL" clId="{52A4AABB-ADFC-4DA6-9558-0DD2D9A70145}" dt="2026-06-16T21:50:47.677" v="1270"/>
        <pc:sldMkLst>
          <pc:docMk/>
          <pc:sldMk cId="115688492" sldId="299"/>
        </pc:sldMkLst>
        <pc:spChg chg="add del">
          <ac:chgData name="Bryony Frost" userId="24d805b7-750c-4b1a-b2ab-7c9dcdcf3605" providerId="ADAL" clId="{52A4AABB-ADFC-4DA6-9558-0DD2D9A70145}" dt="2026-06-16T21:50:47.677" v="1270"/>
          <ac:spMkLst>
            <pc:docMk/>
            <pc:sldMk cId="115688492" sldId="299"/>
            <ac:spMk id="25" creationId="{5E5906B5-D92D-E98B-3736-77E547F9131F}"/>
          </ac:spMkLst>
        </pc:spChg>
        <pc:spChg chg="add del">
          <ac:chgData name="Bryony Frost" userId="24d805b7-750c-4b1a-b2ab-7c9dcdcf3605" providerId="ADAL" clId="{52A4AABB-ADFC-4DA6-9558-0DD2D9A70145}" dt="2026-06-16T21:50:47.677" v="1270"/>
          <ac:spMkLst>
            <pc:docMk/>
            <pc:sldMk cId="115688492" sldId="299"/>
            <ac:spMk id="26" creationId="{25D00753-7ABC-F389-0682-88FD69B6B545}"/>
          </ac:spMkLst>
        </pc:spChg>
        <pc:spChg chg="add del">
          <ac:chgData name="Bryony Frost" userId="24d805b7-750c-4b1a-b2ab-7c9dcdcf3605" providerId="ADAL" clId="{52A4AABB-ADFC-4DA6-9558-0DD2D9A70145}" dt="2026-06-16T21:50:47.677" v="1270"/>
          <ac:spMkLst>
            <pc:docMk/>
            <pc:sldMk cId="115688492" sldId="299"/>
            <ac:spMk id="27" creationId="{FB619932-22E1-9150-F0C1-37455738D6EC}"/>
          </ac:spMkLst>
        </pc:spChg>
        <pc:spChg chg="add del">
          <ac:chgData name="Bryony Frost" userId="24d805b7-750c-4b1a-b2ab-7c9dcdcf3605" providerId="ADAL" clId="{52A4AABB-ADFC-4DA6-9558-0DD2D9A70145}" dt="2026-06-16T21:50:47.677" v="1270"/>
          <ac:spMkLst>
            <pc:docMk/>
            <pc:sldMk cId="115688492" sldId="299"/>
            <ac:spMk id="28" creationId="{F3EAD7AC-93CA-0A95-5A52-BFFA1B9C3A3C}"/>
          </ac:spMkLst>
        </pc:spChg>
      </pc:sldChg>
      <pc:sldChg chg="delSp add del mod">
        <pc:chgData name="Bryony Frost" userId="24d805b7-750c-4b1a-b2ab-7c9dcdcf3605" providerId="ADAL" clId="{52A4AABB-ADFC-4DA6-9558-0DD2D9A70145}" dt="2026-06-16T22:17:45.496" v="1448" actId="47"/>
        <pc:sldMkLst>
          <pc:docMk/>
          <pc:sldMk cId="2367850259" sldId="299"/>
        </pc:sldMkLst>
        <pc:spChg chg="del">
          <ac:chgData name="Bryony Frost" userId="24d805b7-750c-4b1a-b2ab-7c9dcdcf3605" providerId="ADAL" clId="{52A4AABB-ADFC-4DA6-9558-0DD2D9A70145}" dt="2026-06-16T22:14:57.250" v="1424" actId="478"/>
          <ac:spMkLst>
            <pc:docMk/>
            <pc:sldMk cId="2367850259" sldId="299"/>
            <ac:spMk id="8" creationId="{CBF5936A-12EB-F2A0-74EA-5B31CA38E9A5}"/>
          </ac:spMkLst>
        </pc:spChg>
        <pc:spChg chg="del">
          <ac:chgData name="Bryony Frost" userId="24d805b7-750c-4b1a-b2ab-7c9dcdcf3605" providerId="ADAL" clId="{52A4AABB-ADFC-4DA6-9558-0DD2D9A70145}" dt="2026-06-16T22:15:00.153" v="1425" actId="478"/>
          <ac:spMkLst>
            <pc:docMk/>
            <pc:sldMk cId="2367850259" sldId="299"/>
            <ac:spMk id="9" creationId="{2A0B29A7-33CF-6A5D-A4C6-07E401F6CB87}"/>
          </ac:spMkLst>
        </pc:spChg>
        <pc:spChg chg="del">
          <ac:chgData name="Bryony Frost" userId="24d805b7-750c-4b1a-b2ab-7c9dcdcf3605" providerId="ADAL" clId="{52A4AABB-ADFC-4DA6-9558-0DD2D9A70145}" dt="2026-06-16T22:15:10.387" v="1427" actId="478"/>
          <ac:spMkLst>
            <pc:docMk/>
            <pc:sldMk cId="2367850259" sldId="299"/>
            <ac:spMk id="10" creationId="{ACFEA171-EE56-2E97-7698-987698EFCFD8}"/>
          </ac:spMkLst>
        </pc:spChg>
        <pc:picChg chg="del">
          <ac:chgData name="Bryony Frost" userId="24d805b7-750c-4b1a-b2ab-7c9dcdcf3605" providerId="ADAL" clId="{52A4AABB-ADFC-4DA6-9558-0DD2D9A70145}" dt="2026-06-16T22:15:03.417" v="1426" actId="478"/>
          <ac:picMkLst>
            <pc:docMk/>
            <pc:sldMk cId="2367850259" sldId="299"/>
            <ac:picMk id="11" creationId="{B62FCBD6-F77B-5702-25A7-EF7472BA84A2}"/>
          </ac:picMkLst>
        </pc:picChg>
      </pc:sldChg>
      <pc:sldChg chg="addSp delSp add del mod setBg delDesignElem">
        <pc:chgData name="Bryony Frost" userId="24d805b7-750c-4b1a-b2ab-7c9dcdcf3605" providerId="ADAL" clId="{52A4AABB-ADFC-4DA6-9558-0DD2D9A70145}" dt="2026-06-16T22:14:48.616" v="1422"/>
        <pc:sldMkLst>
          <pc:docMk/>
          <pc:sldMk cId="2487549177" sldId="299"/>
        </pc:sldMkLst>
        <pc:spChg chg="add del">
          <ac:chgData name="Bryony Frost" userId="24d805b7-750c-4b1a-b2ab-7c9dcdcf3605" providerId="ADAL" clId="{52A4AABB-ADFC-4DA6-9558-0DD2D9A70145}" dt="2026-06-16T22:14:48.376" v="1421" actId="478"/>
          <ac:spMkLst>
            <pc:docMk/>
            <pc:sldMk cId="2487549177" sldId="299"/>
            <ac:spMk id="8" creationId="{A6CE1181-6A1E-2633-6246-78340EA4112A}"/>
          </ac:spMkLst>
        </pc:spChg>
        <pc:spChg chg="add del">
          <ac:chgData name="Bryony Frost" userId="24d805b7-750c-4b1a-b2ab-7c9dcdcf3605" providerId="ADAL" clId="{52A4AABB-ADFC-4DA6-9558-0DD2D9A70145}" dt="2026-06-16T22:14:47.979" v="1419" actId="478"/>
          <ac:spMkLst>
            <pc:docMk/>
            <pc:sldMk cId="2487549177" sldId="299"/>
            <ac:spMk id="9" creationId="{DD27F86F-209B-9045-7F37-D0BC97492782}"/>
          </ac:spMkLst>
        </pc:spChg>
        <pc:spChg chg="add del">
          <ac:chgData name="Bryony Frost" userId="24d805b7-750c-4b1a-b2ab-7c9dcdcf3605" providerId="ADAL" clId="{52A4AABB-ADFC-4DA6-9558-0DD2D9A70145}" dt="2026-06-16T22:14:48.616" v="1422"/>
          <ac:spMkLst>
            <pc:docMk/>
            <pc:sldMk cId="2487549177" sldId="299"/>
            <ac:spMk id="25" creationId="{584852B0-3855-73CA-C4FB-047419691356}"/>
          </ac:spMkLst>
        </pc:spChg>
        <pc:spChg chg="add del">
          <ac:chgData name="Bryony Frost" userId="24d805b7-750c-4b1a-b2ab-7c9dcdcf3605" providerId="ADAL" clId="{52A4AABB-ADFC-4DA6-9558-0DD2D9A70145}" dt="2026-06-16T22:14:48.616" v="1422"/>
          <ac:spMkLst>
            <pc:docMk/>
            <pc:sldMk cId="2487549177" sldId="299"/>
            <ac:spMk id="26" creationId="{AE5D5E97-03C8-6720-148A-1DDCFAA99F60}"/>
          </ac:spMkLst>
        </pc:spChg>
        <pc:spChg chg="add del">
          <ac:chgData name="Bryony Frost" userId="24d805b7-750c-4b1a-b2ab-7c9dcdcf3605" providerId="ADAL" clId="{52A4AABB-ADFC-4DA6-9558-0DD2D9A70145}" dt="2026-06-16T22:14:48.616" v="1422"/>
          <ac:spMkLst>
            <pc:docMk/>
            <pc:sldMk cId="2487549177" sldId="299"/>
            <ac:spMk id="27" creationId="{D45A90E2-8479-5DFD-9A89-FEFA46462267}"/>
          </ac:spMkLst>
        </pc:spChg>
        <pc:spChg chg="add del">
          <ac:chgData name="Bryony Frost" userId="24d805b7-750c-4b1a-b2ab-7c9dcdcf3605" providerId="ADAL" clId="{52A4AABB-ADFC-4DA6-9558-0DD2D9A70145}" dt="2026-06-16T22:14:48.616" v="1422"/>
          <ac:spMkLst>
            <pc:docMk/>
            <pc:sldMk cId="2487549177" sldId="299"/>
            <ac:spMk id="28" creationId="{14FF1717-2DEF-DD7E-8A4C-E4727AA6A014}"/>
          </ac:spMkLst>
        </pc:spChg>
        <pc:picChg chg="add del">
          <ac:chgData name="Bryony Frost" userId="24d805b7-750c-4b1a-b2ab-7c9dcdcf3605" providerId="ADAL" clId="{52A4AABB-ADFC-4DA6-9558-0DD2D9A70145}" dt="2026-06-16T22:14:48.200" v="1420" actId="478"/>
          <ac:picMkLst>
            <pc:docMk/>
            <pc:sldMk cId="2487549177" sldId="299"/>
            <ac:picMk id="11" creationId="{31D81976-36FD-E7E6-BEC7-B19FB16F378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D6005-80CE-4FCD-B068-0EB52B80DB7A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9FF8F7-6869-4F5D-8E47-219E6B154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478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74D609-8B95-4B32-90F5-135DE648F82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2543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9CEF8-D03F-050C-59C4-22B5272D6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C75AD7-F60C-088E-AFC5-DC3E157B7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3E977-CDD7-446A-9A6E-A67C95A845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191F62-D6FE-0EF4-3C39-9C4E70E973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4D609-8B95-4B32-90F5-135DE648F82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035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9C81E-EBC8-ADAF-8492-226A534BA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85BAAE-F848-8C63-2A95-CFC0FE5EE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899D36-AF7C-25C5-B5F2-EE1FD8DFF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89397-80DA-F82E-086B-01A232736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F8F7-6869-4F5D-8E47-219E6B154B6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810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F8F7-6869-4F5D-8E47-219E6B154B6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6571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FF8F7-6869-4F5D-8E47-219E6B154B66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060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95481-AA7F-AE57-C5DD-982C2A7D3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EBC8B0-520F-F4BC-68A8-93CA095DC8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A61ED-BA84-323F-5EB7-DAACF3711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4E710-2492-C545-D43B-C1262F3FA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7F2C9-BD45-B34C-44A9-F286B61CF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89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C642C-06E1-5B9B-5096-FE2194EC0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4A369-798F-DBEF-C9FF-B1D004CECC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164966-56F9-A80E-2B7D-EE06E73F0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0178-FA96-C40B-D642-CB1593ED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2DEA1-941D-74EF-557F-C29BEAF3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674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62CD33-0676-6367-8E3B-C6AC25152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29609F-CD20-8B53-7F02-F7B0069A6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7846F-ECE5-68EC-8051-8EE366F9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35BE-F826-3D2A-FB4B-1B66C7ED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C4BB8-094D-6B83-A97A-E8F2AE5A7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806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F277-EEF8-70BB-1BE8-599DB7656D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EED38-C39A-3496-15E7-6BC4DA799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307BA-6C67-573A-D856-FA7E93C32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5E8D7-4623-3EC7-6A88-49C475340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5A84C-C36B-606C-685E-2D76B2DEE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52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2DC9C-5F1D-387E-F6FE-DB7AE65DA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CC1C3-DB79-7022-8409-75DEF129C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900AD-424C-3682-00FB-94E1E7DC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D42C-FC62-FBC3-7E53-ABD655D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4617C1-ED27-F478-AD93-CEA2822F9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721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CD6C-C121-DF62-766A-DCEDE776A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39FE4-B198-3AB3-19DC-5DB8B83CFD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CC901-CB76-471C-48AB-66447CE23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33C90-0381-A95B-596E-0E57DD4B6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F73D06-B779-F959-CBD1-F290D7A1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3791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97335-ED52-DF7A-FE51-CF7ED831E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7DEA8-E372-3E18-2F34-4E449F8180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9660D-4647-C8F9-6842-F70BB7C22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9DF595-AC9F-C884-83CF-5C885D087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CD3785-2791-EC1B-386A-A72D63F8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13FC2-9B84-E256-8BB2-CBDB25BDA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092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35C35-3160-B889-46BE-3D12E285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EBB8F-5057-46AA-47C6-51CBF3149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D9910D-43B5-4BBB-AD6C-2D34C519E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01A106-14D5-6120-3E92-F24F30C55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E12907-7E2B-7089-55E3-31ED55BD8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99C2C3-F578-A1F9-D2B0-3531CD72E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786F3-A755-F3BE-42A1-9DD1C0574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3BD5EC-A764-94DC-CB84-1DEB3BE8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6831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2C2A4-A457-A4E4-02A9-CD72C25B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116E8F-248E-E898-3D8F-4F7F99669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2A866-B09F-91AE-65AA-71FEE747C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7443D-50B7-8B01-F06C-76412D2F4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873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C28DD7-E158-BE3B-D3DE-F7EF9150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D5FD8-768C-9E7F-7710-492FE5131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9E0EE-F7FF-EC1F-DB97-5DE1A03A9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65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C2A4-2AD0-CA61-B266-6A4EB4D0A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C6318-573B-0ADD-F1B3-0E160BC67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17C6B-A058-049C-913C-674009111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DAAC0-9D66-0A7D-BA43-21B90CB06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1FA2F-B01B-52F5-FF3D-14303E409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B504B-0AF2-0021-B2F5-FF28D3D87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6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B802E-16E5-ADBD-A6FC-FA91CCE4D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AC193-960D-2685-E586-D90920FC1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F1937-ABDE-1683-793B-D5133F963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152D9-E992-BB65-F04F-863E72060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5814B-6A7E-1B87-9E3F-85E25A69D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4810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1B83-5B30-8F41-87AB-F176FA860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9A1ED8-5357-312D-7B52-74DD28D90E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E193DD-73E1-0EBC-97C6-9C48D5B87D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C4221-D142-F59D-47B2-21E31D6FE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4032F-AAC4-A5D9-103A-688A48EC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A5E97-E7E1-2A23-F9F3-C481EDC78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81910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3BD08-967D-F35B-DDD4-9699FA697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DF5DC1-1AA7-1D8B-D6DC-BDC30C8EA2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CC810-D1EB-C2AB-45C9-827C4505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946A5-5145-458C-5FA1-140738FC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33A3D-637E-A3E2-03BD-FB9F7122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30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7D6A86-E13C-9B58-9C5F-A5B73F23B0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E796AD-9D94-B43B-296F-78CAEAE881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6251B-8861-5C41-F4E3-05608CCD1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6A17E-0062-474F-80EC-6C6DA224AD2C}" type="datetimeFigureOut">
              <a:rPr lang="en-GB" smtClean="0"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3E741-5702-BB64-C1B5-1F39C32A9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97950-3DC5-D0F0-FA50-7E69556C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328C5-5C79-438C-9541-25D8D06E0F8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722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5D6DC-9784-DF51-4B5E-491FFD901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844E1D-8C38-3C68-14EF-741B21170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AE291-A5AA-0505-2027-280B87616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B7970-B6F2-7726-26A1-0462E83E4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4CBFA-78B7-B45C-E7E5-108C74C0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46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C8A89-08D0-9D9C-8C1C-1EDB06568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0CEE8-DA6E-64CB-6827-84301E0DC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2E7F0F-1607-3169-9E12-2FA0E62A2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954D3B-CEC0-6BD0-3130-7AB3FB921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ABE11-0138-2999-0880-51DEA8685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2D044-4994-4571-1569-1AA507310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95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1ABC9-C9BD-8B5A-5EEA-9B1892C65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3D2CC-364D-ABA1-5DBE-91884A2F3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0C6382-D620-707B-74D2-51580E1048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C9CCC7-9E39-48A3-C92A-C930D97ED7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B71E0-BA8B-31AA-E57B-F71AB1CA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C72DDA-900A-E542-082B-F510EE42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729185-9854-C5C4-3165-A1F45EC75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F34F89-1B54-90E9-1E36-42C155E4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325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757A0-3174-EAE0-C611-99563957A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A6796B-297F-F19E-2426-EA9BD97C8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314D6B-C397-F60A-657C-B5F08C162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FC872-3E04-855E-3AB2-26C1CE4C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95A48F-671A-160D-D1DA-D2F2EAD5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E5A631-3E0B-3DC9-9217-E567AC8CF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5C2AA-A9A4-BDDB-D606-DDE8D0029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47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BD944-BF1F-4C4F-BB5A-E846595C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D75DA-6A7D-C74D-E108-8D2B6D122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32FD0-21E8-2D8A-2418-293717EAC7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ED3DB-673C-C583-33AC-F389A172E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DE056-DE73-4B6D-7014-2215220E6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AAA63D-02B8-7AA8-5867-D54383245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11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45559-01A4-8FDE-1074-E5FEC55F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77C975-7175-FB37-8AF7-BEC8FBAFDB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2E238-3F0B-8210-1538-8FAC42610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9EC35-52C7-5200-AD64-241B43378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080219-A404-AAEB-2357-0EF1F95D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5FE8B-476E-234B-BA91-A4F4E93CE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7F52F8-5BFB-3BB3-1DCF-466D59392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08E69-A482-725C-6BF8-BCCC6FF1B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E372C-4FC9-BE4E-E6DB-9AF8A75F5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13BC27-A217-4EBD-BD4E-52757D325CE8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700BE-6098-94FC-D411-69C7B071CC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43E22-3527-4CDD-5A96-17CADE5DA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837AA9-8DE9-454A-8333-725A687CC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58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C3D916-BEB6-575F-153D-1B642507E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119B62-6E2C-D96B-D4FC-432B59715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6EFE4-3B6D-75EC-6FE0-69BBF3A3E0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2166A17E-0062-474F-80EC-6C6DA224AD2C}" type="datetimeFigureOut">
              <a:rPr lang="en-GB" smtClean="0"/>
              <a:pPr/>
              <a:t>17/06/2026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E7190-1536-AF61-2740-69F2D3E8DC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763B4-D4D9-5441-B9CD-45E4E3B60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76328C5-5C79-438C-9541-25D8D06E0F8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39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19" Type="http://schemas.openxmlformats.org/officeDocument/2006/relationships/image" Target="../media/image22.pn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F17BC50-5564-F8EF-BBA3-71FFD0E26A92}"/>
              </a:ext>
            </a:extLst>
          </p:cNvPr>
          <p:cNvSpPr txBox="1">
            <a:spLocks/>
          </p:cNvSpPr>
          <p:nvPr/>
        </p:nvSpPr>
        <p:spPr>
          <a:xfrm>
            <a:off x="1524000" y="182179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GB" dirty="0"/>
              <a:t>What's on the Menu for Financially Sustainable Research?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F7A2E59-9243-06A3-37E0-0D8B7A747D43}"/>
              </a:ext>
            </a:extLst>
          </p:cNvPr>
          <p:cNvSpPr txBox="1">
            <a:spLocks/>
          </p:cNvSpPr>
          <p:nvPr/>
        </p:nvSpPr>
        <p:spPr>
          <a:xfrm>
            <a:off x="392430" y="5098085"/>
            <a:ext cx="5181600" cy="179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Bryony Frost</a:t>
            </a:r>
          </a:p>
          <a:p>
            <a:r>
              <a:rPr lang="en-GB" dirty="0"/>
              <a:t>Director of Financially Sustainable Research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303D1AF-ACF3-6AEB-65B1-DB0FDB457F5E}"/>
              </a:ext>
            </a:extLst>
          </p:cNvPr>
          <p:cNvSpPr txBox="1">
            <a:spLocks/>
          </p:cNvSpPr>
          <p:nvPr/>
        </p:nvSpPr>
        <p:spPr>
          <a:xfrm>
            <a:off x="6814185" y="5097587"/>
            <a:ext cx="5181600" cy="179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Francis Wilson</a:t>
            </a:r>
          </a:p>
          <a:p>
            <a:r>
              <a:rPr lang="en-GB" dirty="0"/>
              <a:t>Director of Post-Award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79098529-6C48-1D1C-6DA2-24642B9F4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9820" y="240921"/>
            <a:ext cx="2019300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6719869-5765-C40F-1334-23029467F939}"/>
              </a:ext>
            </a:extLst>
          </p:cNvPr>
          <p:cNvSpPr/>
          <p:nvPr/>
        </p:nvSpPr>
        <p:spPr>
          <a:xfrm>
            <a:off x="3657600" y="5465379"/>
            <a:ext cx="4892566" cy="13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50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EE063-A2BE-AE5C-F850-89776EEFF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0E022-C952-A31F-D431-FC8418894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Example: Grant Spent Utilisation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AEEED-706F-64DF-A343-38D079C35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 b="1"/>
              <a:t>Why it matters</a:t>
            </a:r>
            <a:endParaRPr lang="en-US" sz="2000"/>
          </a:p>
          <a:p>
            <a:r>
              <a:rPr lang="en-US" sz="2000"/>
              <a:t>Unspent grant funding represents lost research opportunity.</a:t>
            </a:r>
          </a:p>
          <a:p>
            <a:pPr marL="0"/>
            <a:r>
              <a:rPr lang="en-US" sz="2000" b="1"/>
              <a:t>What surprised us</a:t>
            </a:r>
            <a:endParaRPr lang="en-US" sz="2000"/>
          </a:p>
          <a:p>
            <a:r>
              <a:rPr lang="en-US" sz="2000"/>
              <a:t>The issue was often not lack of effort.</a:t>
            </a:r>
          </a:p>
          <a:p>
            <a:r>
              <a:rPr lang="en-US" sz="2000"/>
              <a:t>It was visibility, monitoring and project management.</a:t>
            </a:r>
          </a:p>
          <a:p>
            <a:pPr marL="0"/>
            <a:r>
              <a:rPr lang="en-US" sz="2000" b="1"/>
              <a:t>Lesson</a:t>
            </a:r>
            <a:endParaRPr lang="en-US" sz="2000"/>
          </a:p>
          <a:p>
            <a:r>
              <a:rPr lang="en-US" sz="2000"/>
              <a:t>Operational improvements can generate sustainability gains.</a:t>
            </a:r>
          </a:p>
          <a:p>
            <a:endParaRPr lang="en-US" sz="2000"/>
          </a:p>
        </p:txBody>
      </p:sp>
      <p:pic>
        <p:nvPicPr>
          <p:cNvPr id="7" name="Content Placeholder 6" descr="Tip of iceberg submerged in water">
            <a:extLst>
              <a:ext uri="{FF2B5EF4-FFF2-40B4-BE49-F238E27FC236}">
                <a16:creationId xmlns:a16="http://schemas.microsoft.com/office/drawing/2014/main" id="{DF5F2B84-EF24-53AE-D464-515AD8BD25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9" r="39415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339584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D61E6A-AD16-45E7-04C3-D41C2C10CF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" t="1707" r="2005" b="1550"/>
          <a:stretch>
            <a:fillRect/>
          </a:stretch>
        </p:blipFill>
        <p:spPr>
          <a:xfrm>
            <a:off x="-243621" y="0"/>
            <a:ext cx="126792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736D53-2C88-E540-DB5B-B637089DC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did we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6BBB8-3065-4259-FCA6-860418C080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4762" y="1825625"/>
            <a:ext cx="9929037" cy="4351338"/>
          </a:xfrm>
        </p:spPr>
        <p:txBody>
          <a:bodyPr/>
          <a:lstStyle/>
          <a:p>
            <a:r>
              <a:rPr lang="en-GB" dirty="0"/>
              <a:t>There were very large differences across our nine Faculties</a:t>
            </a:r>
          </a:p>
          <a:p>
            <a:r>
              <a:rPr lang="en-GB" dirty="0"/>
              <a:t>All nine articulated clear strategies/priorities which mapped directly to the menu</a:t>
            </a:r>
          </a:p>
          <a:p>
            <a:r>
              <a:rPr lang="en-GB" dirty="0"/>
              <a:t>The menu was primarily useful for me in helping to structure conversations and capture activity</a:t>
            </a:r>
          </a:p>
          <a:p>
            <a:r>
              <a:rPr lang="en-GB" dirty="0"/>
              <a:t>This would have been very useful at the start of our journey!</a:t>
            </a:r>
          </a:p>
        </p:txBody>
      </p:sp>
    </p:spTree>
    <p:extLst>
      <p:ext uri="{BB962C8B-B14F-4D97-AF65-F5344CB8AC3E}">
        <p14:creationId xmlns:p14="http://schemas.microsoft.com/office/powerpoint/2010/main" val="2591125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30F9B-0113-B4FA-8B19-72156EB9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72927EF-37D0-8B9E-FF7C-ECB5FAE1CA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" t="1707" r="45230" b="1550"/>
          <a:stretch>
            <a:fillRect/>
          </a:stretch>
        </p:blipFill>
        <p:spPr>
          <a:xfrm>
            <a:off x="-678057" y="30220"/>
            <a:ext cx="700443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8B5AB21-446A-B9B2-5887-44943C96C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651" y="901700"/>
            <a:ext cx="3932237" cy="969996"/>
          </a:xfrm>
        </p:spPr>
        <p:txBody>
          <a:bodyPr anchor="ctr">
            <a:normAutofit/>
          </a:bodyPr>
          <a:lstStyle/>
          <a:p>
            <a:pPr algn="ctr"/>
            <a:r>
              <a:rPr lang="en-GB" dirty="0"/>
              <a:t>The Challenge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EC53D024-DDF4-225C-2DAA-8BDB12CBA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3867"/>
            <a:ext cx="6406832" cy="58293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Research financial sustainability is influenced by many factors: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54358C40-05DC-E4B9-14DD-43A4D98786C9}"/>
              </a:ext>
            </a:extLst>
          </p:cNvPr>
          <p:cNvSpPr txBox="1">
            <a:spLocks/>
          </p:cNvSpPr>
          <p:nvPr/>
        </p:nvSpPr>
        <p:spPr>
          <a:xfrm>
            <a:off x="5594351" y="1871696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Cost recovery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DDD814A0-3858-02F9-3260-0D3971D4F94F}"/>
              </a:ext>
            </a:extLst>
          </p:cNvPr>
          <p:cNvSpPr txBox="1">
            <a:spLocks/>
          </p:cNvSpPr>
          <p:nvPr/>
        </p:nvSpPr>
        <p:spPr>
          <a:xfrm>
            <a:off x="5594351" y="2429925"/>
            <a:ext cx="6406832" cy="781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Funder mix</a:t>
            </a:r>
          </a:p>
        </p:txBody>
      </p:sp>
      <p:sp>
        <p:nvSpPr>
          <p:cNvPr id="15" name="Content Placeholder 4">
            <a:extLst>
              <a:ext uri="{FF2B5EF4-FFF2-40B4-BE49-F238E27FC236}">
                <a16:creationId xmlns:a16="http://schemas.microsoft.com/office/drawing/2014/main" id="{09BE85A2-061F-7274-B4B0-5FC31601A76D}"/>
              </a:ext>
            </a:extLst>
          </p:cNvPr>
          <p:cNvSpPr txBox="1">
            <a:spLocks/>
          </p:cNvSpPr>
          <p:nvPr/>
        </p:nvSpPr>
        <p:spPr>
          <a:xfrm>
            <a:off x="5594351" y="3020013"/>
            <a:ext cx="6406832" cy="781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PI time</a:t>
            </a:r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BF93F42F-D17F-0A88-4274-6D1F19AEB70D}"/>
              </a:ext>
            </a:extLst>
          </p:cNvPr>
          <p:cNvSpPr txBox="1">
            <a:spLocks/>
          </p:cNvSpPr>
          <p:nvPr/>
        </p:nvSpPr>
        <p:spPr>
          <a:xfrm>
            <a:off x="5594351" y="3576280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Grant underspend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6A38EA55-7603-DC34-1A8D-81D4264D3950}"/>
              </a:ext>
            </a:extLst>
          </p:cNvPr>
          <p:cNvSpPr txBox="1">
            <a:spLocks/>
          </p:cNvSpPr>
          <p:nvPr/>
        </p:nvSpPr>
        <p:spPr>
          <a:xfrm>
            <a:off x="5594351" y="4166368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Uncosted extensions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9E372E7A-A356-312E-19A2-433930388194}"/>
              </a:ext>
            </a:extLst>
          </p:cNvPr>
          <p:cNvSpPr txBox="1">
            <a:spLocks/>
          </p:cNvSpPr>
          <p:nvPr/>
        </p:nvSpPr>
        <p:spPr>
          <a:xfrm>
            <a:off x="5594351" y="4722634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Project start-up delays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C09AE98B-7589-6888-4676-DA9766C79463}"/>
              </a:ext>
            </a:extLst>
          </p:cNvPr>
          <p:cNvSpPr txBox="1">
            <a:spLocks/>
          </p:cNvSpPr>
          <p:nvPr/>
        </p:nvSpPr>
        <p:spPr>
          <a:xfrm>
            <a:off x="5594351" y="5312722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Research facilities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8158F778-AF94-59C2-050F-D78F7B21D895}"/>
              </a:ext>
            </a:extLst>
          </p:cNvPr>
          <p:cNvSpPr txBox="1">
            <a:spLocks/>
          </p:cNvSpPr>
          <p:nvPr/>
        </p:nvSpPr>
        <p:spPr>
          <a:xfrm>
            <a:off x="5594351" y="5868988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Research support / infrastructure</a:t>
            </a:r>
          </a:p>
        </p:txBody>
      </p:sp>
      <p:sp>
        <p:nvSpPr>
          <p:cNvPr id="21" name="Content Placeholder 4">
            <a:extLst>
              <a:ext uri="{FF2B5EF4-FFF2-40B4-BE49-F238E27FC236}">
                <a16:creationId xmlns:a16="http://schemas.microsoft.com/office/drawing/2014/main" id="{2D549314-C39A-C655-1541-F31E6484B135}"/>
              </a:ext>
            </a:extLst>
          </p:cNvPr>
          <p:cNvSpPr txBox="1">
            <a:spLocks/>
          </p:cNvSpPr>
          <p:nvPr/>
        </p:nvSpPr>
        <p:spPr>
          <a:xfrm>
            <a:off x="5594351" y="3572488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Grant underspend</a:t>
            </a:r>
          </a:p>
        </p:txBody>
      </p:sp>
      <p:sp>
        <p:nvSpPr>
          <p:cNvPr id="22" name="Content Placeholder 4">
            <a:extLst>
              <a:ext uri="{FF2B5EF4-FFF2-40B4-BE49-F238E27FC236}">
                <a16:creationId xmlns:a16="http://schemas.microsoft.com/office/drawing/2014/main" id="{2F01825D-84A8-33F0-A258-172B2F727E63}"/>
              </a:ext>
            </a:extLst>
          </p:cNvPr>
          <p:cNvSpPr txBox="1">
            <a:spLocks/>
          </p:cNvSpPr>
          <p:nvPr/>
        </p:nvSpPr>
        <p:spPr>
          <a:xfrm>
            <a:off x="5594351" y="4166368"/>
            <a:ext cx="6406832" cy="781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Uncosted extensions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340B719-7367-BE8F-27EC-EBAE3132EC36}"/>
              </a:ext>
            </a:extLst>
          </p:cNvPr>
          <p:cNvSpPr/>
          <p:nvPr/>
        </p:nvSpPr>
        <p:spPr>
          <a:xfrm>
            <a:off x="5729129" y="2114550"/>
            <a:ext cx="5314950" cy="1314450"/>
          </a:xfrm>
          <a:prstGeom prst="round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Removing barriers to research activity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482F935-4C54-334C-98C6-83A9AC5209C2}"/>
              </a:ext>
            </a:extLst>
          </p:cNvPr>
          <p:cNvSpPr/>
          <p:nvPr/>
        </p:nvSpPr>
        <p:spPr>
          <a:xfrm>
            <a:off x="5729129" y="4263390"/>
            <a:ext cx="5314950" cy="1314450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Supporting best practice grant management (from costing to closure)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A03ED6B-75CA-648E-328D-F59DF01D1245}"/>
              </a:ext>
            </a:extLst>
          </p:cNvPr>
          <p:cNvSpPr/>
          <p:nvPr/>
        </p:nvSpPr>
        <p:spPr>
          <a:xfrm>
            <a:off x="1143000" y="2006600"/>
            <a:ext cx="3573541" cy="4178300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"If your university wanted to improve the financial sustainability of research, where would you start?“</a:t>
            </a:r>
          </a:p>
          <a:p>
            <a:pPr algn="ctr"/>
            <a:endParaRPr lang="en-GB" sz="2400" dirty="0"/>
          </a:p>
          <a:p>
            <a:pPr algn="ctr"/>
            <a:r>
              <a:rPr lang="en-GB" sz="2400" dirty="0"/>
              <a:t>“How can you bring people with you”</a:t>
            </a:r>
          </a:p>
        </p:txBody>
      </p:sp>
    </p:spTree>
    <p:extLst>
      <p:ext uri="{BB962C8B-B14F-4D97-AF65-F5344CB8AC3E}">
        <p14:creationId xmlns:p14="http://schemas.microsoft.com/office/powerpoint/2010/main" val="165180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1211 -0.01041 0.02344 -0.025 0.03659 -0.03101 C 0.053 -0.03865 0.08711 -0.04027 0.08711 -0.04027 C 0.11329 -0.03842 0.13959 -0.03773 0.16563 -0.03425 C 0.18099 -0.03217 0.18178 -0.02615 0.19532 -0.0155 C 0.21902 0.00301 0.20795 -0.01018 0.23204 0.01551 C 0.23737 0.02107 0.24232 0.02825 0.24766 0.03403 C 0.25105 0.0375 0.25495 0.03936 0.25821 0.04329 C 0.26485 0.05186 0.27097 0.06204 0.27735 0.0713 C 0.28021 0.07547 0.28607 0.08357 0.28607 0.08357 C 0.2961 0.11945 0.28529 0.08565 0.30183 0.12084 C 0.31042 0.13912 0.30795 0.13982 0.31394 0.16112 C 0.3155 0.16644 0.31745 0.17153 0.31928 0.17662 C 0.32032 0.18496 0.32123 0.19329 0.32266 0.20139 C 0.32357 0.20672 0.32527 0.21158 0.32618 0.2169 C 0.32709 0.222 0.32722 0.22732 0.328 0.23241 C 0.32891 0.23959 0.33021 0.247 0.33138 0.25417 C 0.33256 0.26042 0.33412 0.26621 0.3349 0.27269 C 0.33646 0.28496 0.33698 0.29746 0.33842 0.30996 C 0.34375 0.35741 0.33555 0.28264 0.34193 0.35024 C 0.34232 0.3544 0.34297 0.35857 0.34362 0.3625 C 0.34415 0.36575 0.34545 0.37524 0.34545 0.372 C 0.34545 0.3676 0.34428 0.36366 0.34362 0.3595 L 0.34362 0.3595 " pathEditMode="relative" ptsTypes="AAAAAAAAAAAAAAAAAAAAAAAAA">
                                      <p:cBhvr>
                                        <p:cTn id="51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8.33333E-7 7.40741E-7 C 0.00925 0.00069 0.01875 7.40741E-7 0.02787 0.00278 C 0.03685 0.00532 0.04505 0.01134 0.05378 0.01481 C 0.05925 0.01736 0.06458 0.01968 0.07005 0.02106 C 0.0763 0.02268 0.08255 0.02315 0.08893 0.0243 C 0.09362 0.02523 0.09818 0.02639 0.10287 0.02731 C 0.11862 0.03403 0.12878 0.03796 0.14505 0.04861 C 0.15287 0.0537 0.16094 0.05833 0.16836 0.06389 C 0.17422 0.06829 0.17956 0.07361 0.1849 0.07917 C 0.22604 0.1213 0.17643 0.0713 0.21524 0.12176 C 0.21992 0.12824 0.2263 0.13218 0.23164 0.13704 C 0.23906 0.15301 0.24922 0.17662 0.25977 0.18611 L 0.2668 0.19213 C 0.26966 0.20648 0.26979 0.21018 0.2763 0.22569 C 0.27891 0.23218 0.28242 0.23796 0.28555 0.24398 C 0.2875 0.24792 0.28867 0.25208 0.29024 0.25625 C 0.29271 0.2787 0.29258 0.28472 0.29258 0.27454 L 0.29258 0.27477 " pathEditMode="relative" rAng="0" ptsTypes="AAAAAAAAAAAAAAAAAAA">
                                      <p:cBhvr>
                                        <p:cTn id="5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22" y="13958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0.00209 L -0.00299 0.00209 C 0.05951 -0.00602 -0.00612 -0.00208 0.03529 0.00509 C 0.06029 0.00949 0.08529 0.01134 0.11029 0.01435 C 0.13477 0.02361 0.16055 0.02547 0.1836 0.04236 C 0.22748 0.07431 0.19779 0.05556 0.23412 0.07315 C 0.23998 0.07616 0.24571 0.08033 0.25157 0.08264 C 0.30678 0.10324 0.27709 0.08634 0.29701 0.09792 C 0.29987 0.10209 0.30248 0.10718 0.30573 0.11042 C 0.31068 0.11551 0.31628 0.11829 0.32136 0.12292 C 0.32474 0.12593 0.33373 0.13889 0.33529 0.14144 C 0.33842 0.1463 0.34219 0.15047 0.34402 0.15695 C 0.34675 0.16667 0.34753 0.17222 0.35274 0.17847 C 0.3543 0.18033 0.35625 0.18056 0.35808 0.18172 C 0.35612 0.20556 0.3599 0.20672 0.35274 0.20023 L 0.35274 0.20023 " pathEditMode="relative" ptsTypes="AAAAAAAAAAAAAA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01042 L 0.00209 -0.01019 L 0.04558 0.00949 C 0.0474 0.01041 0.08243 0.02986 0.09206 0.03078 C 0.10977 0.03241 0.12748 0.03171 0.14532 0.03217 L 0.16928 0.0375 C 0.17253 0.03819 0.17579 0.03958 0.17904 0.04004 C 0.18555 0.04097 0.19206 0.04097 0.19857 0.04143 C 0.20027 0.04375 0.20183 0.04653 0.20378 0.04815 C 0.20586 0.04977 0.20834 0.04977 0.21055 0.05069 C 0.21589 0.05324 0.228 0.05879 0.23308 0.06273 C 0.23672 0.06574 0.23985 0.0706 0.24349 0.07338 C 0.26342 0.08935 0.24935 0.07407 0.26446 0.08819 C 0.26758 0.09097 0.27071 0.09375 0.27357 0.09745 C 0.27448 0.09884 0.2754 0.10069 0.27657 0.10139 C 0.278 0.10231 0.27956 0.10231 0.28099 0.10278 C 0.28347 0.10509 0.28607 0.10717 0.28855 0.10949 C 0.28933 0.11018 0.28998 0.11134 0.29076 0.11203 C 0.2918 0.11296 0.2931 0.11319 0.29375 0.11481 C 0.29415 0.11551 0.29271 0.11574 0.29232 0.1162 L 0.29232 0.11643 " pathEditMode="relative" rAng="0" ptsTypes="AAAAAAAAAAAAAAAAAAAAA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6343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0.01852 L -0.00091 -0.01852 C 0.02748 -0.03379 0.05573 -0.05046 0.08451 -0.06389 C 0.09402 -0.06852 0.10365 -0.07199 0.11303 -0.07731 C 0.125 -0.08403 0.13803 -0.08727 0.14831 -0.1 C 0.15248 -0.10532 0.15625 -0.11203 0.16107 -0.11597 C 0.17032 -0.12361 0.17969 -0.13078 0.18881 -0.13866 C 0.19245 -0.1419 0.19571 -0.14606 0.19922 -0.1493 C 0.20443 -0.15416 0.20964 -0.15879 0.21498 -0.16273 C 0.23256 -0.17523 0.23438 -0.17291 0.24584 -0.18403 C 0.24662 -0.18472 0.24727 -0.18588 0.24805 -0.18657 C 0.24831 -0.18796 0.24818 -0.18958 0.24883 -0.19074 C 0.25105 -0.19467 0.25938 -0.20278 0.25625 -0.20139 C 0.25248 -0.19977 0.25365 -0.20185 0.25248 -0.19606 L 0.25248 -0.19606 " pathEditMode="relative" ptsTypes="AAAAAAAAAAAAAAA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0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00162 L 0.00066 -0.00162 C 0.04232 -0.05 0.02527 -0.03217 0.08386 -0.08565 C 0.09349 -0.09467 0.10365 -0.10139 0.11303 -0.11111 C 0.11902 -0.11736 0.12527 -0.12291 0.13112 -0.12986 C 0.13503 -0.13449 0.13816 -0.14166 0.14232 -0.14583 C 0.15196 -0.15509 0.1629 -0.15995 0.17227 -0.16967 C 0.18672 -0.18495 0.19909 -0.20555 0.21355 -0.22037 C 0.23607 -0.24375 0.22592 -0.23194 0.24428 -0.25509 C 0.24779 -0.2706 0.24284 -0.25254 0.25105 -0.26713 C 0.25183 -0.26852 0.25144 -0.27083 0.25183 -0.27245 C 0.25183 -0.27291 0.25391 -0.28125 0.25404 -0.2831 C 0.25417 -0.28449 0.25404 -0.28588 0.25404 -0.28704 L 0.25404 -0.28704 " pathEditMode="relative" ptsTypes="AAAAAAAAAAAAAA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4 0.00209 L 0.00144 0.00209 C 0.01902 -0.00069 0.02344 -0.00185 0.04857 -0.00046 C 0.06263 0.00023 0.07657 0.00301 0.09063 0.00486 L 0.14987 -0.00463 C 0.15834 -0.00579 0.16693 -0.00764 0.1754 -0.00717 C 0.1892 -0.00671 0.20287 -0.0037 0.21667 -0.00185 L 0.24219 0.00486 C 0.24883 0.00625 0.2556 0.00741 0.26237 0.0088 C 0.30066 0.01667 0.25691 0.00787 0.28112 0.01273 C 0.28842 0.01713 0.29024 0.01667 0.28633 0.01667 L 0.28633 0.01667 " pathEditMode="relative" ptsTypes="AAAAAAAAAAAA">
                                      <p:cBhvr>
                                        <p:cTn id="6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4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86 0.01181 L 0.00586 0.01181 C 0.02175 -0.01227 0.03698 -0.03819 0.05378 -0.06041 C 0.08125 -0.09606 0.11029 -0.12778 0.13855 -0.16157 C 0.14727 -0.17222 0.15665 -0.18148 0.16485 -0.19352 C 0.1698 -0.20116 0.17461 -0.20903 0.17982 -0.2162 C 0.18659 -0.22592 0.19375 -0.23518 0.20079 -0.24421 C 0.20196 -0.24583 0.20339 -0.24653 0.20456 -0.24838 C 0.21771 -0.26921 0.23047 -0.29097 0.24349 -0.31227 C 0.24571 -0.31597 0.24831 -0.31875 0.25027 -0.32291 C 0.25638 -0.33588 0.253 -0.32801 0.26003 -0.34699 C 0.26055 -0.35046 0.26159 -0.35694 0.26159 -0.36018 C 0.26159 -0.36204 0.26107 -0.36389 0.26081 -0.36551 C 0.25795 -0.36389 0.25886 -0.36551 0.25782 -0.36157 L 0.25782 -0.36157 " pathEditMode="relative" ptsTypes="AAAAAAAAAAAAAAA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4 0.01898 L -0.00234 0.01898 L 0.05013 -0.025 C 0.05899 -0.0324 0.06784 -0.04027 0.07709 -0.04652 C 0.11368 -0.0706 0.08152 -0.04745 0.11524 -0.07708 C 0.12839 -0.08865 0.14232 -0.09768 0.15508 -0.11041 L 0.18425 -0.13981 C 0.18946 -0.1449 0.19428 -0.15162 0.2 -0.1544 C 0.21706 -0.16273 0.22162 -0.1669 0.21498 -0.16111 L 0.21498 -0.16111 " pathEditMode="relative" ptsTypes="AAAAAAAAAA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0.00857 L 0.00287 0.00857 C 0.00482 0.00486 0.00691 0.00162 0.00886 -0.00231 C 0.02527 -0.03565 0.04011 -0.07153 0.05756 -0.10347 C 0.0629 -0.11342 0.14922 -0.25555 0.17305 -0.30347 C 0.19024 -0.33819 0.21146 -0.36782 0.22474 -0.40741 C 0.22709 -0.41412 0.22904 -0.42106 0.23152 -0.42731 C 0.23659 -0.44051 0.24206 -0.45324 0.24727 -0.46597 C 0.2543 -0.4831 0.25144 -0.47546 0.2556 -0.4875 C 0.25573 -0.48958 0.25573 -0.4919 0.25625 -0.49398 C 0.25964 -0.50741 0.25782 -0.49167 0.25925 -0.50463 C 0.26029 -0.51366 0.26107 -0.51458 0.25925 -0.51134 L 0.25925 -0.51134 " pathEditMode="relative" ptsTypes="AAAAAAAAAAAAA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allAtOnce"/>
      <p:bldP spid="11" grpId="1" build="allAtOnce"/>
      <p:bldP spid="11" grpId="2" build="allAtOnce"/>
      <p:bldP spid="13" grpId="0"/>
      <p:bldP spid="13" grpId="1"/>
      <p:bldP spid="13" grpId="2"/>
      <p:bldP spid="15" grpId="0"/>
      <p:bldP spid="15" grpId="1"/>
      <p:bldP spid="15" grpId="2"/>
      <p:bldP spid="16" grpId="0"/>
      <p:bldP spid="16" grpId="1"/>
      <p:bldP spid="16" grpId="2"/>
      <p:bldP spid="17" grpId="0"/>
      <p:bldP spid="17" grpId="1"/>
      <p:bldP spid="17" grpId="2"/>
      <p:bldP spid="18" grpId="0"/>
      <p:bldP spid="18" grpId="1"/>
      <p:bldP spid="18" grpId="2"/>
      <p:bldP spid="19" grpId="0"/>
      <p:bldP spid="19" grpId="1"/>
      <p:bldP spid="19" grpId="2"/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9C9A7-304D-E77E-39A7-D60BF02BA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EFF34535-FB41-4D7D-D8CC-00AD8A06A7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" t="1707" r="2005" b="1550"/>
          <a:stretch>
            <a:fillRect/>
          </a:stretch>
        </p:blipFill>
        <p:spPr>
          <a:xfrm>
            <a:off x="-243621" y="0"/>
            <a:ext cx="12679241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9FF7401F-F513-5F59-C997-0CBC809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10624502" cy="754380"/>
          </a:xfrm>
        </p:spPr>
        <p:txBody>
          <a:bodyPr/>
          <a:lstStyle/>
          <a:p>
            <a:r>
              <a:rPr lang="en-GB" dirty="0"/>
              <a:t>Shared responsibility for financial sustainability 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4402515-5C3A-5B17-0CB2-CB653AB0447B}"/>
              </a:ext>
            </a:extLst>
          </p:cNvPr>
          <p:cNvSpPr/>
          <p:nvPr/>
        </p:nvSpPr>
        <p:spPr>
          <a:xfrm>
            <a:off x="1647923" y="1627758"/>
            <a:ext cx="3817620" cy="43052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Centrally driven:</a:t>
            </a:r>
          </a:p>
          <a:p>
            <a:pPr algn="ctr"/>
            <a:endParaRPr lang="en-GB" sz="2400" dirty="0"/>
          </a:p>
          <a:p>
            <a:pPr marL="285750" indent="-285750" algn="ctr">
              <a:buFontTx/>
              <a:buChar char="-"/>
            </a:pPr>
            <a:r>
              <a:rPr lang="en-GB" sz="2400" dirty="0"/>
              <a:t>Data and management information</a:t>
            </a:r>
          </a:p>
          <a:p>
            <a:pPr marL="285750" indent="-285750" algn="ctr">
              <a:buFontTx/>
              <a:buChar char="-"/>
            </a:pPr>
            <a:r>
              <a:rPr lang="en-GB" sz="2400" dirty="0"/>
              <a:t>Strategic leadership and culture change</a:t>
            </a:r>
          </a:p>
          <a:p>
            <a:pPr marL="285750" indent="-285750" algn="ctr">
              <a:buFontTx/>
              <a:buChar char="-"/>
            </a:pPr>
            <a:r>
              <a:rPr lang="en-GB" sz="2400" dirty="0"/>
              <a:t>Tackling systematic barriers to research</a:t>
            </a:r>
          </a:p>
          <a:p>
            <a:pPr marL="285750" indent="-285750" algn="ctr">
              <a:buFontTx/>
              <a:buChar char="-"/>
            </a:pPr>
            <a:r>
              <a:rPr lang="en-GB" sz="2400" dirty="0"/>
              <a:t>Policy and process</a:t>
            </a:r>
          </a:p>
          <a:p>
            <a:pPr marL="285750" indent="-285750" algn="ctr">
              <a:buFontTx/>
              <a:buChar char="-"/>
            </a:pPr>
            <a:endParaRPr lang="en-GB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1EDB864-F04F-BD7F-16B6-C412236C7134}"/>
              </a:ext>
            </a:extLst>
          </p:cNvPr>
          <p:cNvSpPr/>
          <p:nvPr/>
        </p:nvSpPr>
        <p:spPr>
          <a:xfrm>
            <a:off x="6726457" y="1627758"/>
            <a:ext cx="3817620" cy="43052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Faculty driven:</a:t>
            </a:r>
          </a:p>
          <a:p>
            <a:pPr algn="ctr"/>
            <a:endParaRPr lang="en-GB" sz="2400" dirty="0"/>
          </a:p>
          <a:p>
            <a:pPr marL="285750" indent="-285750" algn="ctr">
              <a:buFontTx/>
              <a:buChar char="-"/>
            </a:pPr>
            <a:r>
              <a:rPr lang="en-GB" sz="2400" dirty="0"/>
              <a:t>Research strategy</a:t>
            </a:r>
          </a:p>
          <a:p>
            <a:pPr marL="285750" indent="-285750" algn="ctr">
              <a:buFontTx/>
              <a:buChar char="-"/>
            </a:pPr>
            <a:r>
              <a:rPr lang="en-GB" sz="2400" dirty="0"/>
              <a:t>Direct grant intervention and support for PIs</a:t>
            </a:r>
          </a:p>
          <a:p>
            <a:pPr marL="285750" indent="-285750" algn="ctr">
              <a:buFontTx/>
              <a:buChar char="-"/>
            </a:pPr>
            <a:r>
              <a:rPr lang="en-GB" sz="2400" dirty="0"/>
              <a:t>Faculty-based research support/infrastructure</a:t>
            </a:r>
          </a:p>
          <a:p>
            <a:pPr marL="285750" indent="-285750" algn="ctr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47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25E057-3C71-9312-8CB2-AB45D17ACF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137" t="1707" r="2005" b="1550"/>
          <a:stretch>
            <a:fillRect/>
          </a:stretch>
        </p:blipFill>
        <p:spPr>
          <a:xfrm>
            <a:off x="6283842" y="0"/>
            <a:ext cx="6151778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1D74CE8-56C1-096A-6A7E-307FFEB9A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From Problem to Framework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75A92F-0EED-A281-1B45-011FBADCB3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What we needed</a:t>
            </a:r>
          </a:p>
          <a:p>
            <a:r>
              <a:rPr lang="en-GB" dirty="0"/>
              <a:t>A </a:t>
            </a:r>
            <a:r>
              <a:rPr lang="en-GB" b="1" dirty="0"/>
              <a:t>conversation starter </a:t>
            </a:r>
            <a:r>
              <a:rPr lang="en-GB" dirty="0"/>
              <a:t>to help Faculties identify what actions they could lead on – and what they are already doing</a:t>
            </a:r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AE356-21ED-3C9A-3008-81018A732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97502" y="2367886"/>
            <a:ext cx="5181600" cy="4351338"/>
          </a:xfrm>
        </p:spPr>
        <p:txBody>
          <a:bodyPr/>
          <a:lstStyle/>
          <a:p>
            <a:r>
              <a:rPr lang="en-GB" dirty="0"/>
              <a:t>Not another report</a:t>
            </a:r>
          </a:p>
          <a:p>
            <a:r>
              <a:rPr lang="en-GB" dirty="0"/>
              <a:t>Not another dashboard </a:t>
            </a:r>
          </a:p>
          <a:p>
            <a:r>
              <a:rPr lang="en-GB" dirty="0"/>
              <a:t>A practical way to compare interventions</a:t>
            </a:r>
          </a:p>
          <a:p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29451C-1B16-1754-12F2-1047580FC749}"/>
              </a:ext>
            </a:extLst>
          </p:cNvPr>
          <p:cNvSpPr/>
          <p:nvPr/>
        </p:nvSpPr>
        <p:spPr>
          <a:xfrm>
            <a:off x="838200" y="5050466"/>
            <a:ext cx="10515600" cy="92503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000" i="1" dirty="0"/>
              <a:t>What are the most important areas for your Faculty to prioritise in order to improve the financial sustainability of your research?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70028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FFA584D-074C-3D14-F7DB-5496861402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18" t="1707" r="2005" b="1550"/>
          <a:stretch>
            <a:fillRect/>
          </a:stretch>
        </p:blipFill>
        <p:spPr>
          <a:xfrm>
            <a:off x="-243621" y="0"/>
            <a:ext cx="1267924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919D70-5231-CB9A-A400-F6F35698E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goes into the menu?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EB33-A464-7497-BEF5-67C69F0986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2FC1D-A64E-2BF0-C233-083910FF90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59E463-5749-D5EA-C579-A58BDDE35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570" y="1633190"/>
            <a:ext cx="10418859" cy="17958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D4334C-0770-37E2-B9B1-057D9946C6C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52" r="947"/>
          <a:stretch>
            <a:fillRect/>
          </a:stretch>
        </p:blipFill>
        <p:spPr>
          <a:xfrm>
            <a:off x="301200" y="4434268"/>
            <a:ext cx="6500694" cy="11345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590D48-CD1E-E9FA-5993-EBF2742DCD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3" t="1914" r="-293" b="3424"/>
          <a:stretch>
            <a:fillRect/>
          </a:stretch>
        </p:blipFill>
        <p:spPr>
          <a:xfrm>
            <a:off x="7106547" y="4459266"/>
            <a:ext cx="4784255" cy="108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95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A9E-440E-417D-FED1-E691BCF91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F1BA149-03E3-CBB7-EC7A-123323306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85692"/>
              </p:ext>
            </p:extLst>
          </p:nvPr>
        </p:nvGraphicFramePr>
        <p:xfrm>
          <a:off x="243839" y="436100"/>
          <a:ext cx="11704321" cy="5985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610">
                  <a:extLst>
                    <a:ext uri="{9D8B030D-6E8A-4147-A177-3AD203B41FA5}">
                      <a16:colId xmlns:a16="http://schemas.microsoft.com/office/drawing/2014/main" val="1727514708"/>
                    </a:ext>
                  </a:extLst>
                </a:gridCol>
                <a:gridCol w="733426">
                  <a:extLst>
                    <a:ext uri="{9D8B030D-6E8A-4147-A177-3AD203B41FA5}">
                      <a16:colId xmlns:a16="http://schemas.microsoft.com/office/drawing/2014/main" val="1859852068"/>
                    </a:ext>
                  </a:extLst>
                </a:gridCol>
                <a:gridCol w="1276350">
                  <a:extLst>
                    <a:ext uri="{9D8B030D-6E8A-4147-A177-3AD203B41FA5}">
                      <a16:colId xmlns:a16="http://schemas.microsoft.com/office/drawing/2014/main" val="1129125885"/>
                    </a:ext>
                  </a:extLst>
                </a:gridCol>
                <a:gridCol w="2266950">
                  <a:extLst>
                    <a:ext uri="{9D8B030D-6E8A-4147-A177-3AD203B41FA5}">
                      <a16:colId xmlns:a16="http://schemas.microsoft.com/office/drawing/2014/main" val="1195688451"/>
                    </a:ext>
                  </a:extLst>
                </a:gridCol>
                <a:gridCol w="495300">
                  <a:extLst>
                    <a:ext uri="{9D8B030D-6E8A-4147-A177-3AD203B41FA5}">
                      <a16:colId xmlns:a16="http://schemas.microsoft.com/office/drawing/2014/main" val="3560353883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1253948208"/>
                    </a:ext>
                  </a:extLst>
                </a:gridCol>
                <a:gridCol w="323849">
                  <a:extLst>
                    <a:ext uri="{9D8B030D-6E8A-4147-A177-3AD203B41FA5}">
                      <a16:colId xmlns:a16="http://schemas.microsoft.com/office/drawing/2014/main" val="2197490929"/>
                    </a:ext>
                  </a:extLst>
                </a:gridCol>
                <a:gridCol w="2105026">
                  <a:extLst>
                    <a:ext uri="{9D8B030D-6E8A-4147-A177-3AD203B41FA5}">
                      <a16:colId xmlns:a16="http://schemas.microsoft.com/office/drawing/2014/main" val="176806126"/>
                    </a:ext>
                  </a:extLst>
                </a:gridCol>
                <a:gridCol w="2727960">
                  <a:extLst>
                    <a:ext uri="{9D8B030D-6E8A-4147-A177-3AD203B41FA5}">
                      <a16:colId xmlns:a16="http://schemas.microsoft.com/office/drawing/2014/main" val="4154040266"/>
                    </a:ext>
                  </a:extLst>
                </a:gridCol>
              </a:tblGrid>
              <a:tr h="505018">
                <a:tc gridSpan="6">
                  <a:txBody>
                    <a:bodyPr/>
                    <a:lstStyle/>
                    <a:p>
                      <a:r>
                        <a:rPr lang="en-GB" sz="1400" dirty="0"/>
                        <a:t>Use PS support staff and project managers to accelerate key grants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400" dirty="0"/>
                        <a:t>Key metrics: Underspend and Extensions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3336181"/>
                  </a:ext>
                </a:extLst>
              </a:tr>
              <a:tr h="579120">
                <a:tc rowSpan="2" gridSpan="2">
                  <a:txBody>
                    <a:bodyPr/>
                    <a:lstStyle/>
                    <a:p>
                      <a:r>
                        <a:rPr lang="en-GB" sz="1400" dirty="0"/>
                        <a:t>Effort needed</a:t>
                      </a:r>
                    </a:p>
                    <a:p>
                      <a:endParaRPr lang="en-GB" sz="1400" dirty="0"/>
                    </a:p>
                    <a:p>
                      <a:r>
                        <a:rPr lang="en-GB" sz="1400" dirty="0"/>
                        <a:t>Potential impact</a:t>
                      </a:r>
                    </a:p>
                    <a:p>
                      <a:endParaRPr lang="en-GB" sz="1400" dirty="0"/>
                    </a:p>
                    <a:p>
                      <a:r>
                        <a:rPr lang="en-GB" sz="1400" dirty="0"/>
                        <a:t>Risk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400" dirty="0"/>
                        <a:t>Potential for staff concern</a:t>
                      </a:r>
                    </a:p>
                    <a:p>
                      <a:endParaRPr lang="en-GB" sz="1400" dirty="0"/>
                    </a:p>
                    <a:p>
                      <a:r>
                        <a:rPr lang="en-GB" sz="1400" dirty="0"/>
                        <a:t>Reliance on other areas</a:t>
                      </a:r>
                    </a:p>
                    <a:p>
                      <a:endParaRPr lang="en-GB" sz="1400" dirty="0"/>
                    </a:p>
                    <a:p>
                      <a:r>
                        <a:rPr lang="en-GB" sz="1400" dirty="0"/>
                        <a:t>Time to impact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Increased revenue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Increased external </a:t>
                      </a:r>
                    </a:p>
                    <a:p>
                      <a:r>
                        <a:rPr lang="en-GB" sz="1400" dirty="0"/>
                        <a:t>research expenditure 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2669734"/>
                  </a:ext>
                </a:extLst>
              </a:tr>
              <a:tr h="579120"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Efficiency savings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Reduced own-funded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research expenditure 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31900502"/>
                  </a:ext>
                </a:extLst>
              </a:tr>
              <a:tr h="525522"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Description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Some grants can significantly reduce the risk of delay or underspend by using dedicated PS staff to support the grant. Others might benefit from targeted short-term support.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113700"/>
                  </a:ext>
                </a:extLst>
              </a:tr>
              <a:tr h="477273"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Benefits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PS staff can help remove administrative burden from the PI, allowing them to focus on research activity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If PS staff are not needed for the whole lifecycle of the grant, deploying them strategically – at the start or for key milestones can reduce risks at key junctures.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589721"/>
                  </a:ext>
                </a:extLst>
              </a:tr>
              <a:tr h="587454"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Would have the most impact in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Faculties with a higher volume of research, where local research support teams have less capacity to intervene on a grant-by-grant basis.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138680"/>
                  </a:ext>
                </a:extLst>
              </a:tr>
              <a:tr h="893085">
                <a:tc gridSpan="2">
                  <a:txBody>
                    <a:bodyPr/>
                    <a:lstStyle/>
                    <a:p>
                      <a:r>
                        <a:rPr lang="en-GB" sz="1400" dirty="0"/>
                        <a:t>Activity to consider</a:t>
                      </a:r>
                    </a:p>
                    <a:p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Projects that are long, complex or large often benefit from dedicated project management or administration support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Continue to cost in the contribution of technical staff as DI cost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Speak to the Financially Sustainable Research team about dedicated support for the start-up stage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302022"/>
                  </a:ext>
                </a:extLst>
              </a:tr>
              <a:tr h="871674">
                <a:tc>
                  <a:txBody>
                    <a:bodyPr/>
                    <a:lstStyle/>
                    <a:p>
                      <a:r>
                        <a:rPr lang="en-GB" sz="1400" dirty="0"/>
                        <a:t>Risks/ challenges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Cost of PS staff can reduce the budget available for other budget items, especially if the Faculty choose to charge estates/indirects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Hiring the right person can be difficult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Management and career development for these staff can be more challenging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400" dirty="0"/>
                        <a:t>Mitigators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/>
                        <a:t>In many cases the cost of the staff will be offset against reduced delays to research. Estates/indirects are optional and best used when recovery is low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/>
                        <a:t>Faculty PS and RMID are happy to help with JDs and interview processes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 dirty="0"/>
                        <a:t>Clear line management, with (dotted) lines to Faculty PS staff and inclusion in the RMN network</a:t>
                      </a:r>
                      <a:endParaRPr lang="en-GB" sz="14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5755701"/>
                  </a:ext>
                </a:extLst>
              </a:tr>
            </a:tbl>
          </a:graphicData>
        </a:graphic>
      </p:graphicFrame>
      <p:pic>
        <p:nvPicPr>
          <p:cNvPr id="9" name="Graphic 8" descr="Coins with solid fill">
            <a:extLst>
              <a:ext uri="{FF2B5EF4-FFF2-40B4-BE49-F238E27FC236}">
                <a16:creationId xmlns:a16="http://schemas.microsoft.com/office/drawing/2014/main" id="{239120B4-87F1-2D69-6273-65F5D27DC8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8650" y="1375775"/>
            <a:ext cx="265176" cy="265176"/>
          </a:xfrm>
          <a:prstGeom prst="rect">
            <a:avLst/>
          </a:prstGeom>
        </p:spPr>
      </p:pic>
      <p:pic>
        <p:nvPicPr>
          <p:cNvPr id="10" name="Graphic 9" descr="Coins with solid fill">
            <a:extLst>
              <a:ext uri="{FF2B5EF4-FFF2-40B4-BE49-F238E27FC236}">
                <a16:creationId xmlns:a16="http://schemas.microsoft.com/office/drawing/2014/main" id="{7A1B0CE5-9150-78BC-1459-BF889338A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9839" y="1375775"/>
            <a:ext cx="265176" cy="265176"/>
          </a:xfrm>
          <a:prstGeom prst="rect">
            <a:avLst/>
          </a:prstGeom>
        </p:spPr>
      </p:pic>
      <p:pic>
        <p:nvPicPr>
          <p:cNvPr id="12" name="Graphic 11" descr="Radioactive with solid fill">
            <a:extLst>
              <a:ext uri="{FF2B5EF4-FFF2-40B4-BE49-F238E27FC236}">
                <a16:creationId xmlns:a16="http://schemas.microsoft.com/office/drawing/2014/main" id="{070A2C48-D40C-519E-EA95-AE78710067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28650" y="1759823"/>
            <a:ext cx="265176" cy="265176"/>
          </a:xfrm>
          <a:prstGeom prst="rect">
            <a:avLst/>
          </a:prstGeom>
        </p:spPr>
      </p:pic>
      <p:pic>
        <p:nvPicPr>
          <p:cNvPr id="14" name="Graphic 13" descr="Body builder with solid fill">
            <a:extLst>
              <a:ext uri="{FF2B5EF4-FFF2-40B4-BE49-F238E27FC236}">
                <a16:creationId xmlns:a16="http://schemas.microsoft.com/office/drawing/2014/main" id="{63DE642C-6C3F-6A13-896A-BFC39D0CA9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28650" y="949056"/>
            <a:ext cx="265175" cy="265175"/>
          </a:xfrm>
          <a:prstGeom prst="rect">
            <a:avLst/>
          </a:prstGeom>
        </p:spPr>
      </p:pic>
      <p:pic>
        <p:nvPicPr>
          <p:cNvPr id="16" name="Graphic 15" descr="Confused face outline with solid fill">
            <a:extLst>
              <a:ext uri="{FF2B5EF4-FFF2-40B4-BE49-F238E27FC236}">
                <a16:creationId xmlns:a16="http://schemas.microsoft.com/office/drawing/2014/main" id="{5C8CAD3F-9FE6-7DB6-A7B1-FEDB17C1E3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34798" y="949055"/>
            <a:ext cx="265176" cy="265176"/>
          </a:xfrm>
          <a:prstGeom prst="rect">
            <a:avLst/>
          </a:prstGeom>
        </p:spPr>
      </p:pic>
      <p:pic>
        <p:nvPicPr>
          <p:cNvPr id="18" name="Graphic 17" descr="Connections with solid fill">
            <a:extLst>
              <a:ext uri="{FF2B5EF4-FFF2-40B4-BE49-F238E27FC236}">
                <a16:creationId xmlns:a16="http://schemas.microsoft.com/office/drawing/2014/main" id="{06FC3184-9D71-4C28-C748-14DD0A36B01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4797" y="1375775"/>
            <a:ext cx="265177" cy="265177"/>
          </a:xfrm>
          <a:prstGeom prst="rect">
            <a:avLst/>
          </a:prstGeom>
        </p:spPr>
      </p:pic>
      <p:pic>
        <p:nvPicPr>
          <p:cNvPr id="22" name="Graphic 21" descr="Hourglass 60% with solid fill">
            <a:extLst>
              <a:ext uri="{FF2B5EF4-FFF2-40B4-BE49-F238E27FC236}">
                <a16:creationId xmlns:a16="http://schemas.microsoft.com/office/drawing/2014/main" id="{EC074295-0EC5-AF5A-DE87-DF7FA6587A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34797" y="1756775"/>
            <a:ext cx="268224" cy="268224"/>
          </a:xfrm>
          <a:prstGeom prst="rect">
            <a:avLst/>
          </a:prstGeom>
        </p:spPr>
      </p:pic>
      <p:pic>
        <p:nvPicPr>
          <p:cNvPr id="23" name="Graphic 22" descr="Hourglass 60% with solid fill">
            <a:extLst>
              <a:ext uri="{FF2B5EF4-FFF2-40B4-BE49-F238E27FC236}">
                <a16:creationId xmlns:a16="http://schemas.microsoft.com/office/drawing/2014/main" id="{33D7A4AB-8186-E138-F7B0-1942C4A95D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12750" y="1756775"/>
            <a:ext cx="268224" cy="268224"/>
          </a:xfrm>
          <a:prstGeom prst="rect">
            <a:avLst/>
          </a:prstGeom>
        </p:spPr>
      </p:pic>
      <p:pic>
        <p:nvPicPr>
          <p:cNvPr id="8" name="Graphic 7" descr="Body builder with solid fill">
            <a:extLst>
              <a:ext uri="{FF2B5EF4-FFF2-40B4-BE49-F238E27FC236}">
                <a16:creationId xmlns:a16="http://schemas.microsoft.com/office/drawing/2014/main" id="{9ACBB524-D9E2-62A7-0C1E-B738C37F8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95742" y="949056"/>
            <a:ext cx="265175" cy="265175"/>
          </a:xfrm>
          <a:prstGeom prst="rect">
            <a:avLst/>
          </a:prstGeom>
        </p:spPr>
      </p:pic>
      <p:pic>
        <p:nvPicPr>
          <p:cNvPr id="5" name="Graphic 4" descr="Badge Tick1 with solid fill">
            <a:extLst>
              <a:ext uri="{FF2B5EF4-FFF2-40B4-BE49-F238E27FC236}">
                <a16:creationId xmlns:a16="http://schemas.microsoft.com/office/drawing/2014/main" id="{88D73D0C-FCDC-BB52-9ABB-1DBED8E0A98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10174" y="1052687"/>
            <a:ext cx="323088" cy="323088"/>
          </a:xfrm>
          <a:prstGeom prst="rect">
            <a:avLst/>
          </a:prstGeom>
        </p:spPr>
      </p:pic>
      <p:pic>
        <p:nvPicPr>
          <p:cNvPr id="6" name="Graphic 5" descr="Coins with solid fill">
            <a:extLst>
              <a:ext uri="{FF2B5EF4-FFF2-40B4-BE49-F238E27FC236}">
                <a16:creationId xmlns:a16="http://schemas.microsoft.com/office/drawing/2014/main" id="{530A1320-8F36-3EF7-31D8-1FEFB9E5F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1028" y="1370059"/>
            <a:ext cx="265176" cy="265176"/>
          </a:xfrm>
          <a:prstGeom prst="rect">
            <a:avLst/>
          </a:prstGeom>
        </p:spPr>
      </p:pic>
      <p:pic>
        <p:nvPicPr>
          <p:cNvPr id="7" name="Graphic 6" descr="Confused face outline with solid fill">
            <a:extLst>
              <a:ext uri="{FF2B5EF4-FFF2-40B4-BE49-F238E27FC236}">
                <a16:creationId xmlns:a16="http://schemas.microsoft.com/office/drawing/2014/main" id="{24B50AD7-A105-263D-CD79-7CEDEBEB14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15798" y="949055"/>
            <a:ext cx="265176" cy="265176"/>
          </a:xfrm>
          <a:prstGeom prst="rect">
            <a:avLst/>
          </a:prstGeom>
        </p:spPr>
      </p:pic>
      <p:pic>
        <p:nvPicPr>
          <p:cNvPr id="2" name="Graphic 1" descr="Clock with solid fill">
            <a:extLst>
              <a:ext uri="{FF2B5EF4-FFF2-40B4-BE49-F238E27FC236}">
                <a16:creationId xmlns:a16="http://schemas.microsoft.com/office/drawing/2014/main" id="{37F7A421-2A33-A4FF-0C9D-26BC7AECEF8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266812" y="436100"/>
            <a:ext cx="512955" cy="512955"/>
          </a:xfrm>
          <a:prstGeom prst="rect">
            <a:avLst/>
          </a:prstGeom>
        </p:spPr>
      </p:pic>
      <p:pic>
        <p:nvPicPr>
          <p:cNvPr id="13" name="Graphic 12" descr="Upward trend with solid fill">
            <a:extLst>
              <a:ext uri="{FF2B5EF4-FFF2-40B4-BE49-F238E27FC236}">
                <a16:creationId xmlns:a16="http://schemas.microsoft.com/office/drawing/2014/main" id="{0B14D442-4B12-ECA1-47F4-CD4C35B185D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792815" y="414004"/>
            <a:ext cx="512955" cy="512952"/>
          </a:xfrm>
          <a:prstGeom prst="rect">
            <a:avLst/>
          </a:prstGeom>
        </p:spPr>
      </p:pic>
      <p:pic>
        <p:nvPicPr>
          <p:cNvPr id="3" name="Graphic 2" descr="Badge Tick1 with solid fill">
            <a:extLst>
              <a:ext uri="{FF2B5EF4-FFF2-40B4-BE49-F238E27FC236}">
                <a16:creationId xmlns:a16="http://schemas.microsoft.com/office/drawing/2014/main" id="{01DD9A04-FE59-4D56-8530-11AA052DDC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17857" y="1640951"/>
            <a:ext cx="323088" cy="32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47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18A2C1B-489F-F330-CF70-8196987F88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7859" t="1707" r="2005" b="1550"/>
          <a:stretch>
            <a:fillRect/>
          </a:stretch>
        </p:blipFill>
        <p:spPr>
          <a:xfrm>
            <a:off x="5582093" y="0"/>
            <a:ext cx="52692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247325-13CC-8BCA-EEFF-7AD185CBB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Examples: feeding into menu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AE13D-0DCA-9A49-C35E-6B15FCC58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379975"/>
            <a:ext cx="5181600" cy="17969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Francis Wilson</a:t>
            </a:r>
          </a:p>
          <a:p>
            <a:pPr marL="0" indent="0">
              <a:buNone/>
            </a:pPr>
            <a:r>
              <a:rPr lang="en-GB" dirty="0"/>
              <a:t>Director of Post-Award</a:t>
            </a:r>
          </a:p>
          <a:p>
            <a:pPr marL="0" indent="0">
              <a:buNone/>
            </a:pPr>
            <a:r>
              <a:rPr lang="en-GB" dirty="0"/>
              <a:t>King’s College London</a:t>
            </a:r>
          </a:p>
        </p:txBody>
      </p:sp>
    </p:spTree>
    <p:extLst>
      <p:ext uri="{BB962C8B-B14F-4D97-AF65-F5344CB8AC3E}">
        <p14:creationId xmlns:p14="http://schemas.microsoft.com/office/powerpoint/2010/main" val="168039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8FCAE2-85C7-776A-31AB-67890100B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AC177C-E126-232A-54D9-DE71C00C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Example: PI time on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31FE4-DDF2-C4A1-FB86-6C3674D323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2000" b="1"/>
              <a:t>Why it matters</a:t>
            </a:r>
            <a:endParaRPr lang="en-US" sz="2000"/>
          </a:p>
          <a:p>
            <a:r>
              <a:rPr lang="en-US" sz="2000"/>
              <a:t>Academic time is a significant costs in research.</a:t>
            </a:r>
          </a:p>
          <a:p>
            <a:pPr marL="0"/>
            <a:r>
              <a:rPr lang="en-US" sz="2000" b="1"/>
              <a:t>Intervention</a:t>
            </a:r>
            <a:endParaRPr lang="en-US" sz="2000"/>
          </a:p>
          <a:p>
            <a:r>
              <a:rPr lang="en-US" sz="2000"/>
              <a:t>Minimum PI time expectations.</a:t>
            </a:r>
          </a:p>
          <a:p>
            <a:pPr marL="0"/>
            <a:r>
              <a:rPr lang="en-US" sz="2000" b="1"/>
              <a:t>What surprised us</a:t>
            </a:r>
            <a:endParaRPr lang="en-US" sz="2000"/>
          </a:p>
          <a:p>
            <a:r>
              <a:rPr lang="en-US" sz="2000"/>
              <a:t>Implementation was successful almost immediately</a:t>
            </a:r>
          </a:p>
          <a:p>
            <a:pPr marL="0"/>
            <a:r>
              <a:rPr lang="en-US" sz="2000" b="1"/>
              <a:t>Lesson</a:t>
            </a:r>
            <a:endParaRPr lang="en-US" sz="2000"/>
          </a:p>
          <a:p>
            <a:r>
              <a:rPr lang="en-US" sz="2000"/>
              <a:t>Small changes in behaviour can have large sustainability impacts.</a:t>
            </a:r>
          </a:p>
          <a:p>
            <a:pPr marL="0"/>
            <a:endParaRPr lang="en-US" sz="2000"/>
          </a:p>
        </p:txBody>
      </p:sp>
      <p:pic>
        <p:nvPicPr>
          <p:cNvPr id="5" name="Picture 4" descr="Close-up of a stopwatch">
            <a:extLst>
              <a:ext uri="{FF2B5EF4-FFF2-40B4-BE49-F238E27FC236}">
                <a16:creationId xmlns:a16="http://schemas.microsoft.com/office/drawing/2014/main" id="{737B3286-CC25-62FA-35F7-8F361555F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7" r="30479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0603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DD6C3-932A-8ED3-30EC-44D0E1EE4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89B91D-A7EB-F598-4B2B-CF00A6FD3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Example: Uncosted extensions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959FE-DD48-0144-1397-52907CC23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sz="1900" b="1" dirty="0"/>
              <a:t>Why it matters</a:t>
            </a:r>
            <a:endParaRPr lang="en-US" sz="1900" dirty="0"/>
          </a:p>
          <a:p>
            <a:r>
              <a:rPr lang="en-US" sz="1900" dirty="0"/>
              <a:t>Extensions are often seen as routine.</a:t>
            </a:r>
          </a:p>
          <a:p>
            <a:pPr marL="0"/>
            <a:r>
              <a:rPr lang="en-US" sz="1900" b="1" dirty="0"/>
              <a:t>What we found</a:t>
            </a:r>
            <a:endParaRPr lang="en-US" sz="1900" dirty="0"/>
          </a:p>
          <a:p>
            <a:r>
              <a:rPr lang="en-US" sz="1900" dirty="0"/>
              <a:t>Significant institutional cost.</a:t>
            </a:r>
          </a:p>
          <a:p>
            <a:pPr marL="0"/>
            <a:r>
              <a:rPr lang="en-US" sz="1900" b="1" dirty="0"/>
              <a:t>What surprised us</a:t>
            </a:r>
            <a:endParaRPr lang="en-US" sz="1900" dirty="0"/>
          </a:p>
          <a:p>
            <a:r>
              <a:rPr lang="en-US" sz="1900" dirty="0"/>
              <a:t>The answer wasn't "ban extensions".</a:t>
            </a:r>
          </a:p>
          <a:p>
            <a:r>
              <a:rPr lang="en-US" sz="1900" dirty="0"/>
              <a:t>Many causes were outside the control of researchers.</a:t>
            </a:r>
          </a:p>
          <a:p>
            <a:pPr marL="0"/>
            <a:r>
              <a:rPr lang="en-US" sz="1900" b="1" dirty="0"/>
              <a:t>Lesson</a:t>
            </a:r>
            <a:endParaRPr lang="en-US" sz="1900" dirty="0"/>
          </a:p>
          <a:p>
            <a:r>
              <a:rPr lang="en-US" sz="1900" dirty="0"/>
              <a:t>Understanding root causes matters more than imposing restrictions</a:t>
            </a:r>
          </a:p>
        </p:txBody>
      </p:sp>
      <p:pic>
        <p:nvPicPr>
          <p:cNvPr id="13" name="Picture 12" descr="Dominoes falling in a row">
            <a:extLst>
              <a:ext uri="{FF2B5EF4-FFF2-40B4-BE49-F238E27FC236}">
                <a16:creationId xmlns:a16="http://schemas.microsoft.com/office/drawing/2014/main" id="{97F2C8EB-8700-2303-4A05-14BC6CC3EB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1" r="2265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308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726</Words>
  <Application>Microsoft Office PowerPoint</Application>
  <PresentationFormat>Widescreen</PresentationFormat>
  <Paragraphs>120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The Challenge</vt:lpstr>
      <vt:lpstr>Shared responsibility for financial sustainability </vt:lpstr>
      <vt:lpstr>From Problem to Framework</vt:lpstr>
      <vt:lpstr>What goes into the menu?</vt:lpstr>
      <vt:lpstr>PowerPoint Presentation</vt:lpstr>
      <vt:lpstr>Examples: feeding into menu development</vt:lpstr>
      <vt:lpstr>Example: PI time on applications</vt:lpstr>
      <vt:lpstr>Example: Uncosted extensions</vt:lpstr>
      <vt:lpstr>Example: Grant Spent Utilisation</vt:lpstr>
      <vt:lpstr>What did we learn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 Wilson</dc:creator>
  <cp:lastModifiedBy>Technician Harrogate</cp:lastModifiedBy>
  <cp:revision>2</cp:revision>
  <dcterms:created xsi:type="dcterms:W3CDTF">2026-06-10T05:48:35Z</dcterms:created>
  <dcterms:modified xsi:type="dcterms:W3CDTF">2026-06-17T10:20:34Z</dcterms:modified>
</cp:coreProperties>
</file>