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6"/>
  </p:notesMasterIdLst>
  <p:sldIdLst>
    <p:sldId id="256" r:id="rId5"/>
    <p:sldId id="268" r:id="rId6"/>
    <p:sldId id="257" r:id="rId7"/>
    <p:sldId id="258" r:id="rId8"/>
    <p:sldId id="276" r:id="rId9"/>
    <p:sldId id="260" r:id="rId10"/>
    <p:sldId id="277" r:id="rId11"/>
    <p:sldId id="261" r:id="rId12"/>
    <p:sldId id="278" r:id="rId13"/>
    <p:sldId id="259" r:id="rId14"/>
    <p:sldId id="266" r:id="rId1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39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23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D4D2"/>
    <a:srgbClr val="0021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3716" autoAdjust="0"/>
  </p:normalViewPr>
  <p:slideViewPr>
    <p:cSldViewPr snapToGrid="0" showGuides="1">
      <p:cViewPr varScale="1">
        <p:scale>
          <a:sx n="70" d="100"/>
          <a:sy n="70" d="100"/>
        </p:scale>
        <p:origin x="525" y="36"/>
      </p:cViewPr>
      <p:guideLst>
        <p:guide orient="horz" pos="1139"/>
        <p:guide pos="3840"/>
        <p:guide orient="horz" pos="23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B9C6F9-0749-4931-BF8A-92EE7E1CEF75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D735DE4C-2159-45F3-8DEC-A4EE152CB143}">
      <dgm:prSet phldrT="[Text]" custT="1"/>
      <dgm:spPr/>
      <dgm:t>
        <a:bodyPr/>
        <a:lstStyle/>
        <a:p>
          <a:r>
            <a:rPr lang="en-GB" sz="2000" b="1" dirty="0">
              <a:solidFill>
                <a:srgbClr val="002060"/>
              </a:solidFill>
            </a:rPr>
            <a:t>September 2024 </a:t>
          </a:r>
        </a:p>
        <a:p>
          <a:r>
            <a:rPr lang="en-GB" sz="2000" dirty="0">
              <a:solidFill>
                <a:srgbClr val="002060"/>
              </a:solidFill>
            </a:rPr>
            <a:t>Initial trial commences with DoP non-clinical portfolio only</a:t>
          </a:r>
        </a:p>
      </dgm:t>
    </dgm:pt>
    <dgm:pt modelId="{ECB1CDD9-8354-493C-B311-936240112378}" type="parTrans" cxnId="{A6B36A6A-AA87-4655-AB9B-D20C7154249D}">
      <dgm:prSet/>
      <dgm:spPr/>
      <dgm:t>
        <a:bodyPr/>
        <a:lstStyle/>
        <a:p>
          <a:endParaRPr lang="en-GB" sz="1600">
            <a:solidFill>
              <a:srgbClr val="002060"/>
            </a:solidFill>
          </a:endParaRPr>
        </a:p>
      </dgm:t>
    </dgm:pt>
    <dgm:pt modelId="{23AB6900-A3A8-46A3-AE54-06BBAEC00EF8}" type="sibTrans" cxnId="{A6B36A6A-AA87-4655-AB9B-D20C7154249D}">
      <dgm:prSet/>
      <dgm:spPr/>
      <dgm:t>
        <a:bodyPr/>
        <a:lstStyle/>
        <a:p>
          <a:endParaRPr lang="en-GB" sz="1600">
            <a:solidFill>
              <a:srgbClr val="002060"/>
            </a:solidFill>
          </a:endParaRPr>
        </a:p>
      </dgm:t>
    </dgm:pt>
    <dgm:pt modelId="{9EF39A38-DCF3-4B8C-91FC-FF596CE59035}">
      <dgm:prSet phldrT="[Text]" custT="1"/>
      <dgm:spPr/>
      <dgm:t>
        <a:bodyPr/>
        <a:lstStyle/>
        <a:p>
          <a:r>
            <a:rPr lang="en-GB" sz="2000" b="1" dirty="0">
              <a:solidFill>
                <a:srgbClr val="002060"/>
              </a:solidFill>
            </a:rPr>
            <a:t>May 2025 </a:t>
          </a:r>
        </a:p>
        <a:p>
          <a:r>
            <a:rPr lang="en-GB" sz="2000" dirty="0">
              <a:solidFill>
                <a:srgbClr val="002060"/>
              </a:solidFill>
            </a:rPr>
            <a:t>Full portfolio taken on by NDM for one-year trial</a:t>
          </a:r>
        </a:p>
      </dgm:t>
    </dgm:pt>
    <dgm:pt modelId="{E83D3572-5E6D-4329-922D-42145548B404}" type="parTrans" cxnId="{4496A894-28E3-4051-9D46-055892690D1E}">
      <dgm:prSet/>
      <dgm:spPr/>
      <dgm:t>
        <a:bodyPr/>
        <a:lstStyle/>
        <a:p>
          <a:endParaRPr lang="en-GB" sz="1600">
            <a:solidFill>
              <a:srgbClr val="002060"/>
            </a:solidFill>
          </a:endParaRPr>
        </a:p>
      </dgm:t>
    </dgm:pt>
    <dgm:pt modelId="{901EF9B4-CEAB-4FA4-B66D-6340D902F04F}" type="sibTrans" cxnId="{4496A894-28E3-4051-9D46-055892690D1E}">
      <dgm:prSet/>
      <dgm:spPr/>
      <dgm:t>
        <a:bodyPr/>
        <a:lstStyle/>
        <a:p>
          <a:endParaRPr lang="en-GB" sz="1600">
            <a:solidFill>
              <a:srgbClr val="002060"/>
            </a:solidFill>
          </a:endParaRPr>
        </a:p>
      </dgm:t>
    </dgm:pt>
    <dgm:pt modelId="{178803E4-6AD6-4381-AFEB-7B58898DF14B}">
      <dgm:prSet phldrT="[Text]" custT="1"/>
      <dgm:spPr/>
      <dgm:t>
        <a:bodyPr/>
        <a:lstStyle/>
        <a:p>
          <a:r>
            <a:rPr lang="en-GB" sz="2000" b="1" dirty="0">
              <a:solidFill>
                <a:srgbClr val="002060"/>
              </a:solidFill>
            </a:rPr>
            <a:t>May 2026</a:t>
          </a:r>
        </a:p>
        <a:p>
          <a:r>
            <a:rPr lang="en-US" sz="2000" b="0" u="none" strike="noStrike" dirty="0">
              <a:solidFill>
                <a:srgbClr val="002147"/>
              </a:solidFill>
              <a:effectLst/>
              <a:uFillTx/>
              <a:latin typeface="Arial"/>
            </a:rPr>
            <a:t>Permanent embedded shared- function model agreed</a:t>
          </a:r>
          <a:endParaRPr lang="en-GB" sz="2000" dirty="0">
            <a:solidFill>
              <a:srgbClr val="002060"/>
            </a:solidFill>
          </a:endParaRPr>
        </a:p>
      </dgm:t>
    </dgm:pt>
    <dgm:pt modelId="{063EE142-6911-422C-8EE9-5BB4BB8343B6}" type="parTrans" cxnId="{519B7268-9758-4019-A8F6-CE6E5A334F58}">
      <dgm:prSet/>
      <dgm:spPr/>
      <dgm:t>
        <a:bodyPr/>
        <a:lstStyle/>
        <a:p>
          <a:endParaRPr lang="en-GB" sz="1600">
            <a:solidFill>
              <a:srgbClr val="002060"/>
            </a:solidFill>
          </a:endParaRPr>
        </a:p>
      </dgm:t>
    </dgm:pt>
    <dgm:pt modelId="{B4C4BA58-26FD-492D-8EAA-DDDB5EC39F11}" type="sibTrans" cxnId="{519B7268-9758-4019-A8F6-CE6E5A334F58}">
      <dgm:prSet/>
      <dgm:spPr/>
      <dgm:t>
        <a:bodyPr/>
        <a:lstStyle/>
        <a:p>
          <a:endParaRPr lang="en-GB" sz="1600">
            <a:solidFill>
              <a:srgbClr val="002060"/>
            </a:solidFill>
          </a:endParaRPr>
        </a:p>
      </dgm:t>
    </dgm:pt>
    <dgm:pt modelId="{BB7AEFC6-BAF9-4CD1-AD61-AE72D85B19E3}">
      <dgm:prSet phldrT="[Text]" custT="1"/>
      <dgm:spPr/>
      <dgm:t>
        <a:bodyPr/>
        <a:lstStyle/>
        <a:p>
          <a:r>
            <a:rPr lang="en-GB" sz="2000" b="1" dirty="0">
              <a:solidFill>
                <a:srgbClr val="002060"/>
              </a:solidFill>
            </a:rPr>
            <a:t>June 2024</a:t>
          </a:r>
        </a:p>
        <a:p>
          <a:r>
            <a:rPr lang="en-GB" sz="2000" dirty="0">
              <a:solidFill>
                <a:srgbClr val="002060"/>
              </a:solidFill>
            </a:rPr>
            <a:t>Vacancies in </a:t>
          </a:r>
          <a:r>
            <a:rPr lang="en-GB" sz="2000" dirty="0" err="1">
              <a:solidFill>
                <a:srgbClr val="002060"/>
              </a:solidFill>
            </a:rPr>
            <a:t>DoP</a:t>
          </a:r>
          <a:r>
            <a:rPr lang="en-GB" sz="2000" dirty="0">
              <a:solidFill>
                <a:srgbClr val="002060"/>
              </a:solidFill>
            </a:rPr>
            <a:t> create a live opportunity to explore shared support</a:t>
          </a:r>
        </a:p>
      </dgm:t>
    </dgm:pt>
    <dgm:pt modelId="{5A99A522-D917-4C45-B6D8-8757873F4189}" type="parTrans" cxnId="{42E5AD6D-42EB-4DA0-B92C-C8F303B5FF33}">
      <dgm:prSet/>
      <dgm:spPr/>
      <dgm:t>
        <a:bodyPr/>
        <a:lstStyle/>
        <a:p>
          <a:endParaRPr lang="en-GB" sz="1600">
            <a:solidFill>
              <a:srgbClr val="002060"/>
            </a:solidFill>
          </a:endParaRPr>
        </a:p>
      </dgm:t>
    </dgm:pt>
    <dgm:pt modelId="{2A84B6F5-BF0B-44D8-988A-25DE02F1EC5B}" type="sibTrans" cxnId="{42E5AD6D-42EB-4DA0-B92C-C8F303B5FF33}">
      <dgm:prSet/>
      <dgm:spPr/>
      <dgm:t>
        <a:bodyPr/>
        <a:lstStyle/>
        <a:p>
          <a:endParaRPr lang="en-GB" sz="1600">
            <a:solidFill>
              <a:srgbClr val="002060"/>
            </a:solidFill>
          </a:endParaRPr>
        </a:p>
      </dgm:t>
    </dgm:pt>
    <dgm:pt modelId="{20775F94-325B-4DB7-9E40-873570394F33}">
      <dgm:prSet phldrT="[Text]" custT="1"/>
      <dgm:spPr/>
      <dgm:t>
        <a:bodyPr/>
        <a:lstStyle/>
        <a:p>
          <a:r>
            <a:rPr lang="en-GB" sz="2000" b="1" dirty="0">
              <a:solidFill>
                <a:srgbClr val="002060"/>
              </a:solidFill>
            </a:rPr>
            <a:t>March 2025 </a:t>
          </a:r>
        </a:p>
        <a:p>
          <a:r>
            <a:rPr lang="en-GB" sz="2000" dirty="0">
              <a:solidFill>
                <a:srgbClr val="002060"/>
              </a:solidFill>
            </a:rPr>
            <a:t>Further vacancies create a need to broaden scope</a:t>
          </a:r>
        </a:p>
      </dgm:t>
    </dgm:pt>
    <dgm:pt modelId="{8DA3946E-F9D6-4898-A8F6-1A45525BE46B}" type="parTrans" cxnId="{B843CF14-EBF0-40AA-8EC9-F0F42C40DB35}">
      <dgm:prSet/>
      <dgm:spPr/>
      <dgm:t>
        <a:bodyPr/>
        <a:lstStyle/>
        <a:p>
          <a:endParaRPr lang="en-GB" sz="1600">
            <a:solidFill>
              <a:srgbClr val="002060"/>
            </a:solidFill>
          </a:endParaRPr>
        </a:p>
      </dgm:t>
    </dgm:pt>
    <dgm:pt modelId="{BF19FD47-FDF0-4379-A6A3-73BFFD145A48}" type="sibTrans" cxnId="{B843CF14-EBF0-40AA-8EC9-F0F42C40DB35}">
      <dgm:prSet/>
      <dgm:spPr/>
      <dgm:t>
        <a:bodyPr/>
        <a:lstStyle/>
        <a:p>
          <a:endParaRPr lang="en-GB" sz="1600">
            <a:solidFill>
              <a:srgbClr val="002060"/>
            </a:solidFill>
          </a:endParaRPr>
        </a:p>
      </dgm:t>
    </dgm:pt>
    <dgm:pt modelId="{8EF302A6-F059-4019-8BFA-3A2D0B982309}" type="pres">
      <dgm:prSet presAssocID="{65B9C6F9-0749-4931-BF8A-92EE7E1CEF75}" presName="Name0" presStyleCnt="0">
        <dgm:presLayoutVars>
          <dgm:dir/>
          <dgm:resizeHandles val="exact"/>
        </dgm:presLayoutVars>
      </dgm:prSet>
      <dgm:spPr/>
    </dgm:pt>
    <dgm:pt modelId="{DA5205C3-8D66-4445-988A-74EBEBF1B6E4}" type="pres">
      <dgm:prSet presAssocID="{65B9C6F9-0749-4931-BF8A-92EE7E1CEF75}" presName="arrow" presStyleLbl="bgShp" presStyleIdx="0" presStyleCnt="1"/>
      <dgm:spPr/>
    </dgm:pt>
    <dgm:pt modelId="{0BFD1B61-D102-42A5-905D-DE8342A66F25}" type="pres">
      <dgm:prSet presAssocID="{65B9C6F9-0749-4931-BF8A-92EE7E1CEF75}" presName="points" presStyleCnt="0"/>
      <dgm:spPr/>
    </dgm:pt>
    <dgm:pt modelId="{7075F668-328D-4854-9E93-C0596705F7B4}" type="pres">
      <dgm:prSet presAssocID="{BB7AEFC6-BAF9-4CD1-AD61-AE72D85B19E3}" presName="compositeA" presStyleCnt="0"/>
      <dgm:spPr/>
    </dgm:pt>
    <dgm:pt modelId="{B2E90016-FD3E-4AF3-A0DD-3568C5E0A6AA}" type="pres">
      <dgm:prSet presAssocID="{BB7AEFC6-BAF9-4CD1-AD61-AE72D85B19E3}" presName="textA" presStyleLbl="revTx" presStyleIdx="0" presStyleCnt="5" custScaleX="134466">
        <dgm:presLayoutVars>
          <dgm:bulletEnabled val="1"/>
        </dgm:presLayoutVars>
      </dgm:prSet>
      <dgm:spPr/>
    </dgm:pt>
    <dgm:pt modelId="{BAAA9976-E588-4A29-B2F2-A9A5282550C0}" type="pres">
      <dgm:prSet presAssocID="{BB7AEFC6-BAF9-4CD1-AD61-AE72D85B19E3}" presName="circleA" presStyleLbl="node1" presStyleIdx="0" presStyleCnt="5"/>
      <dgm:spPr/>
    </dgm:pt>
    <dgm:pt modelId="{09D689A5-152C-4EBC-8320-4A1B808FE484}" type="pres">
      <dgm:prSet presAssocID="{BB7AEFC6-BAF9-4CD1-AD61-AE72D85B19E3}" presName="spaceA" presStyleCnt="0"/>
      <dgm:spPr/>
    </dgm:pt>
    <dgm:pt modelId="{92EF990C-099F-4F6C-804C-D97368926576}" type="pres">
      <dgm:prSet presAssocID="{2A84B6F5-BF0B-44D8-988A-25DE02F1EC5B}" presName="space" presStyleCnt="0"/>
      <dgm:spPr/>
    </dgm:pt>
    <dgm:pt modelId="{6959A043-C67B-4E8D-84EB-DC6A94B4E562}" type="pres">
      <dgm:prSet presAssocID="{D735DE4C-2159-45F3-8DEC-A4EE152CB143}" presName="compositeB" presStyleCnt="0"/>
      <dgm:spPr/>
    </dgm:pt>
    <dgm:pt modelId="{30CB75EF-0110-4C51-90B0-965AFEBC0E73}" type="pres">
      <dgm:prSet presAssocID="{D735DE4C-2159-45F3-8DEC-A4EE152CB143}" presName="textB" presStyleLbl="revTx" presStyleIdx="1" presStyleCnt="5" custScaleX="122275">
        <dgm:presLayoutVars>
          <dgm:bulletEnabled val="1"/>
        </dgm:presLayoutVars>
      </dgm:prSet>
      <dgm:spPr/>
    </dgm:pt>
    <dgm:pt modelId="{B6837AFA-AEDC-4E52-8CBF-E8684F945CC5}" type="pres">
      <dgm:prSet presAssocID="{D735DE4C-2159-45F3-8DEC-A4EE152CB143}" presName="circleB" presStyleLbl="node1" presStyleIdx="1" presStyleCnt="5"/>
      <dgm:spPr/>
    </dgm:pt>
    <dgm:pt modelId="{93F90145-54A4-4401-AAF2-1C3CFA7F29C1}" type="pres">
      <dgm:prSet presAssocID="{D735DE4C-2159-45F3-8DEC-A4EE152CB143}" presName="spaceB" presStyleCnt="0"/>
      <dgm:spPr/>
    </dgm:pt>
    <dgm:pt modelId="{F516EA73-1A47-4CA0-914A-A3F509CFDB52}" type="pres">
      <dgm:prSet presAssocID="{23AB6900-A3A8-46A3-AE54-06BBAEC00EF8}" presName="space" presStyleCnt="0"/>
      <dgm:spPr/>
    </dgm:pt>
    <dgm:pt modelId="{62DF2B02-8C65-4C03-ACDD-80C8832E1A00}" type="pres">
      <dgm:prSet presAssocID="{20775F94-325B-4DB7-9E40-873570394F33}" presName="compositeA" presStyleCnt="0"/>
      <dgm:spPr/>
    </dgm:pt>
    <dgm:pt modelId="{09D7A625-E07B-4339-B34F-C5BC4824CA98}" type="pres">
      <dgm:prSet presAssocID="{20775F94-325B-4DB7-9E40-873570394F33}" presName="textA" presStyleLbl="revTx" presStyleIdx="2" presStyleCnt="5">
        <dgm:presLayoutVars>
          <dgm:bulletEnabled val="1"/>
        </dgm:presLayoutVars>
      </dgm:prSet>
      <dgm:spPr/>
    </dgm:pt>
    <dgm:pt modelId="{E9FBB712-207C-4D05-B435-2F3FAB8B3A8B}" type="pres">
      <dgm:prSet presAssocID="{20775F94-325B-4DB7-9E40-873570394F33}" presName="circleA" presStyleLbl="node1" presStyleIdx="2" presStyleCnt="5"/>
      <dgm:spPr/>
    </dgm:pt>
    <dgm:pt modelId="{304AB126-D2AE-4C92-ADED-F073D6F2BCA0}" type="pres">
      <dgm:prSet presAssocID="{20775F94-325B-4DB7-9E40-873570394F33}" presName="spaceA" presStyleCnt="0"/>
      <dgm:spPr/>
    </dgm:pt>
    <dgm:pt modelId="{8CE6AD67-4617-496E-83DC-6704AA8F2C60}" type="pres">
      <dgm:prSet presAssocID="{BF19FD47-FDF0-4379-A6A3-73BFFD145A48}" presName="space" presStyleCnt="0"/>
      <dgm:spPr/>
    </dgm:pt>
    <dgm:pt modelId="{0E83740B-0D1E-461F-9134-9182CC5DC8ED}" type="pres">
      <dgm:prSet presAssocID="{9EF39A38-DCF3-4B8C-91FC-FF596CE59035}" presName="compositeB" presStyleCnt="0"/>
      <dgm:spPr/>
    </dgm:pt>
    <dgm:pt modelId="{A9B0FF27-2E70-46F4-BA8F-20D936231678}" type="pres">
      <dgm:prSet presAssocID="{9EF39A38-DCF3-4B8C-91FC-FF596CE59035}" presName="textB" presStyleLbl="revTx" presStyleIdx="3" presStyleCnt="5">
        <dgm:presLayoutVars>
          <dgm:bulletEnabled val="1"/>
        </dgm:presLayoutVars>
      </dgm:prSet>
      <dgm:spPr/>
    </dgm:pt>
    <dgm:pt modelId="{D5CAB4B5-8F57-4EC5-9BF0-F552739FCEAB}" type="pres">
      <dgm:prSet presAssocID="{9EF39A38-DCF3-4B8C-91FC-FF596CE59035}" presName="circleB" presStyleLbl="node1" presStyleIdx="3" presStyleCnt="5"/>
      <dgm:spPr/>
    </dgm:pt>
    <dgm:pt modelId="{C8334A4E-DE5D-49BE-ABFB-1498D8A4E6CD}" type="pres">
      <dgm:prSet presAssocID="{9EF39A38-DCF3-4B8C-91FC-FF596CE59035}" presName="spaceB" presStyleCnt="0"/>
      <dgm:spPr/>
    </dgm:pt>
    <dgm:pt modelId="{F59CA09C-4365-46BC-A5BF-C8E45FCFC3BE}" type="pres">
      <dgm:prSet presAssocID="{901EF9B4-CEAB-4FA4-B66D-6340D902F04F}" presName="space" presStyleCnt="0"/>
      <dgm:spPr/>
    </dgm:pt>
    <dgm:pt modelId="{690660EE-51A8-45AA-829B-BBCB1DDA0CEF}" type="pres">
      <dgm:prSet presAssocID="{178803E4-6AD6-4381-AFEB-7B58898DF14B}" presName="compositeA" presStyleCnt="0"/>
      <dgm:spPr/>
    </dgm:pt>
    <dgm:pt modelId="{C1CEF453-FCAD-45EC-B406-868AC2E5042E}" type="pres">
      <dgm:prSet presAssocID="{178803E4-6AD6-4381-AFEB-7B58898DF14B}" presName="textA" presStyleLbl="revTx" presStyleIdx="4" presStyleCnt="5">
        <dgm:presLayoutVars>
          <dgm:bulletEnabled val="1"/>
        </dgm:presLayoutVars>
      </dgm:prSet>
      <dgm:spPr/>
    </dgm:pt>
    <dgm:pt modelId="{43B0501C-AC1C-498D-98FF-E97F96F2FFF8}" type="pres">
      <dgm:prSet presAssocID="{178803E4-6AD6-4381-AFEB-7B58898DF14B}" presName="circleA" presStyleLbl="node1" presStyleIdx="4" presStyleCnt="5"/>
      <dgm:spPr/>
    </dgm:pt>
    <dgm:pt modelId="{F30A74F8-F699-477E-AD77-1BA967145AE4}" type="pres">
      <dgm:prSet presAssocID="{178803E4-6AD6-4381-AFEB-7B58898DF14B}" presName="spaceA" presStyleCnt="0"/>
      <dgm:spPr/>
    </dgm:pt>
  </dgm:ptLst>
  <dgm:cxnLst>
    <dgm:cxn modelId="{1C9FEC0A-1696-4AE6-B8E5-CE4A35EE9F96}" type="presOf" srcId="{20775F94-325B-4DB7-9E40-873570394F33}" destId="{09D7A625-E07B-4339-B34F-C5BC4824CA98}" srcOrd="0" destOrd="0" presId="urn:microsoft.com/office/officeart/2005/8/layout/hProcess11"/>
    <dgm:cxn modelId="{B843CF14-EBF0-40AA-8EC9-F0F42C40DB35}" srcId="{65B9C6F9-0749-4931-BF8A-92EE7E1CEF75}" destId="{20775F94-325B-4DB7-9E40-873570394F33}" srcOrd="2" destOrd="0" parTransId="{8DA3946E-F9D6-4898-A8F6-1A45525BE46B}" sibTransId="{BF19FD47-FDF0-4379-A6A3-73BFFD145A48}"/>
    <dgm:cxn modelId="{9B096B3B-6D11-4AEE-8A6F-BC78B233A073}" type="presOf" srcId="{D735DE4C-2159-45F3-8DEC-A4EE152CB143}" destId="{30CB75EF-0110-4C51-90B0-965AFEBC0E73}" srcOrd="0" destOrd="0" presId="urn:microsoft.com/office/officeart/2005/8/layout/hProcess11"/>
    <dgm:cxn modelId="{519B7268-9758-4019-A8F6-CE6E5A334F58}" srcId="{65B9C6F9-0749-4931-BF8A-92EE7E1CEF75}" destId="{178803E4-6AD6-4381-AFEB-7B58898DF14B}" srcOrd="4" destOrd="0" parTransId="{063EE142-6911-422C-8EE9-5BB4BB8343B6}" sibTransId="{B4C4BA58-26FD-492D-8EAA-DDDB5EC39F11}"/>
    <dgm:cxn modelId="{A6B36A6A-AA87-4655-AB9B-D20C7154249D}" srcId="{65B9C6F9-0749-4931-BF8A-92EE7E1CEF75}" destId="{D735DE4C-2159-45F3-8DEC-A4EE152CB143}" srcOrd="1" destOrd="0" parTransId="{ECB1CDD9-8354-493C-B311-936240112378}" sibTransId="{23AB6900-A3A8-46A3-AE54-06BBAEC00EF8}"/>
    <dgm:cxn modelId="{42E5AD6D-42EB-4DA0-B92C-C8F303B5FF33}" srcId="{65B9C6F9-0749-4931-BF8A-92EE7E1CEF75}" destId="{BB7AEFC6-BAF9-4CD1-AD61-AE72D85B19E3}" srcOrd="0" destOrd="0" parTransId="{5A99A522-D917-4C45-B6D8-8757873F4189}" sibTransId="{2A84B6F5-BF0B-44D8-988A-25DE02F1EC5B}"/>
    <dgm:cxn modelId="{A935F359-3CFF-4036-AB65-47ECA5FE7113}" type="presOf" srcId="{178803E4-6AD6-4381-AFEB-7B58898DF14B}" destId="{C1CEF453-FCAD-45EC-B406-868AC2E5042E}" srcOrd="0" destOrd="0" presId="urn:microsoft.com/office/officeart/2005/8/layout/hProcess11"/>
    <dgm:cxn modelId="{AA615085-8071-40C5-8B25-B229E1B33DBC}" type="presOf" srcId="{65B9C6F9-0749-4931-BF8A-92EE7E1CEF75}" destId="{8EF302A6-F059-4019-8BFA-3A2D0B982309}" srcOrd="0" destOrd="0" presId="urn:microsoft.com/office/officeart/2005/8/layout/hProcess11"/>
    <dgm:cxn modelId="{4496A894-28E3-4051-9D46-055892690D1E}" srcId="{65B9C6F9-0749-4931-BF8A-92EE7E1CEF75}" destId="{9EF39A38-DCF3-4B8C-91FC-FF596CE59035}" srcOrd="3" destOrd="0" parTransId="{E83D3572-5E6D-4329-922D-42145548B404}" sibTransId="{901EF9B4-CEAB-4FA4-B66D-6340D902F04F}"/>
    <dgm:cxn modelId="{44FE15FB-C2F3-424D-87F8-07E464A833FC}" type="presOf" srcId="{BB7AEFC6-BAF9-4CD1-AD61-AE72D85B19E3}" destId="{B2E90016-FD3E-4AF3-A0DD-3568C5E0A6AA}" srcOrd="0" destOrd="0" presId="urn:microsoft.com/office/officeart/2005/8/layout/hProcess11"/>
    <dgm:cxn modelId="{E51087FF-C4A1-4CAF-8D7A-0D0371CC32EB}" type="presOf" srcId="{9EF39A38-DCF3-4B8C-91FC-FF596CE59035}" destId="{A9B0FF27-2E70-46F4-BA8F-20D936231678}" srcOrd="0" destOrd="0" presId="urn:microsoft.com/office/officeart/2005/8/layout/hProcess11"/>
    <dgm:cxn modelId="{7693B8E1-F9DE-466C-BBDC-E84B1D042314}" type="presParOf" srcId="{8EF302A6-F059-4019-8BFA-3A2D0B982309}" destId="{DA5205C3-8D66-4445-988A-74EBEBF1B6E4}" srcOrd="0" destOrd="0" presId="urn:microsoft.com/office/officeart/2005/8/layout/hProcess11"/>
    <dgm:cxn modelId="{3FEFA4F4-C6C1-48A1-91A7-4FAE306F7CD3}" type="presParOf" srcId="{8EF302A6-F059-4019-8BFA-3A2D0B982309}" destId="{0BFD1B61-D102-42A5-905D-DE8342A66F25}" srcOrd="1" destOrd="0" presId="urn:microsoft.com/office/officeart/2005/8/layout/hProcess11"/>
    <dgm:cxn modelId="{8A4BB6FE-E0ED-4320-8A60-3E681F956EF2}" type="presParOf" srcId="{0BFD1B61-D102-42A5-905D-DE8342A66F25}" destId="{7075F668-328D-4854-9E93-C0596705F7B4}" srcOrd="0" destOrd="0" presId="urn:microsoft.com/office/officeart/2005/8/layout/hProcess11"/>
    <dgm:cxn modelId="{F5ABB3EA-9B72-4AE2-B1F2-369DB63B041A}" type="presParOf" srcId="{7075F668-328D-4854-9E93-C0596705F7B4}" destId="{B2E90016-FD3E-4AF3-A0DD-3568C5E0A6AA}" srcOrd="0" destOrd="0" presId="urn:microsoft.com/office/officeart/2005/8/layout/hProcess11"/>
    <dgm:cxn modelId="{D592F079-3826-411D-B7C0-43F27557CBD8}" type="presParOf" srcId="{7075F668-328D-4854-9E93-C0596705F7B4}" destId="{BAAA9976-E588-4A29-B2F2-A9A5282550C0}" srcOrd="1" destOrd="0" presId="urn:microsoft.com/office/officeart/2005/8/layout/hProcess11"/>
    <dgm:cxn modelId="{A6E56F72-DCA3-4FA3-948C-FB5CAF65E24E}" type="presParOf" srcId="{7075F668-328D-4854-9E93-C0596705F7B4}" destId="{09D689A5-152C-4EBC-8320-4A1B808FE484}" srcOrd="2" destOrd="0" presId="urn:microsoft.com/office/officeart/2005/8/layout/hProcess11"/>
    <dgm:cxn modelId="{C6206479-0D6D-4C20-B3BD-46A3C87CF803}" type="presParOf" srcId="{0BFD1B61-D102-42A5-905D-DE8342A66F25}" destId="{92EF990C-099F-4F6C-804C-D97368926576}" srcOrd="1" destOrd="0" presId="urn:microsoft.com/office/officeart/2005/8/layout/hProcess11"/>
    <dgm:cxn modelId="{4315517B-244E-4DB4-B38A-5539BE1B51AB}" type="presParOf" srcId="{0BFD1B61-D102-42A5-905D-DE8342A66F25}" destId="{6959A043-C67B-4E8D-84EB-DC6A94B4E562}" srcOrd="2" destOrd="0" presId="urn:microsoft.com/office/officeart/2005/8/layout/hProcess11"/>
    <dgm:cxn modelId="{E42D7050-B29C-406C-9A5C-BE7816E5D686}" type="presParOf" srcId="{6959A043-C67B-4E8D-84EB-DC6A94B4E562}" destId="{30CB75EF-0110-4C51-90B0-965AFEBC0E73}" srcOrd="0" destOrd="0" presId="urn:microsoft.com/office/officeart/2005/8/layout/hProcess11"/>
    <dgm:cxn modelId="{2A6582C4-7FD3-4638-A20A-5A73DF3BE783}" type="presParOf" srcId="{6959A043-C67B-4E8D-84EB-DC6A94B4E562}" destId="{B6837AFA-AEDC-4E52-8CBF-E8684F945CC5}" srcOrd="1" destOrd="0" presId="urn:microsoft.com/office/officeart/2005/8/layout/hProcess11"/>
    <dgm:cxn modelId="{571EF9DF-B779-45C1-BABB-80708B496ED3}" type="presParOf" srcId="{6959A043-C67B-4E8D-84EB-DC6A94B4E562}" destId="{93F90145-54A4-4401-AAF2-1C3CFA7F29C1}" srcOrd="2" destOrd="0" presId="urn:microsoft.com/office/officeart/2005/8/layout/hProcess11"/>
    <dgm:cxn modelId="{A6214BA2-BA8A-4DB9-AF2F-2E03B91E4590}" type="presParOf" srcId="{0BFD1B61-D102-42A5-905D-DE8342A66F25}" destId="{F516EA73-1A47-4CA0-914A-A3F509CFDB52}" srcOrd="3" destOrd="0" presId="urn:microsoft.com/office/officeart/2005/8/layout/hProcess11"/>
    <dgm:cxn modelId="{5F86F3D5-22D2-42C7-9871-48B3860185A6}" type="presParOf" srcId="{0BFD1B61-D102-42A5-905D-DE8342A66F25}" destId="{62DF2B02-8C65-4C03-ACDD-80C8832E1A00}" srcOrd="4" destOrd="0" presId="urn:microsoft.com/office/officeart/2005/8/layout/hProcess11"/>
    <dgm:cxn modelId="{8B804331-A28B-4430-BE0F-E7E343C5BC7F}" type="presParOf" srcId="{62DF2B02-8C65-4C03-ACDD-80C8832E1A00}" destId="{09D7A625-E07B-4339-B34F-C5BC4824CA98}" srcOrd="0" destOrd="0" presId="urn:microsoft.com/office/officeart/2005/8/layout/hProcess11"/>
    <dgm:cxn modelId="{0E1E350B-0571-464B-A8BE-CEE0C09F31F3}" type="presParOf" srcId="{62DF2B02-8C65-4C03-ACDD-80C8832E1A00}" destId="{E9FBB712-207C-4D05-B435-2F3FAB8B3A8B}" srcOrd="1" destOrd="0" presId="urn:microsoft.com/office/officeart/2005/8/layout/hProcess11"/>
    <dgm:cxn modelId="{B32B969D-1D72-4E87-B636-1FD9E6DE1B94}" type="presParOf" srcId="{62DF2B02-8C65-4C03-ACDD-80C8832E1A00}" destId="{304AB126-D2AE-4C92-ADED-F073D6F2BCA0}" srcOrd="2" destOrd="0" presId="urn:microsoft.com/office/officeart/2005/8/layout/hProcess11"/>
    <dgm:cxn modelId="{5F786A6A-DCBC-42A0-A01B-414B8E7F35F5}" type="presParOf" srcId="{0BFD1B61-D102-42A5-905D-DE8342A66F25}" destId="{8CE6AD67-4617-496E-83DC-6704AA8F2C60}" srcOrd="5" destOrd="0" presId="urn:microsoft.com/office/officeart/2005/8/layout/hProcess11"/>
    <dgm:cxn modelId="{9F89836A-06AA-4E43-80D0-4AEAF8A89E8E}" type="presParOf" srcId="{0BFD1B61-D102-42A5-905D-DE8342A66F25}" destId="{0E83740B-0D1E-461F-9134-9182CC5DC8ED}" srcOrd="6" destOrd="0" presId="urn:microsoft.com/office/officeart/2005/8/layout/hProcess11"/>
    <dgm:cxn modelId="{9983C78B-E5F1-40A4-AF2F-E3CB7A9B2396}" type="presParOf" srcId="{0E83740B-0D1E-461F-9134-9182CC5DC8ED}" destId="{A9B0FF27-2E70-46F4-BA8F-20D936231678}" srcOrd="0" destOrd="0" presId="urn:microsoft.com/office/officeart/2005/8/layout/hProcess11"/>
    <dgm:cxn modelId="{1B6362EA-4F11-4D5B-8A2A-AFCCE5350B01}" type="presParOf" srcId="{0E83740B-0D1E-461F-9134-9182CC5DC8ED}" destId="{D5CAB4B5-8F57-4EC5-9BF0-F552739FCEAB}" srcOrd="1" destOrd="0" presId="urn:microsoft.com/office/officeart/2005/8/layout/hProcess11"/>
    <dgm:cxn modelId="{F313E5A7-B544-41ED-BB6A-824CC44DE2C6}" type="presParOf" srcId="{0E83740B-0D1E-461F-9134-9182CC5DC8ED}" destId="{C8334A4E-DE5D-49BE-ABFB-1498D8A4E6CD}" srcOrd="2" destOrd="0" presId="urn:microsoft.com/office/officeart/2005/8/layout/hProcess11"/>
    <dgm:cxn modelId="{D133D1E3-CC3D-42AA-9254-7FE82B9D10CA}" type="presParOf" srcId="{0BFD1B61-D102-42A5-905D-DE8342A66F25}" destId="{F59CA09C-4365-46BC-A5BF-C8E45FCFC3BE}" srcOrd="7" destOrd="0" presId="urn:microsoft.com/office/officeart/2005/8/layout/hProcess11"/>
    <dgm:cxn modelId="{6C8BA5FB-45CA-440E-B03F-B6FCDBF218BA}" type="presParOf" srcId="{0BFD1B61-D102-42A5-905D-DE8342A66F25}" destId="{690660EE-51A8-45AA-829B-BBCB1DDA0CEF}" srcOrd="8" destOrd="0" presId="urn:microsoft.com/office/officeart/2005/8/layout/hProcess11"/>
    <dgm:cxn modelId="{A60CCB31-A0A4-471A-9D29-054D7E980F27}" type="presParOf" srcId="{690660EE-51A8-45AA-829B-BBCB1DDA0CEF}" destId="{C1CEF453-FCAD-45EC-B406-868AC2E5042E}" srcOrd="0" destOrd="0" presId="urn:microsoft.com/office/officeart/2005/8/layout/hProcess11"/>
    <dgm:cxn modelId="{C5FC1054-E344-4E5F-B473-116B141665D5}" type="presParOf" srcId="{690660EE-51A8-45AA-829B-BBCB1DDA0CEF}" destId="{43B0501C-AC1C-498D-98FF-E97F96F2FFF8}" srcOrd="1" destOrd="0" presId="urn:microsoft.com/office/officeart/2005/8/layout/hProcess11"/>
    <dgm:cxn modelId="{72A725B7-E57A-43A4-A35E-CD50548D7750}" type="presParOf" srcId="{690660EE-51A8-45AA-829B-BBCB1DDA0CEF}" destId="{F30A74F8-F699-477E-AD77-1BA967145AE4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5C0964-A7CA-44C5-9B85-D1F1FFB00BF0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7C242B1-6A12-4516-BB39-ADEBF10665A0}">
      <dgm:prSet phldrT="[Text]" custT="1"/>
      <dgm:spPr>
        <a:solidFill>
          <a:schemeClr val="accent1"/>
        </a:solidFill>
        <a:ln>
          <a:solidFill>
            <a:schemeClr val="accent1"/>
          </a:solidFill>
        </a:ln>
      </dgm:spPr>
      <dgm:t>
        <a:bodyPr/>
        <a:lstStyle/>
        <a:p>
          <a:pPr algn="ctr"/>
          <a:r>
            <a:rPr lang="en-GB" sz="2400" b="1" dirty="0"/>
            <a:t>Resilience</a:t>
          </a:r>
        </a:p>
      </dgm:t>
    </dgm:pt>
    <dgm:pt modelId="{A8B3C35E-BA73-4232-95EB-2EFBD7CDDD9E}" type="parTrans" cxnId="{7D3C7E8F-1ED6-4B02-AA23-FD3ABC3BB8AF}">
      <dgm:prSet/>
      <dgm:spPr/>
      <dgm:t>
        <a:bodyPr/>
        <a:lstStyle/>
        <a:p>
          <a:endParaRPr lang="en-GB"/>
        </a:p>
      </dgm:t>
    </dgm:pt>
    <dgm:pt modelId="{7CEA5B99-7694-4567-8B8A-15E84A456AC2}" type="sibTrans" cxnId="{7D3C7E8F-1ED6-4B02-AA23-FD3ABC3BB8AF}">
      <dgm:prSet/>
      <dgm:spPr/>
      <dgm:t>
        <a:bodyPr/>
        <a:lstStyle/>
        <a:p>
          <a:endParaRPr lang="en-GB"/>
        </a:p>
      </dgm:t>
    </dgm:pt>
    <dgm:pt modelId="{FC8D571F-33AC-48C3-8FE9-29E19BB8F2ED}">
      <dgm:prSet phldrT="[Text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dgm:style>
      </dgm:prSet>
      <dgm:spPr>
        <a:solidFill>
          <a:srgbClr val="F7F8F6"/>
        </a:solidFill>
        <a:ln w="12700">
          <a:solidFill>
            <a:srgbClr val="D9E1DD">
              <a:alpha val="85000"/>
            </a:srgbClr>
          </a:solidFill>
          <a:round/>
        </a:ln>
      </dgm:spPr>
      <dgm:t>
        <a:bodyPr spcFirstLastPara="0" vert="horz" wrap="square" lIns="90000" tIns="45000" rIns="90000" bIns="45000" numCol="1" spcCol="1270" anchor="ctr" anchorCtr="0"/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0" u="none" strike="noStrike" kern="1200" dirty="0">
              <a:solidFill>
                <a:srgbClr val="002060"/>
              </a:solidFill>
              <a:effectLst/>
              <a:uFillTx/>
              <a:latin typeface="Arial"/>
              <a:ea typeface="+mn-ea"/>
              <a:cs typeface="+mn-cs"/>
            </a:rPr>
            <a:t>Shared capacity improved workload balancing and reduced dependency on single roles</a:t>
          </a:r>
          <a:endParaRPr lang="en-GB" sz="2000" b="0" u="none" strike="noStrike" kern="1200" dirty="0">
            <a:solidFill>
              <a:srgbClr val="002060"/>
            </a:solidFill>
            <a:effectLst/>
            <a:uFillTx/>
            <a:latin typeface="Arial"/>
            <a:ea typeface="+mn-ea"/>
            <a:cs typeface="+mn-cs"/>
          </a:endParaRPr>
        </a:p>
      </dgm:t>
    </dgm:pt>
    <dgm:pt modelId="{A8F5BFDE-BD8A-480F-89C8-F3AB5CF89788}" type="parTrans" cxnId="{F4C4A331-A97F-4611-8AD1-ECCCBE0FF28C}">
      <dgm:prSet/>
      <dgm:spPr/>
      <dgm:t>
        <a:bodyPr/>
        <a:lstStyle/>
        <a:p>
          <a:endParaRPr lang="en-GB"/>
        </a:p>
      </dgm:t>
    </dgm:pt>
    <dgm:pt modelId="{A99A66E6-25C9-4D04-ADA3-5F12F676B0E6}" type="sibTrans" cxnId="{F4C4A331-A97F-4611-8AD1-ECCCBE0FF28C}">
      <dgm:prSet/>
      <dgm:spPr/>
      <dgm:t>
        <a:bodyPr/>
        <a:lstStyle/>
        <a:p>
          <a:endParaRPr lang="en-GB"/>
        </a:p>
      </dgm:t>
    </dgm:pt>
    <dgm:pt modelId="{7413A4CA-EF04-4CFB-B92C-DBDBE73AC93F}">
      <dgm:prSet phldrT="[Text]" custT="1"/>
      <dgm:spPr>
        <a:solidFill>
          <a:schemeClr val="accen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gm:spPr>
      <dgm:t>
        <a:bodyPr spcFirstLastPara="0" vert="horz" wrap="square" lIns="91440" tIns="45720" rIns="91440" bIns="45720" numCol="1" spcCol="1270" anchor="ctr" anchorCtr="0"/>
        <a:lstStyle/>
        <a:p>
          <a:r>
            <a:rPr lang="en-GB" sz="2400" b="1" kern="1200" dirty="0">
              <a:solidFill>
                <a:prstClr val="white"/>
              </a:solidFill>
              <a:latin typeface="Arial"/>
              <a:ea typeface="+mn-ea"/>
              <a:cs typeface="+mn-cs"/>
            </a:rPr>
            <a:t>Consistency</a:t>
          </a:r>
        </a:p>
      </dgm:t>
    </dgm:pt>
    <dgm:pt modelId="{A9D4309E-5DE9-4371-9493-8710DC839B7C}" type="parTrans" cxnId="{8A2E4AFA-BDE9-4FD1-8C98-40B6AE53995C}">
      <dgm:prSet/>
      <dgm:spPr/>
      <dgm:t>
        <a:bodyPr/>
        <a:lstStyle/>
        <a:p>
          <a:endParaRPr lang="en-GB"/>
        </a:p>
      </dgm:t>
    </dgm:pt>
    <dgm:pt modelId="{A08BFA27-5081-48E5-821B-A6B5F6B413B8}" type="sibTrans" cxnId="{8A2E4AFA-BDE9-4FD1-8C98-40B6AE53995C}">
      <dgm:prSet/>
      <dgm:spPr/>
      <dgm:t>
        <a:bodyPr/>
        <a:lstStyle/>
        <a:p>
          <a:endParaRPr lang="en-GB"/>
        </a:p>
      </dgm:t>
    </dgm:pt>
    <dgm:pt modelId="{E331BF0E-122C-4284-89B1-523BB7FA337C}">
      <dgm:prSet phldrT="[Text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dgm:style>
      </dgm:prSet>
      <dgm:spPr>
        <a:solidFill>
          <a:srgbClr val="F4F7F6"/>
        </a:solidFill>
        <a:ln w="12700">
          <a:solidFill>
            <a:srgbClr val="D9E1DD">
              <a:alpha val="85000"/>
            </a:srgbClr>
          </a:solidFill>
          <a:round/>
        </a:ln>
      </dgm:spPr>
      <dgm:t>
        <a:bodyPr spcFirstLastPara="0" vert="horz" wrap="square" lIns="90000" tIns="45000" rIns="90000" bIns="45000" numCol="1" spcCol="1270" anchor="ctr" anchorCtr="0"/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000" b="0" u="none" strike="noStrike" kern="1200" dirty="0">
              <a:solidFill>
                <a:srgbClr val="002060"/>
              </a:solidFill>
              <a:effectLst/>
              <a:uFillTx/>
              <a:latin typeface="Arial"/>
              <a:ea typeface="+mn-ea"/>
              <a:cs typeface="+mn-cs"/>
            </a:rPr>
            <a:t>Standardised processes improved service quality and reduced variation</a:t>
          </a:r>
          <a:endParaRPr lang="en-GB" sz="2000" b="0" u="none" strike="noStrike" kern="1200" dirty="0">
            <a:solidFill>
              <a:srgbClr val="002060"/>
            </a:solidFill>
            <a:effectLst/>
            <a:uFillTx/>
            <a:latin typeface="Arial"/>
            <a:ea typeface="+mn-ea"/>
            <a:cs typeface="+mn-cs"/>
          </a:endParaRPr>
        </a:p>
      </dgm:t>
    </dgm:pt>
    <dgm:pt modelId="{B48D3F7E-19C8-4DD6-8005-E96C2B567521}" type="parTrans" cxnId="{7505C215-3644-4B34-8A40-996C88599287}">
      <dgm:prSet/>
      <dgm:spPr/>
      <dgm:t>
        <a:bodyPr/>
        <a:lstStyle/>
        <a:p>
          <a:endParaRPr lang="en-GB"/>
        </a:p>
      </dgm:t>
    </dgm:pt>
    <dgm:pt modelId="{97BFA23D-4BF7-4198-A738-C5FDA035F346}" type="sibTrans" cxnId="{7505C215-3644-4B34-8A40-996C88599287}">
      <dgm:prSet/>
      <dgm:spPr/>
      <dgm:t>
        <a:bodyPr/>
        <a:lstStyle/>
        <a:p>
          <a:endParaRPr lang="en-GB"/>
        </a:p>
      </dgm:t>
    </dgm:pt>
    <dgm:pt modelId="{CB3FA28D-0ED7-442D-A6B3-AB465171BB01}">
      <dgm:prSet phldrT="[Text]" custT="1"/>
      <dgm:spPr>
        <a:solidFill>
          <a:schemeClr val="accen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gm:spPr>
      <dgm:t>
        <a:bodyPr spcFirstLastPara="0" vert="horz" wrap="square" lIns="91440" tIns="45720" rIns="91440" bIns="45720" numCol="1" spcCol="1270" anchor="ctr" anchorCtr="0"/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solidFill>
                <a:prstClr val="white"/>
              </a:solidFill>
              <a:latin typeface="Arial"/>
              <a:ea typeface="+mn-ea"/>
              <a:cs typeface="+mn-cs"/>
            </a:rPr>
            <a:t>Efficiency</a:t>
          </a:r>
        </a:p>
      </dgm:t>
    </dgm:pt>
    <dgm:pt modelId="{2ACF5D27-F7DB-4CA2-A495-046738941370}" type="parTrans" cxnId="{14554726-4637-47DD-A90E-993336D3C44D}">
      <dgm:prSet/>
      <dgm:spPr/>
      <dgm:t>
        <a:bodyPr/>
        <a:lstStyle/>
        <a:p>
          <a:endParaRPr lang="en-GB"/>
        </a:p>
      </dgm:t>
    </dgm:pt>
    <dgm:pt modelId="{28B756D5-1350-42D2-8D46-60BB19E89460}" type="sibTrans" cxnId="{14554726-4637-47DD-A90E-993336D3C44D}">
      <dgm:prSet/>
      <dgm:spPr/>
      <dgm:t>
        <a:bodyPr/>
        <a:lstStyle/>
        <a:p>
          <a:endParaRPr lang="en-GB"/>
        </a:p>
      </dgm:t>
    </dgm:pt>
    <dgm:pt modelId="{D6B30012-5CA8-405C-A8E8-3DADAB8EDDA2}">
      <dgm:prSet phldrT="[Text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dgm:style>
      </dgm:prSet>
      <dgm:spPr>
        <a:solidFill>
          <a:srgbClr val="F7F8F6"/>
        </a:solidFill>
        <a:ln w="12700">
          <a:solidFill>
            <a:srgbClr val="D9E1DD">
              <a:alpha val="85000"/>
            </a:srgbClr>
          </a:solidFill>
          <a:round/>
        </a:ln>
      </dgm:spPr>
      <dgm:t>
        <a:bodyPr spcFirstLastPara="0" vert="horz" wrap="square" lIns="90000" tIns="45000" rIns="90000" bIns="45000" numCol="1" spcCol="1270" anchor="ctr" anchorCtr="0"/>
        <a:lstStyle/>
        <a:p>
          <a:pPr marL="0" lvl="1" indent="-228600" algn="l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GB" sz="2000" b="0" u="none" strike="noStrike" kern="1200" dirty="0">
              <a:solidFill>
                <a:srgbClr val="002060"/>
              </a:solidFill>
              <a:effectLst/>
              <a:uFillTx/>
              <a:latin typeface="Arial"/>
              <a:ea typeface="+mn-ea"/>
              <a:cs typeface="+mn-cs"/>
            </a:rPr>
            <a:t>Cost-neutral shared model created a scalable route for future support, without rebuilding from scratch</a:t>
          </a:r>
        </a:p>
      </dgm:t>
    </dgm:pt>
    <dgm:pt modelId="{3894284C-A7D8-439C-B810-ED77A47686CD}" type="parTrans" cxnId="{50331EF9-A6D1-40EC-AA3B-3CA992E6F496}">
      <dgm:prSet/>
      <dgm:spPr/>
      <dgm:t>
        <a:bodyPr/>
        <a:lstStyle/>
        <a:p>
          <a:endParaRPr lang="en-GB"/>
        </a:p>
      </dgm:t>
    </dgm:pt>
    <dgm:pt modelId="{A693208F-A728-4FA0-9075-27ECB487BFC6}" type="sibTrans" cxnId="{50331EF9-A6D1-40EC-AA3B-3CA992E6F496}">
      <dgm:prSet/>
      <dgm:spPr/>
      <dgm:t>
        <a:bodyPr/>
        <a:lstStyle/>
        <a:p>
          <a:endParaRPr lang="en-GB"/>
        </a:p>
      </dgm:t>
    </dgm:pt>
    <dgm:pt modelId="{5DCFBD63-9AC2-49CD-BE9C-BEBAD935B1EF}">
      <dgm:prSet phldrT="[Text]" custT="1"/>
      <dgm:spPr>
        <a:solidFill>
          <a:schemeClr val="accen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gm:spPr>
      <dgm:t>
        <a:bodyPr spcFirstLastPara="0" vert="horz" wrap="square" lIns="91440" tIns="45720" rIns="91440" bIns="45720" numCol="1" spcCol="1270" anchor="ctr" anchorCtr="0"/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solidFill>
                <a:prstClr val="white"/>
              </a:solidFill>
              <a:latin typeface="Arial"/>
              <a:ea typeface="+mn-ea"/>
              <a:cs typeface="+mn-cs"/>
            </a:rPr>
            <a:t>Compliance</a:t>
          </a:r>
        </a:p>
      </dgm:t>
    </dgm:pt>
    <dgm:pt modelId="{D4E8ACD7-4400-4B43-B886-BFEF5199707F}" type="parTrans" cxnId="{F3B8C8AB-B9A7-4C70-A303-2C728907D5B4}">
      <dgm:prSet/>
      <dgm:spPr/>
      <dgm:t>
        <a:bodyPr/>
        <a:lstStyle/>
        <a:p>
          <a:endParaRPr lang="en-GB"/>
        </a:p>
      </dgm:t>
    </dgm:pt>
    <dgm:pt modelId="{9BC8769B-BA78-4DD2-BE31-13B7C10943BF}" type="sibTrans" cxnId="{F3B8C8AB-B9A7-4C70-A303-2C728907D5B4}">
      <dgm:prSet/>
      <dgm:spPr/>
      <dgm:t>
        <a:bodyPr/>
        <a:lstStyle/>
        <a:p>
          <a:endParaRPr lang="en-GB"/>
        </a:p>
      </dgm:t>
    </dgm:pt>
    <dgm:pt modelId="{360A4FC7-4F13-41CE-A3E7-8C3B59560A13}">
      <dgm:prSet phldrT="[Text]" custT="1"/>
      <dgm:spPr>
        <a:solidFill>
          <a:schemeClr val="accen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gm:spPr>
      <dgm:t>
        <a:bodyPr spcFirstLastPara="0" vert="horz" wrap="square" lIns="91440" tIns="45720" rIns="91440" bIns="45720" numCol="1" spcCol="1270" anchor="ctr" anchorCtr="0"/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solidFill>
                <a:prstClr val="white"/>
              </a:solidFill>
              <a:latin typeface="Arial"/>
              <a:ea typeface="+mn-ea"/>
              <a:cs typeface="+mn-cs"/>
            </a:rPr>
            <a:t>Sustainability</a:t>
          </a:r>
        </a:p>
      </dgm:t>
    </dgm:pt>
    <dgm:pt modelId="{67CC1764-D68B-4EDC-A3BB-E83F3E8BED45}" type="parTrans" cxnId="{27C04CF5-9D62-4975-B617-C2AC73A278B0}">
      <dgm:prSet/>
      <dgm:spPr/>
      <dgm:t>
        <a:bodyPr/>
        <a:lstStyle/>
        <a:p>
          <a:endParaRPr lang="en-GB"/>
        </a:p>
      </dgm:t>
    </dgm:pt>
    <dgm:pt modelId="{83C9E431-B2B4-46D6-95EF-654A758A100F}" type="sibTrans" cxnId="{27C04CF5-9D62-4975-B617-C2AC73A278B0}">
      <dgm:prSet/>
      <dgm:spPr/>
      <dgm:t>
        <a:bodyPr/>
        <a:lstStyle/>
        <a:p>
          <a:endParaRPr lang="en-GB"/>
        </a:p>
      </dgm:t>
    </dgm:pt>
    <dgm:pt modelId="{987333B9-69A4-4ED6-9C81-3001C329989B}">
      <dgm:prSet phldrT="[Text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dgm:style>
      </dgm:prSet>
      <dgm:spPr>
        <a:solidFill>
          <a:srgbClr val="F7F8F6"/>
        </a:solidFill>
        <a:ln w="12700">
          <a:solidFill>
            <a:srgbClr val="D9E1DD">
              <a:alpha val="85000"/>
            </a:srgbClr>
          </a:solidFill>
          <a:round/>
        </a:ln>
      </dgm:spPr>
      <dgm:t>
        <a:bodyPr spcFirstLastPara="0" vert="horz" wrap="square" lIns="90000" tIns="45000" rIns="90000" bIns="45000" numCol="1" spcCol="1270" anchor="ctr" anchorCtr="0"/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0" u="none" strike="noStrike" kern="1200" dirty="0">
              <a:solidFill>
                <a:srgbClr val="002060"/>
              </a:solidFill>
              <a:effectLst/>
              <a:uFillTx/>
              <a:latin typeface="Arial"/>
              <a:ea typeface="+mn-ea"/>
              <a:cs typeface="+mn-cs"/>
            </a:rPr>
            <a:t>Better oversight, audit readiness and coordination across collaborative projects</a:t>
          </a:r>
          <a:endParaRPr lang="en-GB" sz="2000" b="0" u="none" strike="noStrike" kern="1200" dirty="0">
            <a:solidFill>
              <a:srgbClr val="002060"/>
            </a:solidFill>
            <a:effectLst/>
            <a:uFillTx/>
            <a:latin typeface="Arial"/>
            <a:ea typeface="+mn-ea"/>
            <a:cs typeface="+mn-cs"/>
          </a:endParaRPr>
        </a:p>
      </dgm:t>
    </dgm:pt>
    <dgm:pt modelId="{4FA87570-EB2D-45A7-856D-99B63B4CFD12}" type="parTrans" cxnId="{F9A61D8A-0592-4DCE-AD64-8B4C56CDCD2E}">
      <dgm:prSet/>
      <dgm:spPr/>
      <dgm:t>
        <a:bodyPr/>
        <a:lstStyle/>
        <a:p>
          <a:endParaRPr lang="en-GB"/>
        </a:p>
      </dgm:t>
    </dgm:pt>
    <dgm:pt modelId="{6DB1CDBC-98A7-41D1-96C1-5C3BC7C9516F}" type="sibTrans" cxnId="{F9A61D8A-0592-4DCE-AD64-8B4C56CDCD2E}">
      <dgm:prSet/>
      <dgm:spPr/>
      <dgm:t>
        <a:bodyPr/>
        <a:lstStyle/>
        <a:p>
          <a:endParaRPr lang="en-GB"/>
        </a:p>
      </dgm:t>
    </dgm:pt>
    <dgm:pt modelId="{892BACA8-439E-4CCD-8794-43F79E944219}">
      <dgm:prSet phldrT="[Text]" custT="1"/>
      <dgm:spPr>
        <a:solidFill>
          <a:schemeClr val="accen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gm:spPr>
      <dgm:t>
        <a:bodyPr spcFirstLastPara="0" vert="horz" wrap="square" lIns="91440" tIns="45720" rIns="91440" bIns="45720" numCol="1" spcCol="1270" anchor="ctr" anchorCtr="0"/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solidFill>
                <a:prstClr val="white"/>
              </a:solidFill>
              <a:latin typeface="Arial"/>
              <a:ea typeface="+mn-ea"/>
              <a:cs typeface="+mn-cs"/>
            </a:rPr>
            <a:t>People</a:t>
          </a:r>
        </a:p>
      </dgm:t>
    </dgm:pt>
    <dgm:pt modelId="{C0935893-D878-4C8A-8CFA-A2E110689E00}" type="parTrans" cxnId="{2C8EE0BC-0DE9-4DD9-85FB-235851BFC0F3}">
      <dgm:prSet/>
      <dgm:spPr/>
      <dgm:t>
        <a:bodyPr/>
        <a:lstStyle/>
        <a:p>
          <a:endParaRPr lang="en-GB"/>
        </a:p>
      </dgm:t>
    </dgm:pt>
    <dgm:pt modelId="{326DB5D4-D77D-4540-A4BC-BB9FE8C31CF4}" type="sibTrans" cxnId="{2C8EE0BC-0DE9-4DD9-85FB-235851BFC0F3}">
      <dgm:prSet/>
      <dgm:spPr/>
      <dgm:t>
        <a:bodyPr/>
        <a:lstStyle/>
        <a:p>
          <a:endParaRPr lang="en-GB"/>
        </a:p>
      </dgm:t>
    </dgm:pt>
    <dgm:pt modelId="{2A481116-2C25-41F3-AE31-2CD064EBA06F}">
      <dgm:prSet phldrT="[Text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dgm:style>
      </dgm:prSet>
      <dgm:spPr>
        <a:solidFill>
          <a:srgbClr val="F7F8F6"/>
        </a:solidFill>
        <a:ln w="12700">
          <a:solidFill>
            <a:srgbClr val="D9E1DD">
              <a:alpha val="85000"/>
            </a:srgbClr>
          </a:solidFill>
          <a:round/>
        </a:ln>
      </dgm:spPr>
      <dgm:t>
        <a:bodyPr spcFirstLastPara="0" vert="horz" wrap="square" lIns="90000" tIns="45000" rIns="90000" bIns="45000" numCol="1" spcCol="1270" anchor="ctr" anchorCtr="0"/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0" u="none" strike="noStrike" kern="1200" dirty="0">
              <a:solidFill>
                <a:srgbClr val="002060"/>
              </a:solidFill>
              <a:effectLst/>
              <a:uFillTx/>
              <a:latin typeface="Arial"/>
              <a:ea typeface="+mn-ea"/>
              <a:cs typeface="+mn-cs"/>
            </a:rPr>
            <a:t>Progression, peer support and shared learning supported retention</a:t>
          </a:r>
          <a:endParaRPr lang="en-GB" sz="2000" b="0" u="none" strike="noStrike" kern="1200" dirty="0">
            <a:solidFill>
              <a:srgbClr val="002060"/>
            </a:solidFill>
            <a:effectLst/>
            <a:uFillTx/>
            <a:latin typeface="Arial"/>
            <a:ea typeface="+mn-ea"/>
            <a:cs typeface="+mn-cs"/>
          </a:endParaRPr>
        </a:p>
      </dgm:t>
    </dgm:pt>
    <dgm:pt modelId="{09FF006E-8A54-4710-A702-93F097F2C17D}" type="parTrans" cxnId="{7D9C5C14-8FE6-444A-AB2C-363E870FE5D3}">
      <dgm:prSet/>
      <dgm:spPr/>
      <dgm:t>
        <a:bodyPr/>
        <a:lstStyle/>
        <a:p>
          <a:endParaRPr lang="en-GB"/>
        </a:p>
      </dgm:t>
    </dgm:pt>
    <dgm:pt modelId="{ABAC59C2-2B45-4C0C-950C-A116A6E58E2B}" type="sibTrans" cxnId="{7D9C5C14-8FE6-444A-AB2C-363E870FE5D3}">
      <dgm:prSet/>
      <dgm:spPr/>
      <dgm:t>
        <a:bodyPr/>
        <a:lstStyle/>
        <a:p>
          <a:endParaRPr lang="en-GB"/>
        </a:p>
      </dgm:t>
    </dgm:pt>
    <dgm:pt modelId="{00A7259A-B503-4D33-99C1-63505CE903DB}">
      <dgm:prSet phldrT="[Text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dgm:style>
      </dgm:prSet>
      <dgm:spPr>
        <a:solidFill>
          <a:srgbClr val="F7F8F6"/>
        </a:solidFill>
        <a:ln w="12700">
          <a:solidFill>
            <a:srgbClr val="D9E1DD">
              <a:alpha val="85000"/>
            </a:srgbClr>
          </a:solidFill>
          <a:round/>
        </a:ln>
      </dgm:spPr>
      <dgm:t>
        <a:bodyPr spcFirstLastPara="0" vert="horz" wrap="square" lIns="90000" tIns="45000" rIns="90000" bIns="45000" numCol="1" spcCol="1270" anchor="ctr" anchorCtr="0"/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000" b="0" u="none" strike="noStrike" kern="1200" dirty="0">
              <a:solidFill>
                <a:srgbClr val="002060"/>
              </a:solidFill>
              <a:effectLst/>
              <a:uFillTx/>
              <a:latin typeface="Arial"/>
              <a:ea typeface="+mn-ea"/>
              <a:cs typeface="+mn-cs"/>
            </a:rPr>
            <a:t>Repeated practice and unified systems improved speed</a:t>
          </a:r>
          <a:endParaRPr lang="en-GB" sz="2000" b="0" u="none" strike="noStrike" kern="1200" dirty="0">
            <a:solidFill>
              <a:srgbClr val="002060"/>
            </a:solidFill>
            <a:effectLst/>
            <a:uFillTx/>
            <a:latin typeface="Arial"/>
            <a:ea typeface="+mn-ea"/>
            <a:cs typeface="+mn-cs"/>
          </a:endParaRPr>
        </a:p>
      </dgm:t>
    </dgm:pt>
    <dgm:pt modelId="{EB952442-839B-4017-8DAB-6D79E69A68BB}" type="parTrans" cxnId="{33720C68-1278-404C-943A-E4900805DA94}">
      <dgm:prSet/>
      <dgm:spPr/>
      <dgm:t>
        <a:bodyPr/>
        <a:lstStyle/>
        <a:p>
          <a:endParaRPr lang="en-GB"/>
        </a:p>
      </dgm:t>
    </dgm:pt>
    <dgm:pt modelId="{816D25CE-62DA-46BB-A7BA-8E182E18529A}" type="sibTrans" cxnId="{33720C68-1278-404C-943A-E4900805DA94}">
      <dgm:prSet/>
      <dgm:spPr/>
      <dgm:t>
        <a:bodyPr/>
        <a:lstStyle/>
        <a:p>
          <a:endParaRPr lang="en-GB"/>
        </a:p>
      </dgm:t>
    </dgm:pt>
    <dgm:pt modelId="{5F1633C9-995B-49D7-BFDB-C27E1AE34A55}" type="pres">
      <dgm:prSet presAssocID="{125C0964-A7CA-44C5-9B85-D1F1FFB00BF0}" presName="Name0" presStyleCnt="0">
        <dgm:presLayoutVars>
          <dgm:dir/>
          <dgm:animLvl val="lvl"/>
          <dgm:resizeHandles val="exact"/>
        </dgm:presLayoutVars>
      </dgm:prSet>
      <dgm:spPr/>
    </dgm:pt>
    <dgm:pt modelId="{954C87F2-137A-47DE-9963-27F89E1CD99A}" type="pres">
      <dgm:prSet presAssocID="{77C242B1-6A12-4516-BB39-ADEBF10665A0}" presName="linNode" presStyleCnt="0"/>
      <dgm:spPr/>
    </dgm:pt>
    <dgm:pt modelId="{A68E3837-42D1-4DF9-A369-F4F46DF643AF}" type="pres">
      <dgm:prSet presAssocID="{77C242B1-6A12-4516-BB39-ADEBF10665A0}" presName="parentText" presStyleLbl="node1" presStyleIdx="0" presStyleCnt="6">
        <dgm:presLayoutVars>
          <dgm:chMax val="1"/>
          <dgm:bulletEnabled val="1"/>
        </dgm:presLayoutVars>
      </dgm:prSet>
      <dgm:spPr/>
    </dgm:pt>
    <dgm:pt modelId="{6DA0F2C6-1252-415D-A0C6-D90A8BFFFC60}" type="pres">
      <dgm:prSet presAssocID="{77C242B1-6A12-4516-BB39-ADEBF10665A0}" presName="descendantText" presStyleLbl="alignAccFollowNode1" presStyleIdx="0" presStyleCnt="6">
        <dgm:presLayoutVars>
          <dgm:bulletEnabled val="1"/>
        </dgm:presLayoutVars>
      </dgm:prSet>
      <dgm:spPr>
        <a:xfrm rot="5400000">
          <a:off x="7050364" y="-3082206"/>
          <a:ext cx="601276" cy="6918590"/>
        </a:xfrm>
        <a:prstGeom prst="round2SameRect">
          <a:avLst/>
        </a:prstGeom>
      </dgm:spPr>
    </dgm:pt>
    <dgm:pt modelId="{9B719CD6-855F-4ECD-B5DB-BEFF52783868}" type="pres">
      <dgm:prSet presAssocID="{7CEA5B99-7694-4567-8B8A-15E84A456AC2}" presName="sp" presStyleCnt="0"/>
      <dgm:spPr/>
    </dgm:pt>
    <dgm:pt modelId="{EFA4FF21-FBB4-456E-88F3-476BF9C41BF5}" type="pres">
      <dgm:prSet presAssocID="{7413A4CA-EF04-4CFB-B92C-DBDBE73AC93F}" presName="linNode" presStyleCnt="0"/>
      <dgm:spPr/>
    </dgm:pt>
    <dgm:pt modelId="{DE64388B-8B0D-46DE-A43B-083797091A2C}" type="pres">
      <dgm:prSet presAssocID="{7413A4CA-EF04-4CFB-B92C-DBDBE73AC93F}" presName="parentText" presStyleLbl="node1" presStyleIdx="1" presStyleCnt="6">
        <dgm:presLayoutVars>
          <dgm:chMax val="1"/>
          <dgm:bulletEnabled val="1"/>
        </dgm:presLayoutVars>
      </dgm:prSet>
      <dgm:spPr>
        <a:xfrm>
          <a:off x="0" y="790466"/>
          <a:ext cx="3891707" cy="751596"/>
        </a:xfrm>
        <a:prstGeom prst="roundRect">
          <a:avLst/>
        </a:prstGeom>
      </dgm:spPr>
    </dgm:pt>
    <dgm:pt modelId="{74DE1592-DF3F-4ED9-99F5-789A54659B74}" type="pres">
      <dgm:prSet presAssocID="{7413A4CA-EF04-4CFB-B92C-DBDBE73AC93F}" presName="descendantText" presStyleLbl="alignAccFollowNode1" presStyleIdx="1" presStyleCnt="6">
        <dgm:presLayoutVars>
          <dgm:bulletEnabled val="1"/>
        </dgm:presLayoutVars>
      </dgm:prSet>
      <dgm:spPr>
        <a:xfrm rot="5400000">
          <a:off x="7050364" y="-2293030"/>
          <a:ext cx="601276" cy="6918590"/>
        </a:xfrm>
        <a:prstGeom prst="round2SameRect">
          <a:avLst/>
        </a:prstGeom>
      </dgm:spPr>
    </dgm:pt>
    <dgm:pt modelId="{42ED4B1F-F9F0-4C9E-8DE2-01E81AA98B60}" type="pres">
      <dgm:prSet presAssocID="{A08BFA27-5081-48E5-821B-A6B5F6B413B8}" presName="sp" presStyleCnt="0"/>
      <dgm:spPr/>
    </dgm:pt>
    <dgm:pt modelId="{DD6DF451-049F-4A84-89C0-12463D7C41D6}" type="pres">
      <dgm:prSet presAssocID="{CB3FA28D-0ED7-442D-A6B3-AB465171BB01}" presName="linNode" presStyleCnt="0"/>
      <dgm:spPr/>
    </dgm:pt>
    <dgm:pt modelId="{002EC5AE-8BBF-4C5B-B136-900EB9E4F2E7}" type="pres">
      <dgm:prSet presAssocID="{CB3FA28D-0ED7-442D-A6B3-AB465171BB01}" presName="parentText" presStyleLbl="node1" presStyleIdx="2" presStyleCnt="6">
        <dgm:presLayoutVars>
          <dgm:chMax val="1"/>
          <dgm:bulletEnabled val="1"/>
        </dgm:presLayoutVars>
      </dgm:prSet>
      <dgm:spPr>
        <a:xfrm>
          <a:off x="0" y="1579642"/>
          <a:ext cx="3891707" cy="751596"/>
        </a:xfrm>
        <a:prstGeom prst="roundRect">
          <a:avLst/>
        </a:prstGeom>
      </dgm:spPr>
    </dgm:pt>
    <dgm:pt modelId="{7FEA919E-421A-4CA1-AA25-E35703C7FC94}" type="pres">
      <dgm:prSet presAssocID="{CB3FA28D-0ED7-442D-A6B3-AB465171BB01}" presName="descendantText" presStyleLbl="alignAccFollowNode1" presStyleIdx="2" presStyleCnt="6">
        <dgm:presLayoutVars>
          <dgm:bulletEnabled val="1"/>
        </dgm:presLayoutVars>
      </dgm:prSet>
      <dgm:spPr>
        <a:xfrm rot="5400000">
          <a:off x="7050364" y="-1503854"/>
          <a:ext cx="601276" cy="6918590"/>
        </a:xfrm>
        <a:prstGeom prst="round2SameRect">
          <a:avLst/>
        </a:prstGeom>
      </dgm:spPr>
    </dgm:pt>
    <dgm:pt modelId="{921994F7-2863-475D-8CDA-C2D3CDA37604}" type="pres">
      <dgm:prSet presAssocID="{28B756D5-1350-42D2-8D46-60BB19E89460}" presName="sp" presStyleCnt="0"/>
      <dgm:spPr/>
    </dgm:pt>
    <dgm:pt modelId="{E39E48ED-1687-473A-861A-0A199105CA0E}" type="pres">
      <dgm:prSet presAssocID="{5DCFBD63-9AC2-49CD-BE9C-BEBAD935B1EF}" presName="linNode" presStyleCnt="0"/>
      <dgm:spPr/>
    </dgm:pt>
    <dgm:pt modelId="{90D166EF-842A-4766-8FB9-775BE291DF6B}" type="pres">
      <dgm:prSet presAssocID="{5DCFBD63-9AC2-49CD-BE9C-BEBAD935B1EF}" presName="parentText" presStyleLbl="node1" presStyleIdx="3" presStyleCnt="6">
        <dgm:presLayoutVars>
          <dgm:chMax val="1"/>
          <dgm:bulletEnabled val="1"/>
        </dgm:presLayoutVars>
      </dgm:prSet>
      <dgm:spPr>
        <a:xfrm>
          <a:off x="0" y="2368818"/>
          <a:ext cx="3891707" cy="751596"/>
        </a:xfrm>
        <a:prstGeom prst="roundRect">
          <a:avLst/>
        </a:prstGeom>
      </dgm:spPr>
    </dgm:pt>
    <dgm:pt modelId="{64D446F0-43D5-44EF-B408-1FF9B14D95D1}" type="pres">
      <dgm:prSet presAssocID="{5DCFBD63-9AC2-49CD-BE9C-BEBAD935B1EF}" presName="descendantText" presStyleLbl="alignAccFollowNode1" presStyleIdx="3" presStyleCnt="6">
        <dgm:presLayoutVars>
          <dgm:bulletEnabled val="1"/>
        </dgm:presLayoutVars>
      </dgm:prSet>
      <dgm:spPr>
        <a:xfrm rot="5400000">
          <a:off x="7050364" y="-714678"/>
          <a:ext cx="601276" cy="6918590"/>
        </a:xfrm>
        <a:prstGeom prst="round2SameRect">
          <a:avLst/>
        </a:prstGeom>
      </dgm:spPr>
    </dgm:pt>
    <dgm:pt modelId="{8913CE6C-E6DA-400B-BB7B-13E6E6C6B288}" type="pres">
      <dgm:prSet presAssocID="{9BC8769B-BA78-4DD2-BE31-13B7C10943BF}" presName="sp" presStyleCnt="0"/>
      <dgm:spPr/>
    </dgm:pt>
    <dgm:pt modelId="{47CD3652-E97D-4370-A1E1-13D37FA2287C}" type="pres">
      <dgm:prSet presAssocID="{892BACA8-439E-4CCD-8794-43F79E944219}" presName="linNode" presStyleCnt="0"/>
      <dgm:spPr/>
    </dgm:pt>
    <dgm:pt modelId="{47BB3C9B-43B1-43EF-809D-763D99B491EA}" type="pres">
      <dgm:prSet presAssocID="{892BACA8-439E-4CCD-8794-43F79E944219}" presName="parentText" presStyleLbl="node1" presStyleIdx="4" presStyleCnt="6">
        <dgm:presLayoutVars>
          <dgm:chMax val="1"/>
          <dgm:bulletEnabled val="1"/>
        </dgm:presLayoutVars>
      </dgm:prSet>
      <dgm:spPr>
        <a:xfrm>
          <a:off x="0" y="3157994"/>
          <a:ext cx="3891707" cy="751596"/>
        </a:xfrm>
        <a:prstGeom prst="roundRect">
          <a:avLst/>
        </a:prstGeom>
      </dgm:spPr>
    </dgm:pt>
    <dgm:pt modelId="{4FCBFCB0-6DBC-49F9-9A35-50C0B4EC83B0}" type="pres">
      <dgm:prSet presAssocID="{892BACA8-439E-4CCD-8794-43F79E944219}" presName="descendantText" presStyleLbl="alignAccFollowNode1" presStyleIdx="4" presStyleCnt="6">
        <dgm:presLayoutVars>
          <dgm:bulletEnabled val="1"/>
        </dgm:presLayoutVars>
      </dgm:prSet>
      <dgm:spPr>
        <a:xfrm rot="5400000">
          <a:off x="7050364" y="74497"/>
          <a:ext cx="601276" cy="6918590"/>
        </a:xfrm>
        <a:prstGeom prst="round2SameRect">
          <a:avLst/>
        </a:prstGeom>
      </dgm:spPr>
    </dgm:pt>
    <dgm:pt modelId="{F18EDB47-8A5C-4870-8AE6-320B66BD99D2}" type="pres">
      <dgm:prSet presAssocID="{326DB5D4-D77D-4540-A4BC-BB9FE8C31CF4}" presName="sp" presStyleCnt="0"/>
      <dgm:spPr/>
    </dgm:pt>
    <dgm:pt modelId="{F99D556C-356A-46E2-B4F3-A2495FE0D33B}" type="pres">
      <dgm:prSet presAssocID="{360A4FC7-4F13-41CE-A3E7-8C3B59560A13}" presName="linNode" presStyleCnt="0"/>
      <dgm:spPr/>
    </dgm:pt>
    <dgm:pt modelId="{95F98351-37D0-439A-BBCA-08A623E1344D}" type="pres">
      <dgm:prSet presAssocID="{360A4FC7-4F13-41CE-A3E7-8C3B59560A13}" presName="parentText" presStyleLbl="node1" presStyleIdx="5" presStyleCnt="6">
        <dgm:presLayoutVars>
          <dgm:chMax val="1"/>
          <dgm:bulletEnabled val="1"/>
        </dgm:presLayoutVars>
      </dgm:prSet>
      <dgm:spPr>
        <a:xfrm>
          <a:off x="0" y="3947170"/>
          <a:ext cx="3891707" cy="751596"/>
        </a:xfrm>
        <a:prstGeom prst="roundRect">
          <a:avLst/>
        </a:prstGeom>
      </dgm:spPr>
    </dgm:pt>
    <dgm:pt modelId="{A181ABC2-679B-4BAE-8E2C-032FE17ECA0A}" type="pres">
      <dgm:prSet presAssocID="{360A4FC7-4F13-41CE-A3E7-8C3B59560A13}" presName="descendantText" presStyleLbl="alignAccFollowNode1" presStyleIdx="5" presStyleCnt="6">
        <dgm:presLayoutVars>
          <dgm:bulletEnabled val="1"/>
        </dgm:presLayoutVars>
      </dgm:prSet>
      <dgm:spPr>
        <a:xfrm rot="5400000">
          <a:off x="7050364" y="863673"/>
          <a:ext cx="601276" cy="6918590"/>
        </a:xfrm>
        <a:prstGeom prst="round2SameRect">
          <a:avLst/>
        </a:prstGeom>
      </dgm:spPr>
    </dgm:pt>
  </dgm:ptLst>
  <dgm:cxnLst>
    <dgm:cxn modelId="{7D9C5C14-8FE6-444A-AB2C-363E870FE5D3}" srcId="{892BACA8-439E-4CCD-8794-43F79E944219}" destId="{2A481116-2C25-41F3-AE31-2CD064EBA06F}" srcOrd="0" destOrd="0" parTransId="{09FF006E-8A54-4710-A702-93F097F2C17D}" sibTransId="{ABAC59C2-2B45-4C0C-950C-A116A6E58E2B}"/>
    <dgm:cxn modelId="{7505C215-3644-4B34-8A40-996C88599287}" srcId="{7413A4CA-EF04-4CFB-B92C-DBDBE73AC93F}" destId="{E331BF0E-122C-4284-89B1-523BB7FA337C}" srcOrd="0" destOrd="0" parTransId="{B48D3F7E-19C8-4DD6-8005-E96C2B567521}" sibTransId="{97BFA23D-4BF7-4198-A738-C5FDA035F346}"/>
    <dgm:cxn modelId="{D2E3FC20-BB1E-4BE9-8116-D2EC8464BB6F}" type="presOf" srcId="{FC8D571F-33AC-48C3-8FE9-29E19BB8F2ED}" destId="{6DA0F2C6-1252-415D-A0C6-D90A8BFFFC60}" srcOrd="0" destOrd="0" presId="urn:microsoft.com/office/officeart/2005/8/layout/vList5"/>
    <dgm:cxn modelId="{14554726-4637-47DD-A90E-993336D3C44D}" srcId="{125C0964-A7CA-44C5-9B85-D1F1FFB00BF0}" destId="{CB3FA28D-0ED7-442D-A6B3-AB465171BB01}" srcOrd="2" destOrd="0" parTransId="{2ACF5D27-F7DB-4CA2-A495-046738941370}" sibTransId="{28B756D5-1350-42D2-8D46-60BB19E89460}"/>
    <dgm:cxn modelId="{F4C4A331-A97F-4611-8AD1-ECCCBE0FF28C}" srcId="{77C242B1-6A12-4516-BB39-ADEBF10665A0}" destId="{FC8D571F-33AC-48C3-8FE9-29E19BB8F2ED}" srcOrd="0" destOrd="0" parTransId="{A8F5BFDE-BD8A-480F-89C8-F3AB5CF89788}" sibTransId="{A99A66E6-25C9-4D04-ADA3-5F12F676B0E6}"/>
    <dgm:cxn modelId="{0DC34B35-D95A-4609-AD1A-36555CD14CD5}" type="presOf" srcId="{987333B9-69A4-4ED6-9C81-3001C329989B}" destId="{64D446F0-43D5-44EF-B408-1FF9B14D95D1}" srcOrd="0" destOrd="0" presId="urn:microsoft.com/office/officeart/2005/8/layout/vList5"/>
    <dgm:cxn modelId="{EBBF6861-2E8F-4660-9EC0-9736B42BAA70}" type="presOf" srcId="{00A7259A-B503-4D33-99C1-63505CE903DB}" destId="{7FEA919E-421A-4CA1-AA25-E35703C7FC94}" srcOrd="0" destOrd="0" presId="urn:microsoft.com/office/officeart/2005/8/layout/vList5"/>
    <dgm:cxn modelId="{33720C68-1278-404C-943A-E4900805DA94}" srcId="{CB3FA28D-0ED7-442D-A6B3-AB465171BB01}" destId="{00A7259A-B503-4D33-99C1-63505CE903DB}" srcOrd="0" destOrd="0" parTransId="{EB952442-839B-4017-8DAB-6D79E69A68BB}" sibTransId="{816D25CE-62DA-46BB-A7BA-8E182E18529A}"/>
    <dgm:cxn modelId="{6B0C5753-783B-4986-8545-C0C1BB14AAEE}" type="presOf" srcId="{77C242B1-6A12-4516-BB39-ADEBF10665A0}" destId="{A68E3837-42D1-4DF9-A369-F4F46DF643AF}" srcOrd="0" destOrd="0" presId="urn:microsoft.com/office/officeart/2005/8/layout/vList5"/>
    <dgm:cxn modelId="{78685074-7484-4474-A02E-E9BE8A004E14}" type="presOf" srcId="{125C0964-A7CA-44C5-9B85-D1F1FFB00BF0}" destId="{5F1633C9-995B-49D7-BFDB-C27E1AE34A55}" srcOrd="0" destOrd="0" presId="urn:microsoft.com/office/officeart/2005/8/layout/vList5"/>
    <dgm:cxn modelId="{F9A61D8A-0592-4DCE-AD64-8B4C56CDCD2E}" srcId="{5DCFBD63-9AC2-49CD-BE9C-BEBAD935B1EF}" destId="{987333B9-69A4-4ED6-9C81-3001C329989B}" srcOrd="0" destOrd="0" parTransId="{4FA87570-EB2D-45A7-856D-99B63B4CFD12}" sibTransId="{6DB1CDBC-98A7-41D1-96C1-5C3BC7C9516F}"/>
    <dgm:cxn modelId="{E6FD5F8D-6D9D-454E-B8AD-03C07B18408C}" type="presOf" srcId="{360A4FC7-4F13-41CE-A3E7-8C3B59560A13}" destId="{95F98351-37D0-439A-BBCA-08A623E1344D}" srcOrd="0" destOrd="0" presId="urn:microsoft.com/office/officeart/2005/8/layout/vList5"/>
    <dgm:cxn modelId="{7D3C7E8F-1ED6-4B02-AA23-FD3ABC3BB8AF}" srcId="{125C0964-A7CA-44C5-9B85-D1F1FFB00BF0}" destId="{77C242B1-6A12-4516-BB39-ADEBF10665A0}" srcOrd="0" destOrd="0" parTransId="{A8B3C35E-BA73-4232-95EB-2EFBD7CDDD9E}" sibTransId="{7CEA5B99-7694-4567-8B8A-15E84A456AC2}"/>
    <dgm:cxn modelId="{613F5F91-246B-4ED5-AB09-F92488F4CF7C}" type="presOf" srcId="{7413A4CA-EF04-4CFB-B92C-DBDBE73AC93F}" destId="{DE64388B-8B0D-46DE-A43B-083797091A2C}" srcOrd="0" destOrd="0" presId="urn:microsoft.com/office/officeart/2005/8/layout/vList5"/>
    <dgm:cxn modelId="{F3B8C8AB-B9A7-4C70-A303-2C728907D5B4}" srcId="{125C0964-A7CA-44C5-9B85-D1F1FFB00BF0}" destId="{5DCFBD63-9AC2-49CD-BE9C-BEBAD935B1EF}" srcOrd="3" destOrd="0" parTransId="{D4E8ACD7-4400-4B43-B886-BFEF5199707F}" sibTransId="{9BC8769B-BA78-4DD2-BE31-13B7C10943BF}"/>
    <dgm:cxn modelId="{35F8CDBC-1CC2-4BD5-A2D7-B154AC58987B}" type="presOf" srcId="{D6B30012-5CA8-405C-A8E8-3DADAB8EDDA2}" destId="{A181ABC2-679B-4BAE-8E2C-032FE17ECA0A}" srcOrd="0" destOrd="0" presId="urn:microsoft.com/office/officeart/2005/8/layout/vList5"/>
    <dgm:cxn modelId="{2C8EE0BC-0DE9-4DD9-85FB-235851BFC0F3}" srcId="{125C0964-A7CA-44C5-9B85-D1F1FFB00BF0}" destId="{892BACA8-439E-4CCD-8794-43F79E944219}" srcOrd="4" destOrd="0" parTransId="{C0935893-D878-4C8A-8CFA-A2E110689E00}" sibTransId="{326DB5D4-D77D-4540-A4BC-BB9FE8C31CF4}"/>
    <dgm:cxn modelId="{989F63D2-9D48-435C-B394-6FB1C187761E}" type="presOf" srcId="{CB3FA28D-0ED7-442D-A6B3-AB465171BB01}" destId="{002EC5AE-8BBF-4C5B-B136-900EB9E4F2E7}" srcOrd="0" destOrd="0" presId="urn:microsoft.com/office/officeart/2005/8/layout/vList5"/>
    <dgm:cxn modelId="{C16118D9-FE74-4137-8C41-6D9519FDDF25}" type="presOf" srcId="{2A481116-2C25-41F3-AE31-2CD064EBA06F}" destId="{4FCBFCB0-6DBC-49F9-9A35-50C0B4EC83B0}" srcOrd="0" destOrd="0" presId="urn:microsoft.com/office/officeart/2005/8/layout/vList5"/>
    <dgm:cxn modelId="{27E0DCE8-31E2-483B-BFDD-00B4F1014C15}" type="presOf" srcId="{E331BF0E-122C-4284-89B1-523BB7FA337C}" destId="{74DE1592-DF3F-4ED9-99F5-789A54659B74}" srcOrd="0" destOrd="0" presId="urn:microsoft.com/office/officeart/2005/8/layout/vList5"/>
    <dgm:cxn modelId="{27C04CF5-9D62-4975-B617-C2AC73A278B0}" srcId="{125C0964-A7CA-44C5-9B85-D1F1FFB00BF0}" destId="{360A4FC7-4F13-41CE-A3E7-8C3B59560A13}" srcOrd="5" destOrd="0" parTransId="{67CC1764-D68B-4EDC-A3BB-E83F3E8BED45}" sibTransId="{83C9E431-B2B4-46D6-95EF-654A758A100F}"/>
    <dgm:cxn modelId="{991D1CF8-0D41-4D17-91F4-4492F024BEC8}" type="presOf" srcId="{892BACA8-439E-4CCD-8794-43F79E944219}" destId="{47BB3C9B-43B1-43EF-809D-763D99B491EA}" srcOrd="0" destOrd="0" presId="urn:microsoft.com/office/officeart/2005/8/layout/vList5"/>
    <dgm:cxn modelId="{50331EF9-A6D1-40EC-AA3B-3CA992E6F496}" srcId="{360A4FC7-4F13-41CE-A3E7-8C3B59560A13}" destId="{D6B30012-5CA8-405C-A8E8-3DADAB8EDDA2}" srcOrd="0" destOrd="0" parTransId="{3894284C-A7D8-439C-B810-ED77A47686CD}" sibTransId="{A693208F-A728-4FA0-9075-27ECB487BFC6}"/>
    <dgm:cxn modelId="{8A2E4AFA-BDE9-4FD1-8C98-40B6AE53995C}" srcId="{125C0964-A7CA-44C5-9B85-D1F1FFB00BF0}" destId="{7413A4CA-EF04-4CFB-B92C-DBDBE73AC93F}" srcOrd="1" destOrd="0" parTransId="{A9D4309E-5DE9-4371-9493-8710DC839B7C}" sibTransId="{A08BFA27-5081-48E5-821B-A6B5F6B413B8}"/>
    <dgm:cxn modelId="{4D7BC8FB-8F9C-4FAB-A243-92A5E5053B43}" type="presOf" srcId="{5DCFBD63-9AC2-49CD-BE9C-BEBAD935B1EF}" destId="{90D166EF-842A-4766-8FB9-775BE291DF6B}" srcOrd="0" destOrd="0" presId="urn:microsoft.com/office/officeart/2005/8/layout/vList5"/>
    <dgm:cxn modelId="{BB566D17-38CD-4810-898F-E50282B29447}" type="presParOf" srcId="{5F1633C9-995B-49D7-BFDB-C27E1AE34A55}" destId="{954C87F2-137A-47DE-9963-27F89E1CD99A}" srcOrd="0" destOrd="0" presId="urn:microsoft.com/office/officeart/2005/8/layout/vList5"/>
    <dgm:cxn modelId="{1F199F04-B7AD-46EE-81D7-D3968BF6CF37}" type="presParOf" srcId="{954C87F2-137A-47DE-9963-27F89E1CD99A}" destId="{A68E3837-42D1-4DF9-A369-F4F46DF643AF}" srcOrd="0" destOrd="0" presId="urn:microsoft.com/office/officeart/2005/8/layout/vList5"/>
    <dgm:cxn modelId="{1134856E-F11D-438C-AC58-E780C124891E}" type="presParOf" srcId="{954C87F2-137A-47DE-9963-27F89E1CD99A}" destId="{6DA0F2C6-1252-415D-A0C6-D90A8BFFFC60}" srcOrd="1" destOrd="0" presId="urn:microsoft.com/office/officeart/2005/8/layout/vList5"/>
    <dgm:cxn modelId="{3930D7F1-A131-4055-B7D8-07F650F592AD}" type="presParOf" srcId="{5F1633C9-995B-49D7-BFDB-C27E1AE34A55}" destId="{9B719CD6-855F-4ECD-B5DB-BEFF52783868}" srcOrd="1" destOrd="0" presId="urn:microsoft.com/office/officeart/2005/8/layout/vList5"/>
    <dgm:cxn modelId="{D553F5D1-E8EE-47BF-BA93-12FD81F1D25D}" type="presParOf" srcId="{5F1633C9-995B-49D7-BFDB-C27E1AE34A55}" destId="{EFA4FF21-FBB4-456E-88F3-476BF9C41BF5}" srcOrd="2" destOrd="0" presId="urn:microsoft.com/office/officeart/2005/8/layout/vList5"/>
    <dgm:cxn modelId="{C06C687E-E471-4EE7-B304-9817B2894A68}" type="presParOf" srcId="{EFA4FF21-FBB4-456E-88F3-476BF9C41BF5}" destId="{DE64388B-8B0D-46DE-A43B-083797091A2C}" srcOrd="0" destOrd="0" presId="urn:microsoft.com/office/officeart/2005/8/layout/vList5"/>
    <dgm:cxn modelId="{FE558628-A53F-433A-B184-C170E918DA93}" type="presParOf" srcId="{EFA4FF21-FBB4-456E-88F3-476BF9C41BF5}" destId="{74DE1592-DF3F-4ED9-99F5-789A54659B74}" srcOrd="1" destOrd="0" presId="urn:microsoft.com/office/officeart/2005/8/layout/vList5"/>
    <dgm:cxn modelId="{FDB65BE8-9157-4C65-BC51-EBC76EBBBEDF}" type="presParOf" srcId="{5F1633C9-995B-49D7-BFDB-C27E1AE34A55}" destId="{42ED4B1F-F9F0-4C9E-8DE2-01E81AA98B60}" srcOrd="3" destOrd="0" presId="urn:microsoft.com/office/officeart/2005/8/layout/vList5"/>
    <dgm:cxn modelId="{16D6D243-0981-4274-B757-6C6FB5AB3E07}" type="presParOf" srcId="{5F1633C9-995B-49D7-BFDB-C27E1AE34A55}" destId="{DD6DF451-049F-4A84-89C0-12463D7C41D6}" srcOrd="4" destOrd="0" presId="urn:microsoft.com/office/officeart/2005/8/layout/vList5"/>
    <dgm:cxn modelId="{407317BC-5343-457A-A4A9-8501653A94CF}" type="presParOf" srcId="{DD6DF451-049F-4A84-89C0-12463D7C41D6}" destId="{002EC5AE-8BBF-4C5B-B136-900EB9E4F2E7}" srcOrd="0" destOrd="0" presId="urn:microsoft.com/office/officeart/2005/8/layout/vList5"/>
    <dgm:cxn modelId="{2B76F19C-7FB6-4D5E-BD5D-F5FCECD1496E}" type="presParOf" srcId="{DD6DF451-049F-4A84-89C0-12463D7C41D6}" destId="{7FEA919E-421A-4CA1-AA25-E35703C7FC94}" srcOrd="1" destOrd="0" presId="urn:microsoft.com/office/officeart/2005/8/layout/vList5"/>
    <dgm:cxn modelId="{D26D0A61-B67F-453C-8222-F985F172ADF3}" type="presParOf" srcId="{5F1633C9-995B-49D7-BFDB-C27E1AE34A55}" destId="{921994F7-2863-475D-8CDA-C2D3CDA37604}" srcOrd="5" destOrd="0" presId="urn:microsoft.com/office/officeart/2005/8/layout/vList5"/>
    <dgm:cxn modelId="{C1D4D1AB-22D0-4054-BD7B-415BFA801146}" type="presParOf" srcId="{5F1633C9-995B-49D7-BFDB-C27E1AE34A55}" destId="{E39E48ED-1687-473A-861A-0A199105CA0E}" srcOrd="6" destOrd="0" presId="urn:microsoft.com/office/officeart/2005/8/layout/vList5"/>
    <dgm:cxn modelId="{D429DB51-8A83-4369-840E-4C377CEFF56F}" type="presParOf" srcId="{E39E48ED-1687-473A-861A-0A199105CA0E}" destId="{90D166EF-842A-4766-8FB9-775BE291DF6B}" srcOrd="0" destOrd="0" presId="urn:microsoft.com/office/officeart/2005/8/layout/vList5"/>
    <dgm:cxn modelId="{6482E421-8C97-418D-864E-FE4E9BD5867B}" type="presParOf" srcId="{E39E48ED-1687-473A-861A-0A199105CA0E}" destId="{64D446F0-43D5-44EF-B408-1FF9B14D95D1}" srcOrd="1" destOrd="0" presId="urn:microsoft.com/office/officeart/2005/8/layout/vList5"/>
    <dgm:cxn modelId="{03AF12DF-F220-49F8-9C9F-3235304B8EB8}" type="presParOf" srcId="{5F1633C9-995B-49D7-BFDB-C27E1AE34A55}" destId="{8913CE6C-E6DA-400B-BB7B-13E6E6C6B288}" srcOrd="7" destOrd="0" presId="urn:microsoft.com/office/officeart/2005/8/layout/vList5"/>
    <dgm:cxn modelId="{43B792D6-C1B5-481A-9CA3-B75BA70F29D9}" type="presParOf" srcId="{5F1633C9-995B-49D7-BFDB-C27E1AE34A55}" destId="{47CD3652-E97D-4370-A1E1-13D37FA2287C}" srcOrd="8" destOrd="0" presId="urn:microsoft.com/office/officeart/2005/8/layout/vList5"/>
    <dgm:cxn modelId="{6195E8E6-F976-41C6-A0DC-4DECDD52BCC8}" type="presParOf" srcId="{47CD3652-E97D-4370-A1E1-13D37FA2287C}" destId="{47BB3C9B-43B1-43EF-809D-763D99B491EA}" srcOrd="0" destOrd="0" presId="urn:microsoft.com/office/officeart/2005/8/layout/vList5"/>
    <dgm:cxn modelId="{6C90CE07-14AD-4D49-818B-1DA00B2CFFFD}" type="presParOf" srcId="{47CD3652-E97D-4370-A1E1-13D37FA2287C}" destId="{4FCBFCB0-6DBC-49F9-9A35-50C0B4EC83B0}" srcOrd="1" destOrd="0" presId="urn:microsoft.com/office/officeart/2005/8/layout/vList5"/>
    <dgm:cxn modelId="{5001B92F-195C-4EE2-85FB-DFB03C30A3D9}" type="presParOf" srcId="{5F1633C9-995B-49D7-BFDB-C27E1AE34A55}" destId="{F18EDB47-8A5C-4870-8AE6-320B66BD99D2}" srcOrd="9" destOrd="0" presId="urn:microsoft.com/office/officeart/2005/8/layout/vList5"/>
    <dgm:cxn modelId="{1782100F-635D-45CB-ACB6-FA40BCB2E30A}" type="presParOf" srcId="{5F1633C9-995B-49D7-BFDB-C27E1AE34A55}" destId="{F99D556C-356A-46E2-B4F3-A2495FE0D33B}" srcOrd="10" destOrd="0" presId="urn:microsoft.com/office/officeart/2005/8/layout/vList5"/>
    <dgm:cxn modelId="{0A9D6CEE-C061-4528-8D33-89FDC7676C84}" type="presParOf" srcId="{F99D556C-356A-46E2-B4F3-A2495FE0D33B}" destId="{95F98351-37D0-439A-BBCA-08A623E1344D}" srcOrd="0" destOrd="0" presId="urn:microsoft.com/office/officeart/2005/8/layout/vList5"/>
    <dgm:cxn modelId="{65ADC849-2C8F-4D06-919D-79D6CF6821F0}" type="presParOf" srcId="{F99D556C-356A-46E2-B4F3-A2495FE0D33B}" destId="{A181ABC2-679B-4BAE-8E2C-032FE17ECA0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48B00C9-23ED-466F-87AA-C2DF60A40FA9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BC8577E-BC54-4107-B517-865016E62998}">
      <dgm:prSet phldrT="[Text]" custT="1"/>
      <dgm:spPr>
        <a:solidFill>
          <a:schemeClr val="accent1"/>
        </a:solidFill>
        <a:ln>
          <a:solidFill>
            <a:schemeClr val="accent1"/>
          </a:solidFill>
        </a:ln>
      </dgm:spPr>
      <dgm:t>
        <a:bodyPr/>
        <a:lstStyle/>
        <a:p>
          <a:pPr algn="l"/>
          <a:r>
            <a:rPr lang="en-GB" sz="2400" b="1" dirty="0"/>
            <a:t>Start with the risk</a:t>
          </a:r>
        </a:p>
      </dgm:t>
    </dgm:pt>
    <dgm:pt modelId="{0548B388-9BBC-40CA-8291-5A880D92FCC4}" type="parTrans" cxnId="{698121EE-5490-4B6B-9577-0F954B9B04F7}">
      <dgm:prSet/>
      <dgm:spPr/>
      <dgm:t>
        <a:bodyPr/>
        <a:lstStyle/>
        <a:p>
          <a:endParaRPr lang="en-GB"/>
        </a:p>
      </dgm:t>
    </dgm:pt>
    <dgm:pt modelId="{69AEC430-9727-4ACA-80E2-DE6C3EA54A3D}" type="sibTrans" cxnId="{698121EE-5490-4B6B-9577-0F954B9B04F7}">
      <dgm:prSet/>
      <dgm:spPr/>
      <dgm:t>
        <a:bodyPr/>
        <a:lstStyle/>
        <a:p>
          <a:endParaRPr lang="en-GB"/>
        </a:p>
      </dgm:t>
    </dgm:pt>
    <dgm:pt modelId="{DA095ED6-2C4F-4B82-A973-55F0EE7516B3}">
      <dgm:prSet phldrT="[Text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dgm:style>
      </dgm:prSet>
      <dgm:spPr>
        <a:solidFill>
          <a:srgbClr val="F7F8F6"/>
        </a:solidFill>
        <a:ln w="12700">
          <a:solidFill>
            <a:srgbClr val="D9E1DD">
              <a:alpha val="85000"/>
            </a:srgbClr>
          </a:solidFill>
          <a:round/>
        </a:ln>
      </dgm:spPr>
      <dgm:t>
        <a:bodyPr spcFirstLastPara="0" vert="horz" wrap="square" lIns="90000" tIns="45000" rIns="90000" bIns="45000" numCol="1" spcCol="1270" anchor="ctr" anchorCtr="0"/>
        <a:lstStyle/>
        <a:p>
          <a:pPr algn="l">
            <a:buFont typeface="Arial" panose="020B0604020202020204" pitchFamily="34" charset="0"/>
            <a:buChar char="•"/>
          </a:pPr>
          <a:r>
            <a:rPr lang="en-US" sz="2000" kern="1200" dirty="0">
              <a:solidFill>
                <a:srgbClr val="002060"/>
              </a:solidFill>
              <a:latin typeface="+mn-lt"/>
            </a:rPr>
            <a:t>Name the operational and compliance exposure before </a:t>
          </a:r>
          <a:r>
            <a:rPr lang="en-US" sz="2000" b="0" u="none" strike="noStrike" kern="1200" dirty="0">
              <a:solidFill>
                <a:srgbClr val="002060"/>
              </a:solidFill>
              <a:effectLst/>
              <a:uFillTx/>
              <a:latin typeface="+mn-lt"/>
              <a:ea typeface="+mn-ea"/>
              <a:cs typeface="+mn-cs"/>
            </a:rPr>
            <a:t>proposing</a:t>
          </a:r>
          <a:r>
            <a:rPr lang="en-US" sz="2000" kern="1200" dirty="0">
              <a:solidFill>
                <a:srgbClr val="002060"/>
              </a:solidFill>
              <a:latin typeface="+mn-lt"/>
            </a:rPr>
            <a:t> structure</a:t>
          </a:r>
          <a:endParaRPr lang="en-GB" sz="2000" kern="1200" dirty="0">
            <a:solidFill>
              <a:srgbClr val="002060"/>
            </a:solidFill>
            <a:latin typeface="+mn-lt"/>
          </a:endParaRPr>
        </a:p>
      </dgm:t>
    </dgm:pt>
    <dgm:pt modelId="{4853F7C1-C133-4BBD-9E3F-846A18C5AC1C}" type="parTrans" cxnId="{E7E05E30-7310-418A-9DAE-0C210ED42251}">
      <dgm:prSet/>
      <dgm:spPr/>
      <dgm:t>
        <a:bodyPr/>
        <a:lstStyle/>
        <a:p>
          <a:endParaRPr lang="en-GB"/>
        </a:p>
      </dgm:t>
    </dgm:pt>
    <dgm:pt modelId="{80D19481-7932-4051-90B4-5890D41FC3D7}" type="sibTrans" cxnId="{E7E05E30-7310-418A-9DAE-0C210ED42251}">
      <dgm:prSet/>
      <dgm:spPr/>
      <dgm:t>
        <a:bodyPr/>
        <a:lstStyle/>
        <a:p>
          <a:endParaRPr lang="en-GB"/>
        </a:p>
      </dgm:t>
    </dgm:pt>
    <dgm:pt modelId="{DEF4AA4C-956D-4DA9-A832-0EBE962735FC}">
      <dgm:prSet phldrT="[Text]" custT="1"/>
      <dgm:spPr>
        <a:solidFill>
          <a:schemeClr val="accent1"/>
        </a:solidFill>
        <a:ln>
          <a:solidFill>
            <a:schemeClr val="accent1"/>
          </a:solidFill>
        </a:ln>
      </dgm:spPr>
      <dgm:t>
        <a:bodyPr/>
        <a:lstStyle/>
        <a:p>
          <a:pPr algn="l"/>
          <a:r>
            <a:rPr lang="en-GB" sz="2400" b="1" dirty="0"/>
            <a:t>Design for people</a:t>
          </a:r>
        </a:p>
      </dgm:t>
    </dgm:pt>
    <dgm:pt modelId="{4E76D860-941D-4389-BB64-76513EF77FDE}" type="parTrans" cxnId="{99CEA34B-60FE-4249-AF4C-08591BF62DDB}">
      <dgm:prSet/>
      <dgm:spPr/>
      <dgm:t>
        <a:bodyPr/>
        <a:lstStyle/>
        <a:p>
          <a:endParaRPr lang="en-GB"/>
        </a:p>
      </dgm:t>
    </dgm:pt>
    <dgm:pt modelId="{BC706756-842D-4175-8B56-C52183FE74E0}" type="sibTrans" cxnId="{99CEA34B-60FE-4249-AF4C-08591BF62DDB}">
      <dgm:prSet/>
      <dgm:spPr/>
      <dgm:t>
        <a:bodyPr/>
        <a:lstStyle/>
        <a:p>
          <a:endParaRPr lang="en-GB"/>
        </a:p>
      </dgm:t>
    </dgm:pt>
    <dgm:pt modelId="{1E984D58-2176-4743-AD29-1CEE96709C7F}">
      <dgm:prSet phldrT="[Text]" custT="1"/>
      <dgm:spPr>
        <a:solidFill>
          <a:schemeClr val="accent1"/>
        </a:solidFill>
        <a:ln>
          <a:solidFill>
            <a:schemeClr val="accent1"/>
          </a:solidFill>
        </a:ln>
      </dgm:spPr>
      <dgm:t>
        <a:bodyPr/>
        <a:lstStyle/>
        <a:p>
          <a:pPr algn="l"/>
          <a:r>
            <a:rPr lang="en-GB" sz="2400" b="1" dirty="0"/>
            <a:t>Standardise before you scale</a:t>
          </a:r>
        </a:p>
      </dgm:t>
    </dgm:pt>
    <dgm:pt modelId="{A786DF29-EC22-44BB-85CA-2D0A8FF96CA4}" type="parTrans" cxnId="{C156834E-9188-4EDD-9588-77C94C574913}">
      <dgm:prSet/>
      <dgm:spPr/>
      <dgm:t>
        <a:bodyPr/>
        <a:lstStyle/>
        <a:p>
          <a:endParaRPr lang="en-GB"/>
        </a:p>
      </dgm:t>
    </dgm:pt>
    <dgm:pt modelId="{D5A597B7-CFA2-410A-A89A-0290409E3F25}" type="sibTrans" cxnId="{C156834E-9188-4EDD-9588-77C94C574913}">
      <dgm:prSet/>
      <dgm:spPr/>
      <dgm:t>
        <a:bodyPr/>
        <a:lstStyle/>
        <a:p>
          <a:endParaRPr lang="en-GB"/>
        </a:p>
      </dgm:t>
    </dgm:pt>
    <dgm:pt modelId="{7873F06D-41E5-4604-B995-CEBE9FC09846}">
      <dgm:prSet phldrT="[Text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dgm:style>
      </dgm:prSet>
      <dgm:spPr>
        <a:solidFill>
          <a:srgbClr val="F7F8F6"/>
        </a:solidFill>
        <a:ln w="12700">
          <a:solidFill>
            <a:srgbClr val="D9E1DD">
              <a:alpha val="85000"/>
            </a:srgbClr>
          </a:solidFill>
          <a:round/>
        </a:ln>
      </dgm:spPr>
      <dgm:t>
        <a:bodyPr spcFirstLastPara="0" vert="horz" wrap="square" lIns="90000" tIns="45000" rIns="90000" bIns="45000" numCol="1" spcCol="1270" anchor="ctr" anchorCtr="0"/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000" kern="1200" dirty="0">
              <a:solidFill>
                <a:srgbClr val="002060"/>
              </a:solidFill>
              <a:latin typeface="Arial"/>
              <a:ea typeface="+mn-ea"/>
              <a:cs typeface="+mn-cs"/>
            </a:rPr>
            <a:t>Central resilience works best when local decision routes remain clear</a:t>
          </a:r>
          <a:endParaRPr lang="en-GB" sz="2000" kern="1200" dirty="0">
            <a:solidFill>
              <a:srgbClr val="002060"/>
            </a:solidFill>
            <a:latin typeface="Arial"/>
            <a:ea typeface="+mn-ea"/>
            <a:cs typeface="+mn-cs"/>
          </a:endParaRPr>
        </a:p>
      </dgm:t>
    </dgm:pt>
    <dgm:pt modelId="{9744ECB6-578F-4BAB-861D-27100F6814C0}" type="parTrans" cxnId="{69CA3C97-F288-403E-AE10-ACC01E23310E}">
      <dgm:prSet/>
      <dgm:spPr/>
      <dgm:t>
        <a:bodyPr/>
        <a:lstStyle/>
        <a:p>
          <a:endParaRPr lang="en-GB"/>
        </a:p>
      </dgm:t>
    </dgm:pt>
    <dgm:pt modelId="{B68FB3F2-9A02-4DF8-A039-263131858329}" type="sibTrans" cxnId="{69CA3C97-F288-403E-AE10-ACC01E23310E}">
      <dgm:prSet/>
      <dgm:spPr/>
      <dgm:t>
        <a:bodyPr/>
        <a:lstStyle/>
        <a:p>
          <a:endParaRPr lang="en-GB"/>
        </a:p>
      </dgm:t>
    </dgm:pt>
    <dgm:pt modelId="{D57F3615-16D7-4120-B998-F87479F76D6F}">
      <dgm:prSet phldrT="[Text]" custT="1"/>
      <dgm:spPr>
        <a:solidFill>
          <a:schemeClr val="accent1"/>
        </a:solidFill>
        <a:ln>
          <a:solidFill>
            <a:schemeClr val="accent1"/>
          </a:solidFill>
        </a:ln>
      </dgm:spPr>
      <dgm:t>
        <a:bodyPr/>
        <a:lstStyle/>
        <a:p>
          <a:pPr algn="l"/>
          <a:r>
            <a:rPr lang="en-GB" sz="2400" b="1" dirty="0"/>
            <a:t>Trial with exit routes</a:t>
          </a:r>
        </a:p>
      </dgm:t>
    </dgm:pt>
    <dgm:pt modelId="{EA4BF818-F813-4E5F-B784-16C83A2AF679}" type="parTrans" cxnId="{1A23352F-D7D9-4B62-A005-EA26DC97AD19}">
      <dgm:prSet/>
      <dgm:spPr/>
      <dgm:t>
        <a:bodyPr/>
        <a:lstStyle/>
        <a:p>
          <a:endParaRPr lang="en-GB"/>
        </a:p>
      </dgm:t>
    </dgm:pt>
    <dgm:pt modelId="{83C82594-A244-49C1-B994-9E9A505EA9AD}" type="sibTrans" cxnId="{1A23352F-D7D9-4B62-A005-EA26DC97AD19}">
      <dgm:prSet/>
      <dgm:spPr/>
      <dgm:t>
        <a:bodyPr/>
        <a:lstStyle/>
        <a:p>
          <a:endParaRPr lang="en-GB"/>
        </a:p>
      </dgm:t>
    </dgm:pt>
    <dgm:pt modelId="{AC71944D-DAA3-47D7-A6A1-5D12988AB778}">
      <dgm:prSet phldrT="[Text]" custT="1"/>
      <dgm:spPr>
        <a:solidFill>
          <a:schemeClr val="accent1"/>
        </a:solidFill>
        <a:ln>
          <a:solidFill>
            <a:schemeClr val="accent1"/>
          </a:solidFill>
        </a:ln>
      </dgm:spPr>
      <dgm:t>
        <a:bodyPr/>
        <a:lstStyle/>
        <a:p>
          <a:pPr algn="l"/>
          <a:r>
            <a:rPr lang="en-GB" sz="2400" b="1" dirty="0"/>
            <a:t>Keep local nuance</a:t>
          </a:r>
        </a:p>
      </dgm:t>
    </dgm:pt>
    <dgm:pt modelId="{E8C4AD49-DFAF-4BA6-82C8-BB23998196DC}" type="parTrans" cxnId="{558C604B-4A32-475A-B33A-E9608297DB29}">
      <dgm:prSet/>
      <dgm:spPr/>
      <dgm:t>
        <a:bodyPr/>
        <a:lstStyle/>
        <a:p>
          <a:endParaRPr lang="en-GB"/>
        </a:p>
      </dgm:t>
    </dgm:pt>
    <dgm:pt modelId="{0D1C6C46-684B-4E8A-AE37-CF26201ACF74}" type="sibTrans" cxnId="{558C604B-4A32-475A-B33A-E9608297DB29}">
      <dgm:prSet/>
      <dgm:spPr/>
      <dgm:t>
        <a:bodyPr/>
        <a:lstStyle/>
        <a:p>
          <a:endParaRPr lang="en-GB"/>
        </a:p>
      </dgm:t>
    </dgm:pt>
    <dgm:pt modelId="{92189FB9-4988-467D-A45D-0C5D472459F3}">
      <dgm:prSet phldrT="[Text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dgm:style>
      </dgm:prSet>
      <dgm:spPr>
        <a:solidFill>
          <a:srgbClr val="F7F8F6"/>
        </a:solidFill>
        <a:ln w="12700">
          <a:solidFill>
            <a:srgbClr val="D9E1DD">
              <a:alpha val="85000"/>
            </a:srgbClr>
          </a:solidFill>
          <a:round/>
        </a:ln>
      </dgm:spPr>
      <dgm:t>
        <a:bodyPr spcFirstLastPara="0" vert="horz" wrap="square" lIns="90000" tIns="45000" rIns="90000" bIns="45000" numCol="1" spcCol="1270" anchor="ctr" anchorCtr="0"/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000" kern="1200" dirty="0">
              <a:solidFill>
                <a:srgbClr val="002060"/>
              </a:solidFill>
              <a:latin typeface="Arial"/>
              <a:ea typeface="+mn-ea"/>
              <a:cs typeface="+mn-cs"/>
            </a:rPr>
            <a:t>Proof-of-concept pilots lower fear and create usable evidence</a:t>
          </a:r>
          <a:endParaRPr lang="en-GB" sz="2000" kern="1200" dirty="0">
            <a:solidFill>
              <a:srgbClr val="002060"/>
            </a:solidFill>
            <a:latin typeface="Arial"/>
            <a:ea typeface="+mn-ea"/>
            <a:cs typeface="+mn-cs"/>
          </a:endParaRPr>
        </a:p>
      </dgm:t>
    </dgm:pt>
    <dgm:pt modelId="{E4985E38-D9A3-4CF9-B48F-FFEBA3026ADB}" type="parTrans" cxnId="{F7DA8401-384E-4AE8-8A00-4D5CB74C6D99}">
      <dgm:prSet/>
      <dgm:spPr/>
      <dgm:t>
        <a:bodyPr/>
        <a:lstStyle/>
        <a:p>
          <a:endParaRPr lang="en-GB"/>
        </a:p>
      </dgm:t>
    </dgm:pt>
    <dgm:pt modelId="{110F8974-1457-44DB-8726-AB5B89C900A1}" type="sibTrans" cxnId="{F7DA8401-384E-4AE8-8A00-4D5CB74C6D99}">
      <dgm:prSet/>
      <dgm:spPr/>
      <dgm:t>
        <a:bodyPr/>
        <a:lstStyle/>
        <a:p>
          <a:endParaRPr lang="en-GB"/>
        </a:p>
      </dgm:t>
    </dgm:pt>
    <dgm:pt modelId="{2CED8220-EDAC-4755-9E2A-731828E082FE}">
      <dgm:prSet phldrT="[Text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dgm:style>
      </dgm:prSet>
      <dgm:spPr>
        <a:solidFill>
          <a:srgbClr val="F7F8F6"/>
        </a:solidFill>
        <a:ln w="12700">
          <a:solidFill>
            <a:srgbClr val="D9E1DD">
              <a:alpha val="85000"/>
            </a:srgbClr>
          </a:solidFill>
          <a:round/>
        </a:ln>
      </dgm:spPr>
      <dgm:t>
        <a:bodyPr spcFirstLastPara="0" vert="horz" wrap="square" lIns="90000" tIns="45000" rIns="90000" bIns="45000" numCol="1" spcCol="1270" anchor="ctr" anchorCtr="0"/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000" kern="1200" dirty="0">
              <a:solidFill>
                <a:srgbClr val="002060"/>
              </a:solidFill>
              <a:latin typeface="Arial"/>
              <a:ea typeface="+mn-ea"/>
              <a:cs typeface="+mn-cs"/>
            </a:rPr>
            <a:t>Shared services need common processes, not just shared reporting lines</a:t>
          </a:r>
          <a:endParaRPr lang="en-GB" sz="2000" kern="1200" dirty="0">
            <a:solidFill>
              <a:srgbClr val="002060"/>
            </a:solidFill>
            <a:latin typeface="Arial"/>
            <a:ea typeface="+mn-ea"/>
            <a:cs typeface="+mn-cs"/>
          </a:endParaRPr>
        </a:p>
      </dgm:t>
    </dgm:pt>
    <dgm:pt modelId="{F88167A1-6A3B-44B1-88B8-C4237F8D7313}" type="parTrans" cxnId="{0177EC51-4873-47A4-9930-095B25FB2355}">
      <dgm:prSet/>
      <dgm:spPr/>
      <dgm:t>
        <a:bodyPr/>
        <a:lstStyle/>
        <a:p>
          <a:endParaRPr lang="en-GB"/>
        </a:p>
      </dgm:t>
    </dgm:pt>
    <dgm:pt modelId="{7496357F-04E6-4D77-A134-544882479802}" type="sibTrans" cxnId="{0177EC51-4873-47A4-9930-095B25FB2355}">
      <dgm:prSet/>
      <dgm:spPr/>
      <dgm:t>
        <a:bodyPr/>
        <a:lstStyle/>
        <a:p>
          <a:endParaRPr lang="en-GB"/>
        </a:p>
      </dgm:t>
    </dgm:pt>
    <dgm:pt modelId="{C7BDCACE-B1BC-4D60-B332-89A90AE5F1EA}">
      <dgm:prSet phldrT="[Text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dgm:style>
      </dgm:prSet>
      <dgm:spPr>
        <a:solidFill>
          <a:srgbClr val="F7F8F6"/>
        </a:solidFill>
        <a:ln w="12700">
          <a:solidFill>
            <a:srgbClr val="D9E1DD">
              <a:alpha val="85000"/>
            </a:srgbClr>
          </a:solidFill>
          <a:round/>
        </a:ln>
      </dgm:spPr>
      <dgm:t>
        <a:bodyPr spcFirstLastPara="0" vert="horz" wrap="square" lIns="90000" tIns="45000" rIns="90000" bIns="45000" numCol="1" spcCol="1270" anchor="ctr" anchorCtr="0"/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000" kern="1200" dirty="0">
              <a:solidFill>
                <a:srgbClr val="002060"/>
              </a:solidFill>
              <a:latin typeface="Arial"/>
              <a:ea typeface="+mn-ea"/>
              <a:cs typeface="+mn-cs"/>
            </a:rPr>
            <a:t>Build progression, peer support and wellbeing into the operating model</a:t>
          </a:r>
          <a:endParaRPr lang="en-GB" sz="2000" kern="1200" dirty="0">
            <a:solidFill>
              <a:srgbClr val="002060"/>
            </a:solidFill>
            <a:latin typeface="Arial"/>
            <a:ea typeface="+mn-ea"/>
            <a:cs typeface="+mn-cs"/>
          </a:endParaRPr>
        </a:p>
      </dgm:t>
    </dgm:pt>
    <dgm:pt modelId="{D2D0D4DE-5483-4ED0-80B9-88ECDABCB305}" type="parTrans" cxnId="{E67B280A-50E4-472A-8AFB-20496C6B7FBB}">
      <dgm:prSet/>
      <dgm:spPr/>
      <dgm:t>
        <a:bodyPr/>
        <a:lstStyle/>
        <a:p>
          <a:endParaRPr lang="en-GB"/>
        </a:p>
      </dgm:t>
    </dgm:pt>
    <dgm:pt modelId="{DCE95BD7-E89C-42C8-9D55-7B431FCF8DEB}" type="sibTrans" cxnId="{E67B280A-50E4-472A-8AFB-20496C6B7FBB}">
      <dgm:prSet/>
      <dgm:spPr/>
      <dgm:t>
        <a:bodyPr/>
        <a:lstStyle/>
        <a:p>
          <a:endParaRPr lang="en-GB"/>
        </a:p>
      </dgm:t>
    </dgm:pt>
    <dgm:pt modelId="{594F0C4A-5CC1-4449-B30A-61B1C412EAD0}" type="pres">
      <dgm:prSet presAssocID="{748B00C9-23ED-466F-87AA-C2DF60A40FA9}" presName="Name0" presStyleCnt="0">
        <dgm:presLayoutVars>
          <dgm:dir/>
          <dgm:animLvl val="lvl"/>
          <dgm:resizeHandles val="exact"/>
        </dgm:presLayoutVars>
      </dgm:prSet>
      <dgm:spPr/>
    </dgm:pt>
    <dgm:pt modelId="{84450FB2-7D6B-48C7-B2A5-10947F57EF0F}" type="pres">
      <dgm:prSet presAssocID="{EBC8577E-BC54-4107-B517-865016E62998}" presName="linNode" presStyleCnt="0"/>
      <dgm:spPr/>
    </dgm:pt>
    <dgm:pt modelId="{662FB968-FA48-4CF6-BFDB-2953A2BD391A}" type="pres">
      <dgm:prSet presAssocID="{EBC8577E-BC54-4107-B517-865016E62998}" presName="parentText" presStyleLbl="node1" presStyleIdx="0" presStyleCnt="5" custLinFactNeighborX="-963" custLinFactNeighborY="-229">
        <dgm:presLayoutVars>
          <dgm:chMax val="1"/>
          <dgm:bulletEnabled val="1"/>
        </dgm:presLayoutVars>
      </dgm:prSet>
      <dgm:spPr/>
    </dgm:pt>
    <dgm:pt modelId="{68C81CC6-3DB5-4FEE-A925-4E14D5E29328}" type="pres">
      <dgm:prSet presAssocID="{EBC8577E-BC54-4107-B517-865016E62998}" presName="descendantText" presStyleLbl="alignAccFollowNode1" presStyleIdx="0" presStyleCnt="5">
        <dgm:presLayoutVars>
          <dgm:bulletEnabled val="1"/>
        </dgm:presLayoutVars>
      </dgm:prSet>
      <dgm:spPr>
        <a:xfrm rot="5400000">
          <a:off x="7122898" y="-3124666"/>
          <a:ext cx="578976" cy="6976364"/>
        </a:xfrm>
        <a:prstGeom prst="round2SameRect">
          <a:avLst/>
        </a:prstGeom>
      </dgm:spPr>
    </dgm:pt>
    <dgm:pt modelId="{FDEB834E-E227-4052-A999-91F418EFB91F}" type="pres">
      <dgm:prSet presAssocID="{69AEC430-9727-4ACA-80E2-DE6C3EA54A3D}" presName="sp" presStyleCnt="0"/>
      <dgm:spPr/>
    </dgm:pt>
    <dgm:pt modelId="{9056DDB9-5A31-4B3E-A355-F9516A5AACF1}" type="pres">
      <dgm:prSet presAssocID="{DEF4AA4C-956D-4DA9-A832-0EBE962735FC}" presName="linNode" presStyleCnt="0"/>
      <dgm:spPr/>
    </dgm:pt>
    <dgm:pt modelId="{FC1FAFC0-BDD0-40A2-BB71-8BCBA07F0C1D}" type="pres">
      <dgm:prSet presAssocID="{DEF4AA4C-956D-4DA9-A832-0EBE962735FC}" presName="parentText" presStyleLbl="node1" presStyleIdx="1" presStyleCnt="5" custLinFactNeighborX="-963" custLinFactNeighborY="-229">
        <dgm:presLayoutVars>
          <dgm:chMax val="1"/>
          <dgm:bulletEnabled val="1"/>
        </dgm:presLayoutVars>
      </dgm:prSet>
      <dgm:spPr/>
    </dgm:pt>
    <dgm:pt modelId="{37C0B33A-88F4-43C5-99D3-3CCC116013C9}" type="pres">
      <dgm:prSet presAssocID="{DEF4AA4C-956D-4DA9-A832-0EBE962735FC}" presName="descendantText" presStyleLbl="alignAccFollowNode1" presStyleIdx="1" presStyleCnt="5">
        <dgm:presLayoutVars>
          <dgm:bulletEnabled val="1"/>
        </dgm:presLayoutVars>
      </dgm:prSet>
      <dgm:spPr>
        <a:xfrm rot="5400000">
          <a:off x="7122898" y="-2364760"/>
          <a:ext cx="578976" cy="6976364"/>
        </a:xfrm>
        <a:prstGeom prst="round2SameRect">
          <a:avLst/>
        </a:prstGeom>
      </dgm:spPr>
    </dgm:pt>
    <dgm:pt modelId="{2F3FD7E3-DCC4-49E0-AEEE-C1CF3B0D2CBE}" type="pres">
      <dgm:prSet presAssocID="{BC706756-842D-4175-8B56-C52183FE74E0}" presName="sp" presStyleCnt="0"/>
      <dgm:spPr/>
    </dgm:pt>
    <dgm:pt modelId="{85703315-939A-4C83-8E82-87A740893C48}" type="pres">
      <dgm:prSet presAssocID="{1E984D58-2176-4743-AD29-1CEE96709C7F}" presName="linNode" presStyleCnt="0"/>
      <dgm:spPr/>
    </dgm:pt>
    <dgm:pt modelId="{39AD8A2F-FD16-4C76-80E5-CC4B7D54B8F4}" type="pres">
      <dgm:prSet presAssocID="{1E984D58-2176-4743-AD29-1CEE96709C7F}" presName="parentText" presStyleLbl="node1" presStyleIdx="2" presStyleCnt="5">
        <dgm:presLayoutVars>
          <dgm:chMax val="1"/>
          <dgm:bulletEnabled val="1"/>
        </dgm:presLayoutVars>
      </dgm:prSet>
      <dgm:spPr/>
    </dgm:pt>
    <dgm:pt modelId="{615D2476-40D3-4A0B-9665-8A96EB7A62BE}" type="pres">
      <dgm:prSet presAssocID="{1E984D58-2176-4743-AD29-1CEE96709C7F}" presName="descendantText" presStyleLbl="alignAccFollowNode1" presStyleIdx="2" presStyleCnt="5">
        <dgm:presLayoutVars>
          <dgm:bulletEnabled val="1"/>
        </dgm:presLayoutVars>
      </dgm:prSet>
      <dgm:spPr>
        <a:xfrm rot="5400000">
          <a:off x="7122898" y="-1604853"/>
          <a:ext cx="578976" cy="6976364"/>
        </a:xfrm>
        <a:prstGeom prst="round2SameRect">
          <a:avLst/>
        </a:prstGeom>
      </dgm:spPr>
    </dgm:pt>
    <dgm:pt modelId="{F17A2CC3-2531-4A87-A7FD-9D181735F69F}" type="pres">
      <dgm:prSet presAssocID="{D5A597B7-CFA2-410A-A89A-0290409E3F25}" presName="sp" presStyleCnt="0"/>
      <dgm:spPr/>
    </dgm:pt>
    <dgm:pt modelId="{53E6AEFA-91D3-4936-919E-88F64EFDB336}" type="pres">
      <dgm:prSet presAssocID="{D57F3615-16D7-4120-B998-F87479F76D6F}" presName="linNode" presStyleCnt="0"/>
      <dgm:spPr/>
    </dgm:pt>
    <dgm:pt modelId="{BD54ABBB-2D25-412B-B368-DFD99BBE9F58}" type="pres">
      <dgm:prSet presAssocID="{D57F3615-16D7-4120-B998-F87479F76D6F}" presName="parentText" presStyleLbl="node1" presStyleIdx="3" presStyleCnt="5">
        <dgm:presLayoutVars>
          <dgm:chMax val="1"/>
          <dgm:bulletEnabled val="1"/>
        </dgm:presLayoutVars>
      </dgm:prSet>
      <dgm:spPr/>
    </dgm:pt>
    <dgm:pt modelId="{3A317E21-EA7F-4CFF-92D3-7096A3BD6CC4}" type="pres">
      <dgm:prSet presAssocID="{D57F3615-16D7-4120-B998-F87479F76D6F}" presName="descendantText" presStyleLbl="alignAccFollowNode1" presStyleIdx="3" presStyleCnt="5">
        <dgm:presLayoutVars>
          <dgm:bulletEnabled val="1"/>
        </dgm:presLayoutVars>
      </dgm:prSet>
      <dgm:spPr>
        <a:xfrm rot="5400000">
          <a:off x="7122898" y="-844947"/>
          <a:ext cx="578976" cy="6976364"/>
        </a:xfrm>
        <a:prstGeom prst="round2SameRect">
          <a:avLst/>
        </a:prstGeom>
      </dgm:spPr>
    </dgm:pt>
    <dgm:pt modelId="{9C181997-C537-4089-8B89-6CFF06AD2136}" type="pres">
      <dgm:prSet presAssocID="{83C82594-A244-49C1-B994-9E9A505EA9AD}" presName="sp" presStyleCnt="0"/>
      <dgm:spPr/>
    </dgm:pt>
    <dgm:pt modelId="{67F02853-0EAF-4D04-9F67-EA05F21BC1DB}" type="pres">
      <dgm:prSet presAssocID="{AC71944D-DAA3-47D7-A6A1-5D12988AB778}" presName="linNode" presStyleCnt="0"/>
      <dgm:spPr/>
    </dgm:pt>
    <dgm:pt modelId="{27C7CA0E-C2ED-4A1D-B551-700BCA92E087}" type="pres">
      <dgm:prSet presAssocID="{AC71944D-DAA3-47D7-A6A1-5D12988AB778}" presName="parentText" presStyleLbl="node1" presStyleIdx="4" presStyleCnt="5">
        <dgm:presLayoutVars>
          <dgm:chMax val="1"/>
          <dgm:bulletEnabled val="1"/>
        </dgm:presLayoutVars>
      </dgm:prSet>
      <dgm:spPr/>
    </dgm:pt>
    <dgm:pt modelId="{861C7AD2-3565-47F4-90FC-24D7076E9FC3}" type="pres">
      <dgm:prSet presAssocID="{AC71944D-DAA3-47D7-A6A1-5D12988AB778}" presName="descendantText" presStyleLbl="alignAccFollowNode1" presStyleIdx="4" presStyleCnt="5">
        <dgm:presLayoutVars>
          <dgm:bulletEnabled val="1"/>
        </dgm:presLayoutVars>
      </dgm:prSet>
      <dgm:spPr>
        <a:xfrm rot="5400000">
          <a:off x="7122898" y="-85040"/>
          <a:ext cx="578976" cy="6976364"/>
        </a:xfrm>
        <a:prstGeom prst="round2SameRect">
          <a:avLst/>
        </a:prstGeom>
      </dgm:spPr>
    </dgm:pt>
  </dgm:ptLst>
  <dgm:cxnLst>
    <dgm:cxn modelId="{F7DA8401-384E-4AE8-8A00-4D5CB74C6D99}" srcId="{D57F3615-16D7-4120-B998-F87479F76D6F}" destId="{92189FB9-4988-467D-A45D-0C5D472459F3}" srcOrd="0" destOrd="0" parTransId="{E4985E38-D9A3-4CF9-B48F-FFEBA3026ADB}" sibTransId="{110F8974-1457-44DB-8726-AB5B89C900A1}"/>
    <dgm:cxn modelId="{E67B280A-50E4-472A-8AFB-20496C6B7FBB}" srcId="{DEF4AA4C-956D-4DA9-A832-0EBE962735FC}" destId="{C7BDCACE-B1BC-4D60-B332-89A90AE5F1EA}" srcOrd="0" destOrd="0" parTransId="{D2D0D4DE-5483-4ED0-80B9-88ECDABCB305}" sibTransId="{DCE95BD7-E89C-42C8-9D55-7B431FCF8DEB}"/>
    <dgm:cxn modelId="{BED2140D-83B9-4FAC-AB6E-8FFDBEF2D804}" type="presOf" srcId="{EBC8577E-BC54-4107-B517-865016E62998}" destId="{662FB968-FA48-4CF6-BFDB-2953A2BD391A}" srcOrd="0" destOrd="0" presId="urn:microsoft.com/office/officeart/2005/8/layout/vList5"/>
    <dgm:cxn modelId="{780CEE16-D73E-4379-AA4B-EB413D33B569}" type="presOf" srcId="{C7BDCACE-B1BC-4D60-B332-89A90AE5F1EA}" destId="{37C0B33A-88F4-43C5-99D3-3CCC116013C9}" srcOrd="0" destOrd="0" presId="urn:microsoft.com/office/officeart/2005/8/layout/vList5"/>
    <dgm:cxn modelId="{1A23352F-D7D9-4B62-A005-EA26DC97AD19}" srcId="{748B00C9-23ED-466F-87AA-C2DF60A40FA9}" destId="{D57F3615-16D7-4120-B998-F87479F76D6F}" srcOrd="3" destOrd="0" parTransId="{EA4BF818-F813-4E5F-B784-16C83A2AF679}" sibTransId="{83C82594-A244-49C1-B994-9E9A505EA9AD}"/>
    <dgm:cxn modelId="{E7E05E30-7310-418A-9DAE-0C210ED42251}" srcId="{EBC8577E-BC54-4107-B517-865016E62998}" destId="{DA095ED6-2C4F-4B82-A973-55F0EE7516B3}" srcOrd="0" destOrd="0" parTransId="{4853F7C1-C133-4BBD-9E3F-846A18C5AC1C}" sibTransId="{80D19481-7932-4051-90B4-5890D41FC3D7}"/>
    <dgm:cxn modelId="{9C374E31-D9AD-4A0E-9439-3EB98B429C5A}" type="presOf" srcId="{D57F3615-16D7-4120-B998-F87479F76D6F}" destId="{BD54ABBB-2D25-412B-B368-DFD99BBE9F58}" srcOrd="0" destOrd="0" presId="urn:microsoft.com/office/officeart/2005/8/layout/vList5"/>
    <dgm:cxn modelId="{FF81DE5F-E2D5-457A-8256-F0DED0C86A25}" type="presOf" srcId="{DEF4AA4C-956D-4DA9-A832-0EBE962735FC}" destId="{FC1FAFC0-BDD0-40A2-BB71-8BCBA07F0C1D}" srcOrd="0" destOrd="0" presId="urn:microsoft.com/office/officeart/2005/8/layout/vList5"/>
    <dgm:cxn modelId="{558C604B-4A32-475A-B33A-E9608297DB29}" srcId="{748B00C9-23ED-466F-87AA-C2DF60A40FA9}" destId="{AC71944D-DAA3-47D7-A6A1-5D12988AB778}" srcOrd="4" destOrd="0" parTransId="{E8C4AD49-DFAF-4BA6-82C8-BB23998196DC}" sibTransId="{0D1C6C46-684B-4E8A-AE37-CF26201ACF74}"/>
    <dgm:cxn modelId="{99CEA34B-60FE-4249-AF4C-08591BF62DDB}" srcId="{748B00C9-23ED-466F-87AA-C2DF60A40FA9}" destId="{DEF4AA4C-956D-4DA9-A832-0EBE962735FC}" srcOrd="1" destOrd="0" parTransId="{4E76D860-941D-4389-BB64-76513EF77FDE}" sibTransId="{BC706756-842D-4175-8B56-C52183FE74E0}"/>
    <dgm:cxn modelId="{C156834E-9188-4EDD-9588-77C94C574913}" srcId="{748B00C9-23ED-466F-87AA-C2DF60A40FA9}" destId="{1E984D58-2176-4743-AD29-1CEE96709C7F}" srcOrd="2" destOrd="0" parTransId="{A786DF29-EC22-44BB-85CA-2D0A8FF96CA4}" sibTransId="{D5A597B7-CFA2-410A-A89A-0290409E3F25}"/>
    <dgm:cxn modelId="{0177EC51-4873-47A4-9930-095B25FB2355}" srcId="{1E984D58-2176-4743-AD29-1CEE96709C7F}" destId="{2CED8220-EDAC-4755-9E2A-731828E082FE}" srcOrd="0" destOrd="0" parTransId="{F88167A1-6A3B-44B1-88B8-C4237F8D7313}" sibTransId="{7496357F-04E6-4D77-A134-544882479802}"/>
    <dgm:cxn modelId="{69CA3C97-F288-403E-AE10-ACC01E23310E}" srcId="{AC71944D-DAA3-47D7-A6A1-5D12988AB778}" destId="{7873F06D-41E5-4604-B995-CEBE9FC09846}" srcOrd="0" destOrd="0" parTransId="{9744ECB6-578F-4BAB-861D-27100F6814C0}" sibTransId="{B68FB3F2-9A02-4DF8-A039-263131858329}"/>
    <dgm:cxn modelId="{3BF6FFA9-B8BF-48DC-BEB6-D6641C196A49}" type="presOf" srcId="{748B00C9-23ED-466F-87AA-C2DF60A40FA9}" destId="{594F0C4A-5CC1-4449-B30A-61B1C412EAD0}" srcOrd="0" destOrd="0" presId="urn:microsoft.com/office/officeart/2005/8/layout/vList5"/>
    <dgm:cxn modelId="{EBFD03CB-ECB1-4E10-8398-CC08E87B4758}" type="presOf" srcId="{1E984D58-2176-4743-AD29-1CEE96709C7F}" destId="{39AD8A2F-FD16-4C76-80E5-CC4B7D54B8F4}" srcOrd="0" destOrd="0" presId="urn:microsoft.com/office/officeart/2005/8/layout/vList5"/>
    <dgm:cxn modelId="{0A61C5D4-97C4-4CB7-8F49-276851731729}" type="presOf" srcId="{DA095ED6-2C4F-4B82-A973-55F0EE7516B3}" destId="{68C81CC6-3DB5-4FEE-A925-4E14D5E29328}" srcOrd="0" destOrd="0" presId="urn:microsoft.com/office/officeart/2005/8/layout/vList5"/>
    <dgm:cxn modelId="{9CC334DD-4CA1-4C4E-A3E9-155E612E0339}" type="presOf" srcId="{7873F06D-41E5-4604-B995-CEBE9FC09846}" destId="{861C7AD2-3565-47F4-90FC-24D7076E9FC3}" srcOrd="0" destOrd="0" presId="urn:microsoft.com/office/officeart/2005/8/layout/vList5"/>
    <dgm:cxn modelId="{8448ECE8-4039-411E-8907-0C0A4CE06B36}" type="presOf" srcId="{92189FB9-4988-467D-A45D-0C5D472459F3}" destId="{3A317E21-EA7F-4CFF-92D3-7096A3BD6CC4}" srcOrd="0" destOrd="0" presId="urn:microsoft.com/office/officeart/2005/8/layout/vList5"/>
    <dgm:cxn modelId="{B11CFCEA-2959-4534-A1C4-85A9903A15DD}" type="presOf" srcId="{AC71944D-DAA3-47D7-A6A1-5D12988AB778}" destId="{27C7CA0E-C2ED-4A1D-B551-700BCA92E087}" srcOrd="0" destOrd="0" presId="urn:microsoft.com/office/officeart/2005/8/layout/vList5"/>
    <dgm:cxn modelId="{698121EE-5490-4B6B-9577-0F954B9B04F7}" srcId="{748B00C9-23ED-466F-87AA-C2DF60A40FA9}" destId="{EBC8577E-BC54-4107-B517-865016E62998}" srcOrd="0" destOrd="0" parTransId="{0548B388-9BBC-40CA-8291-5A880D92FCC4}" sibTransId="{69AEC430-9727-4ACA-80E2-DE6C3EA54A3D}"/>
    <dgm:cxn modelId="{1AC621FE-03C5-4E4B-8960-E49B81CD30CE}" type="presOf" srcId="{2CED8220-EDAC-4755-9E2A-731828E082FE}" destId="{615D2476-40D3-4A0B-9665-8A96EB7A62BE}" srcOrd="0" destOrd="0" presId="urn:microsoft.com/office/officeart/2005/8/layout/vList5"/>
    <dgm:cxn modelId="{B0B885F9-5E20-41A7-981B-D04A54389C7A}" type="presParOf" srcId="{594F0C4A-5CC1-4449-B30A-61B1C412EAD0}" destId="{84450FB2-7D6B-48C7-B2A5-10947F57EF0F}" srcOrd="0" destOrd="0" presId="urn:microsoft.com/office/officeart/2005/8/layout/vList5"/>
    <dgm:cxn modelId="{C64F89C2-643C-42D7-AF4A-47E6B8DDB717}" type="presParOf" srcId="{84450FB2-7D6B-48C7-B2A5-10947F57EF0F}" destId="{662FB968-FA48-4CF6-BFDB-2953A2BD391A}" srcOrd="0" destOrd="0" presId="urn:microsoft.com/office/officeart/2005/8/layout/vList5"/>
    <dgm:cxn modelId="{D5E02CA2-2A75-4FE6-88FA-F0ED3E64C75C}" type="presParOf" srcId="{84450FB2-7D6B-48C7-B2A5-10947F57EF0F}" destId="{68C81CC6-3DB5-4FEE-A925-4E14D5E29328}" srcOrd="1" destOrd="0" presId="urn:microsoft.com/office/officeart/2005/8/layout/vList5"/>
    <dgm:cxn modelId="{541531FA-5F2E-4708-9391-239F7F3F9A93}" type="presParOf" srcId="{594F0C4A-5CC1-4449-B30A-61B1C412EAD0}" destId="{FDEB834E-E227-4052-A999-91F418EFB91F}" srcOrd="1" destOrd="0" presId="urn:microsoft.com/office/officeart/2005/8/layout/vList5"/>
    <dgm:cxn modelId="{D101338E-DA47-4811-BA5D-4DCC0DC58756}" type="presParOf" srcId="{594F0C4A-5CC1-4449-B30A-61B1C412EAD0}" destId="{9056DDB9-5A31-4B3E-A355-F9516A5AACF1}" srcOrd="2" destOrd="0" presId="urn:microsoft.com/office/officeart/2005/8/layout/vList5"/>
    <dgm:cxn modelId="{8DD20F55-417B-44E0-BC40-5C0FD92CAFBA}" type="presParOf" srcId="{9056DDB9-5A31-4B3E-A355-F9516A5AACF1}" destId="{FC1FAFC0-BDD0-40A2-BB71-8BCBA07F0C1D}" srcOrd="0" destOrd="0" presId="urn:microsoft.com/office/officeart/2005/8/layout/vList5"/>
    <dgm:cxn modelId="{D4628D70-57FB-41DC-B86C-C553CBE49E73}" type="presParOf" srcId="{9056DDB9-5A31-4B3E-A355-F9516A5AACF1}" destId="{37C0B33A-88F4-43C5-99D3-3CCC116013C9}" srcOrd="1" destOrd="0" presId="urn:microsoft.com/office/officeart/2005/8/layout/vList5"/>
    <dgm:cxn modelId="{EE4CEAE7-8E96-4BC0-B8DC-EDCAFF4419CD}" type="presParOf" srcId="{594F0C4A-5CC1-4449-B30A-61B1C412EAD0}" destId="{2F3FD7E3-DCC4-49E0-AEEE-C1CF3B0D2CBE}" srcOrd="3" destOrd="0" presId="urn:microsoft.com/office/officeart/2005/8/layout/vList5"/>
    <dgm:cxn modelId="{E624575A-3BAE-40E6-9FFD-30F06605A381}" type="presParOf" srcId="{594F0C4A-5CC1-4449-B30A-61B1C412EAD0}" destId="{85703315-939A-4C83-8E82-87A740893C48}" srcOrd="4" destOrd="0" presId="urn:microsoft.com/office/officeart/2005/8/layout/vList5"/>
    <dgm:cxn modelId="{0B42891E-E6D2-4E73-86C0-94D269F127FE}" type="presParOf" srcId="{85703315-939A-4C83-8E82-87A740893C48}" destId="{39AD8A2F-FD16-4C76-80E5-CC4B7D54B8F4}" srcOrd="0" destOrd="0" presId="urn:microsoft.com/office/officeart/2005/8/layout/vList5"/>
    <dgm:cxn modelId="{135EFD40-FFE8-413E-A724-B5D7587900A9}" type="presParOf" srcId="{85703315-939A-4C83-8E82-87A740893C48}" destId="{615D2476-40D3-4A0B-9665-8A96EB7A62BE}" srcOrd="1" destOrd="0" presId="urn:microsoft.com/office/officeart/2005/8/layout/vList5"/>
    <dgm:cxn modelId="{2226A801-0E26-4591-8238-1EA7A5F5C621}" type="presParOf" srcId="{594F0C4A-5CC1-4449-B30A-61B1C412EAD0}" destId="{F17A2CC3-2531-4A87-A7FD-9D181735F69F}" srcOrd="5" destOrd="0" presId="urn:microsoft.com/office/officeart/2005/8/layout/vList5"/>
    <dgm:cxn modelId="{1C4F8C87-B7F0-4F7D-9742-B2B9CA521450}" type="presParOf" srcId="{594F0C4A-5CC1-4449-B30A-61B1C412EAD0}" destId="{53E6AEFA-91D3-4936-919E-88F64EFDB336}" srcOrd="6" destOrd="0" presId="urn:microsoft.com/office/officeart/2005/8/layout/vList5"/>
    <dgm:cxn modelId="{F3C6C436-4B8C-4C31-8CA0-B9EBD426F09C}" type="presParOf" srcId="{53E6AEFA-91D3-4936-919E-88F64EFDB336}" destId="{BD54ABBB-2D25-412B-B368-DFD99BBE9F58}" srcOrd="0" destOrd="0" presId="urn:microsoft.com/office/officeart/2005/8/layout/vList5"/>
    <dgm:cxn modelId="{C93D4D88-46C3-4028-AEBE-0B624BE61D95}" type="presParOf" srcId="{53E6AEFA-91D3-4936-919E-88F64EFDB336}" destId="{3A317E21-EA7F-4CFF-92D3-7096A3BD6CC4}" srcOrd="1" destOrd="0" presId="urn:microsoft.com/office/officeart/2005/8/layout/vList5"/>
    <dgm:cxn modelId="{45501212-794A-4961-97C8-BC7516FCCF74}" type="presParOf" srcId="{594F0C4A-5CC1-4449-B30A-61B1C412EAD0}" destId="{9C181997-C537-4089-8B89-6CFF06AD2136}" srcOrd="7" destOrd="0" presId="urn:microsoft.com/office/officeart/2005/8/layout/vList5"/>
    <dgm:cxn modelId="{FFE79045-EF79-4D89-861E-B7B5EA7B8D23}" type="presParOf" srcId="{594F0C4A-5CC1-4449-B30A-61B1C412EAD0}" destId="{67F02853-0EAF-4D04-9F67-EA05F21BC1DB}" srcOrd="8" destOrd="0" presId="urn:microsoft.com/office/officeart/2005/8/layout/vList5"/>
    <dgm:cxn modelId="{CB1CE233-903C-4520-BC01-6A5ECE4FE5B4}" type="presParOf" srcId="{67F02853-0EAF-4D04-9F67-EA05F21BC1DB}" destId="{27C7CA0E-C2ED-4A1D-B551-700BCA92E087}" srcOrd="0" destOrd="0" presId="urn:microsoft.com/office/officeart/2005/8/layout/vList5"/>
    <dgm:cxn modelId="{F668B1A6-D65A-4178-8A8C-AF28D57576C4}" type="presParOf" srcId="{67F02853-0EAF-4D04-9F67-EA05F21BC1DB}" destId="{861C7AD2-3565-47F4-90FC-24D7076E9FC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5205C3-8D66-4445-988A-74EBEBF1B6E4}">
      <dsp:nvSpPr>
        <dsp:cNvPr id="0" name=""/>
        <dsp:cNvSpPr/>
      </dsp:nvSpPr>
      <dsp:spPr>
        <a:xfrm>
          <a:off x="0" y="1213119"/>
          <a:ext cx="11887199" cy="1617492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E90016-FD3E-4AF3-A0DD-3568C5E0A6AA}">
      <dsp:nvSpPr>
        <dsp:cNvPr id="0" name=""/>
        <dsp:cNvSpPr/>
      </dsp:nvSpPr>
      <dsp:spPr>
        <a:xfrm>
          <a:off x="1487" y="0"/>
          <a:ext cx="2493635" cy="1617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rgbClr val="002060"/>
              </a:solidFill>
            </a:rPr>
            <a:t>June 2024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rgbClr val="002060"/>
              </a:solidFill>
            </a:rPr>
            <a:t>Vacancies in </a:t>
          </a:r>
          <a:r>
            <a:rPr lang="en-GB" sz="2000" kern="1200" dirty="0" err="1">
              <a:solidFill>
                <a:srgbClr val="002060"/>
              </a:solidFill>
            </a:rPr>
            <a:t>DoP</a:t>
          </a:r>
          <a:r>
            <a:rPr lang="en-GB" sz="2000" kern="1200" dirty="0">
              <a:solidFill>
                <a:srgbClr val="002060"/>
              </a:solidFill>
            </a:rPr>
            <a:t> create a live opportunity to explore shared support</a:t>
          </a:r>
        </a:p>
      </dsp:txBody>
      <dsp:txXfrm>
        <a:off x="1487" y="0"/>
        <a:ext cx="2493635" cy="1617492"/>
      </dsp:txXfrm>
    </dsp:sp>
    <dsp:sp modelId="{BAAA9976-E588-4A29-B2F2-A9A5282550C0}">
      <dsp:nvSpPr>
        <dsp:cNvPr id="0" name=""/>
        <dsp:cNvSpPr/>
      </dsp:nvSpPr>
      <dsp:spPr>
        <a:xfrm>
          <a:off x="1046118" y="1819679"/>
          <a:ext cx="404373" cy="40437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CB75EF-0110-4C51-90B0-965AFEBC0E73}">
      <dsp:nvSpPr>
        <dsp:cNvPr id="0" name=""/>
        <dsp:cNvSpPr/>
      </dsp:nvSpPr>
      <dsp:spPr>
        <a:xfrm>
          <a:off x="2587846" y="2426239"/>
          <a:ext cx="2267556" cy="1617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rgbClr val="002060"/>
              </a:solidFill>
            </a:rPr>
            <a:t>September 2024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rgbClr val="002060"/>
              </a:solidFill>
            </a:rPr>
            <a:t>Initial trial commences with DoP non-clinical portfolio only</a:t>
          </a:r>
        </a:p>
      </dsp:txBody>
      <dsp:txXfrm>
        <a:off x="2587846" y="2426239"/>
        <a:ext cx="2267556" cy="1617492"/>
      </dsp:txXfrm>
    </dsp:sp>
    <dsp:sp modelId="{B6837AFA-AEDC-4E52-8CBF-E8684F945CC5}">
      <dsp:nvSpPr>
        <dsp:cNvPr id="0" name=""/>
        <dsp:cNvSpPr/>
      </dsp:nvSpPr>
      <dsp:spPr>
        <a:xfrm>
          <a:off x="3519437" y="1819679"/>
          <a:ext cx="404373" cy="40437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D7A625-E07B-4339-B34F-C5BC4824CA98}">
      <dsp:nvSpPr>
        <dsp:cNvPr id="0" name=""/>
        <dsp:cNvSpPr/>
      </dsp:nvSpPr>
      <dsp:spPr>
        <a:xfrm>
          <a:off x="4948126" y="0"/>
          <a:ext cx="1854472" cy="1617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rgbClr val="002060"/>
              </a:solidFill>
            </a:rPr>
            <a:t>March 2025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rgbClr val="002060"/>
              </a:solidFill>
            </a:rPr>
            <a:t>Further vacancies create a need to broaden scope</a:t>
          </a:r>
        </a:p>
      </dsp:txBody>
      <dsp:txXfrm>
        <a:off x="4948126" y="0"/>
        <a:ext cx="1854472" cy="1617492"/>
      </dsp:txXfrm>
    </dsp:sp>
    <dsp:sp modelId="{E9FBB712-207C-4D05-B435-2F3FAB8B3A8B}">
      <dsp:nvSpPr>
        <dsp:cNvPr id="0" name=""/>
        <dsp:cNvSpPr/>
      </dsp:nvSpPr>
      <dsp:spPr>
        <a:xfrm>
          <a:off x="5673176" y="1819679"/>
          <a:ext cx="404373" cy="40437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B0FF27-2E70-46F4-BA8F-20D936231678}">
      <dsp:nvSpPr>
        <dsp:cNvPr id="0" name=""/>
        <dsp:cNvSpPr/>
      </dsp:nvSpPr>
      <dsp:spPr>
        <a:xfrm>
          <a:off x="6895322" y="2426239"/>
          <a:ext cx="1854472" cy="1617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rgbClr val="002060"/>
              </a:solidFill>
            </a:rPr>
            <a:t>May 2025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rgbClr val="002060"/>
              </a:solidFill>
            </a:rPr>
            <a:t>Full portfolio taken on by NDM for one-year trial</a:t>
          </a:r>
        </a:p>
      </dsp:txBody>
      <dsp:txXfrm>
        <a:off x="6895322" y="2426239"/>
        <a:ext cx="1854472" cy="1617492"/>
      </dsp:txXfrm>
    </dsp:sp>
    <dsp:sp modelId="{D5CAB4B5-8F57-4EC5-9BF0-F552739FCEAB}">
      <dsp:nvSpPr>
        <dsp:cNvPr id="0" name=""/>
        <dsp:cNvSpPr/>
      </dsp:nvSpPr>
      <dsp:spPr>
        <a:xfrm>
          <a:off x="7620372" y="1819679"/>
          <a:ext cx="404373" cy="40437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CEF453-FCAD-45EC-B406-868AC2E5042E}">
      <dsp:nvSpPr>
        <dsp:cNvPr id="0" name=""/>
        <dsp:cNvSpPr/>
      </dsp:nvSpPr>
      <dsp:spPr>
        <a:xfrm>
          <a:off x="8842519" y="0"/>
          <a:ext cx="1854472" cy="1617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rgbClr val="002060"/>
              </a:solidFill>
            </a:rPr>
            <a:t>May 2026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u="none" strike="noStrike" kern="1200" dirty="0">
              <a:solidFill>
                <a:srgbClr val="002147"/>
              </a:solidFill>
              <a:effectLst/>
              <a:uFillTx/>
              <a:latin typeface="Arial"/>
            </a:rPr>
            <a:t>Permanent embedded shared- function model agreed</a:t>
          </a:r>
          <a:endParaRPr lang="en-GB" sz="2000" kern="1200" dirty="0">
            <a:solidFill>
              <a:srgbClr val="002060"/>
            </a:solidFill>
          </a:endParaRPr>
        </a:p>
      </dsp:txBody>
      <dsp:txXfrm>
        <a:off x="8842519" y="0"/>
        <a:ext cx="1854472" cy="1617492"/>
      </dsp:txXfrm>
    </dsp:sp>
    <dsp:sp modelId="{43B0501C-AC1C-498D-98FF-E97F96F2FFF8}">
      <dsp:nvSpPr>
        <dsp:cNvPr id="0" name=""/>
        <dsp:cNvSpPr/>
      </dsp:nvSpPr>
      <dsp:spPr>
        <a:xfrm>
          <a:off x="9567568" y="1819679"/>
          <a:ext cx="404373" cy="40437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A0F2C6-1252-415D-A0C6-D90A8BFFFC60}">
      <dsp:nvSpPr>
        <dsp:cNvPr id="0" name=""/>
        <dsp:cNvSpPr/>
      </dsp:nvSpPr>
      <dsp:spPr>
        <a:xfrm rot="5400000">
          <a:off x="7210839" y="-3157724"/>
          <a:ext cx="601276" cy="7069626"/>
        </a:xfrm>
        <a:prstGeom prst="round2SameRect">
          <a:avLst/>
        </a:prstGeom>
        <a:solidFill>
          <a:srgbClr val="F7F8F6"/>
        </a:solidFill>
        <a:ln w="12700">
          <a:solidFill>
            <a:srgbClr val="D9E1DD">
              <a:alpha val="85000"/>
            </a:srgbClr>
          </a:solidFill>
          <a:round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000" tIns="45000" rIns="90000" bIns="450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0" u="none" strike="noStrike" kern="1200" dirty="0">
              <a:solidFill>
                <a:srgbClr val="002060"/>
              </a:solidFill>
              <a:effectLst/>
              <a:uFillTx/>
              <a:latin typeface="Arial"/>
              <a:ea typeface="+mn-ea"/>
              <a:cs typeface="+mn-cs"/>
            </a:rPr>
            <a:t>Shared capacity improved workload balancing and reduced dependency on single roles</a:t>
          </a:r>
          <a:endParaRPr lang="en-GB" sz="2000" b="0" u="none" strike="noStrike" kern="1200" dirty="0">
            <a:solidFill>
              <a:srgbClr val="002060"/>
            </a:solidFill>
            <a:effectLst/>
            <a:uFillTx/>
            <a:latin typeface="Arial"/>
            <a:ea typeface="+mn-ea"/>
            <a:cs typeface="+mn-cs"/>
          </a:endParaRPr>
        </a:p>
      </dsp:txBody>
      <dsp:txXfrm rot="-5400000">
        <a:off x="3976664" y="105803"/>
        <a:ext cx="7040274" cy="542572"/>
      </dsp:txXfrm>
    </dsp:sp>
    <dsp:sp modelId="{A68E3837-42D1-4DF9-A369-F4F46DF643AF}">
      <dsp:nvSpPr>
        <dsp:cNvPr id="0" name=""/>
        <dsp:cNvSpPr/>
      </dsp:nvSpPr>
      <dsp:spPr>
        <a:xfrm>
          <a:off x="0" y="1290"/>
          <a:ext cx="3976664" cy="751596"/>
        </a:xfrm>
        <a:prstGeom prst="roundRect">
          <a:avLst/>
        </a:prstGeom>
        <a:solidFill>
          <a:schemeClr val="accen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/>
            <a:t>Resilience</a:t>
          </a:r>
        </a:p>
      </dsp:txBody>
      <dsp:txXfrm>
        <a:off x="36690" y="37980"/>
        <a:ext cx="3903284" cy="678216"/>
      </dsp:txXfrm>
    </dsp:sp>
    <dsp:sp modelId="{74DE1592-DF3F-4ED9-99F5-789A54659B74}">
      <dsp:nvSpPr>
        <dsp:cNvPr id="0" name=""/>
        <dsp:cNvSpPr/>
      </dsp:nvSpPr>
      <dsp:spPr>
        <a:xfrm rot="5400000">
          <a:off x="7210839" y="-2368548"/>
          <a:ext cx="601276" cy="7069626"/>
        </a:xfrm>
        <a:prstGeom prst="round2SameRect">
          <a:avLst/>
        </a:prstGeom>
        <a:solidFill>
          <a:srgbClr val="F4F7F6"/>
        </a:solidFill>
        <a:ln w="12700">
          <a:solidFill>
            <a:srgbClr val="D9E1DD">
              <a:alpha val="85000"/>
            </a:srgbClr>
          </a:solidFill>
          <a:round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000" tIns="45000" rIns="90000" bIns="450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000" b="0" u="none" strike="noStrike" kern="1200" dirty="0">
              <a:solidFill>
                <a:srgbClr val="002060"/>
              </a:solidFill>
              <a:effectLst/>
              <a:uFillTx/>
              <a:latin typeface="Arial"/>
              <a:ea typeface="+mn-ea"/>
              <a:cs typeface="+mn-cs"/>
            </a:rPr>
            <a:t>Standardised processes improved service quality and reduced variation</a:t>
          </a:r>
          <a:endParaRPr lang="en-GB" sz="2000" b="0" u="none" strike="noStrike" kern="1200" dirty="0">
            <a:solidFill>
              <a:srgbClr val="002060"/>
            </a:solidFill>
            <a:effectLst/>
            <a:uFillTx/>
            <a:latin typeface="Arial"/>
            <a:ea typeface="+mn-ea"/>
            <a:cs typeface="+mn-cs"/>
          </a:endParaRPr>
        </a:p>
      </dsp:txBody>
      <dsp:txXfrm rot="-5400000">
        <a:off x="3976664" y="894979"/>
        <a:ext cx="7040274" cy="542572"/>
      </dsp:txXfrm>
    </dsp:sp>
    <dsp:sp modelId="{DE64388B-8B0D-46DE-A43B-083797091A2C}">
      <dsp:nvSpPr>
        <dsp:cNvPr id="0" name=""/>
        <dsp:cNvSpPr/>
      </dsp:nvSpPr>
      <dsp:spPr>
        <a:xfrm>
          <a:off x="0" y="790466"/>
          <a:ext cx="3976664" cy="751596"/>
        </a:xfrm>
        <a:prstGeom prst="roundRect">
          <a:avLst/>
        </a:prstGeom>
        <a:solidFill>
          <a:schemeClr val="accen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solidFill>
                <a:prstClr val="white"/>
              </a:solidFill>
              <a:latin typeface="Arial"/>
              <a:ea typeface="+mn-ea"/>
              <a:cs typeface="+mn-cs"/>
            </a:rPr>
            <a:t>Consistency</a:t>
          </a:r>
        </a:p>
      </dsp:txBody>
      <dsp:txXfrm>
        <a:off x="36690" y="827156"/>
        <a:ext cx="3903284" cy="678216"/>
      </dsp:txXfrm>
    </dsp:sp>
    <dsp:sp modelId="{7FEA919E-421A-4CA1-AA25-E35703C7FC94}">
      <dsp:nvSpPr>
        <dsp:cNvPr id="0" name=""/>
        <dsp:cNvSpPr/>
      </dsp:nvSpPr>
      <dsp:spPr>
        <a:xfrm rot="5400000">
          <a:off x="7210839" y="-1579372"/>
          <a:ext cx="601276" cy="7069626"/>
        </a:xfrm>
        <a:prstGeom prst="round2SameRect">
          <a:avLst/>
        </a:prstGeom>
        <a:solidFill>
          <a:srgbClr val="F7F8F6"/>
        </a:solidFill>
        <a:ln w="12700">
          <a:solidFill>
            <a:srgbClr val="D9E1DD">
              <a:alpha val="85000"/>
            </a:srgbClr>
          </a:solidFill>
          <a:round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000" tIns="45000" rIns="90000" bIns="450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000" b="0" u="none" strike="noStrike" kern="1200" dirty="0">
              <a:solidFill>
                <a:srgbClr val="002060"/>
              </a:solidFill>
              <a:effectLst/>
              <a:uFillTx/>
              <a:latin typeface="Arial"/>
              <a:ea typeface="+mn-ea"/>
              <a:cs typeface="+mn-cs"/>
            </a:rPr>
            <a:t>Repeated practice and unified systems improved speed</a:t>
          </a:r>
          <a:endParaRPr lang="en-GB" sz="2000" b="0" u="none" strike="noStrike" kern="1200" dirty="0">
            <a:solidFill>
              <a:srgbClr val="002060"/>
            </a:solidFill>
            <a:effectLst/>
            <a:uFillTx/>
            <a:latin typeface="Arial"/>
            <a:ea typeface="+mn-ea"/>
            <a:cs typeface="+mn-cs"/>
          </a:endParaRPr>
        </a:p>
      </dsp:txBody>
      <dsp:txXfrm rot="-5400000">
        <a:off x="3976664" y="1684155"/>
        <a:ext cx="7040274" cy="542572"/>
      </dsp:txXfrm>
    </dsp:sp>
    <dsp:sp modelId="{002EC5AE-8BBF-4C5B-B136-900EB9E4F2E7}">
      <dsp:nvSpPr>
        <dsp:cNvPr id="0" name=""/>
        <dsp:cNvSpPr/>
      </dsp:nvSpPr>
      <dsp:spPr>
        <a:xfrm>
          <a:off x="0" y="1579642"/>
          <a:ext cx="3976664" cy="751596"/>
        </a:xfrm>
        <a:prstGeom prst="roundRect">
          <a:avLst/>
        </a:prstGeom>
        <a:solidFill>
          <a:schemeClr val="accen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solidFill>
                <a:prstClr val="white"/>
              </a:solidFill>
              <a:latin typeface="Arial"/>
              <a:ea typeface="+mn-ea"/>
              <a:cs typeface="+mn-cs"/>
            </a:rPr>
            <a:t>Efficiency</a:t>
          </a:r>
        </a:p>
      </dsp:txBody>
      <dsp:txXfrm>
        <a:off x="36690" y="1616332"/>
        <a:ext cx="3903284" cy="678216"/>
      </dsp:txXfrm>
    </dsp:sp>
    <dsp:sp modelId="{64D446F0-43D5-44EF-B408-1FF9B14D95D1}">
      <dsp:nvSpPr>
        <dsp:cNvPr id="0" name=""/>
        <dsp:cNvSpPr/>
      </dsp:nvSpPr>
      <dsp:spPr>
        <a:xfrm rot="5400000">
          <a:off x="7210839" y="-790196"/>
          <a:ext cx="601276" cy="7069626"/>
        </a:xfrm>
        <a:prstGeom prst="round2SameRect">
          <a:avLst/>
        </a:prstGeom>
        <a:solidFill>
          <a:srgbClr val="F7F8F6"/>
        </a:solidFill>
        <a:ln w="12700">
          <a:solidFill>
            <a:srgbClr val="D9E1DD">
              <a:alpha val="85000"/>
            </a:srgbClr>
          </a:solidFill>
          <a:round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000" tIns="45000" rIns="90000" bIns="450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0" u="none" strike="noStrike" kern="1200" dirty="0">
              <a:solidFill>
                <a:srgbClr val="002060"/>
              </a:solidFill>
              <a:effectLst/>
              <a:uFillTx/>
              <a:latin typeface="Arial"/>
              <a:ea typeface="+mn-ea"/>
              <a:cs typeface="+mn-cs"/>
            </a:rPr>
            <a:t>Better oversight, audit readiness and coordination across collaborative projects</a:t>
          </a:r>
          <a:endParaRPr lang="en-GB" sz="2000" b="0" u="none" strike="noStrike" kern="1200" dirty="0">
            <a:solidFill>
              <a:srgbClr val="002060"/>
            </a:solidFill>
            <a:effectLst/>
            <a:uFillTx/>
            <a:latin typeface="Arial"/>
            <a:ea typeface="+mn-ea"/>
            <a:cs typeface="+mn-cs"/>
          </a:endParaRPr>
        </a:p>
      </dsp:txBody>
      <dsp:txXfrm rot="-5400000">
        <a:off x="3976664" y="2473331"/>
        <a:ext cx="7040274" cy="542572"/>
      </dsp:txXfrm>
    </dsp:sp>
    <dsp:sp modelId="{90D166EF-842A-4766-8FB9-775BE291DF6B}">
      <dsp:nvSpPr>
        <dsp:cNvPr id="0" name=""/>
        <dsp:cNvSpPr/>
      </dsp:nvSpPr>
      <dsp:spPr>
        <a:xfrm>
          <a:off x="0" y="2368818"/>
          <a:ext cx="3976664" cy="751596"/>
        </a:xfrm>
        <a:prstGeom prst="roundRect">
          <a:avLst/>
        </a:prstGeom>
        <a:solidFill>
          <a:schemeClr val="accen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solidFill>
                <a:prstClr val="white"/>
              </a:solidFill>
              <a:latin typeface="Arial"/>
              <a:ea typeface="+mn-ea"/>
              <a:cs typeface="+mn-cs"/>
            </a:rPr>
            <a:t>Compliance</a:t>
          </a:r>
        </a:p>
      </dsp:txBody>
      <dsp:txXfrm>
        <a:off x="36690" y="2405508"/>
        <a:ext cx="3903284" cy="678216"/>
      </dsp:txXfrm>
    </dsp:sp>
    <dsp:sp modelId="{4FCBFCB0-6DBC-49F9-9A35-50C0B4EC83B0}">
      <dsp:nvSpPr>
        <dsp:cNvPr id="0" name=""/>
        <dsp:cNvSpPr/>
      </dsp:nvSpPr>
      <dsp:spPr>
        <a:xfrm rot="5400000">
          <a:off x="7210839" y="-1020"/>
          <a:ext cx="601276" cy="7069626"/>
        </a:xfrm>
        <a:prstGeom prst="round2SameRect">
          <a:avLst/>
        </a:prstGeom>
        <a:solidFill>
          <a:srgbClr val="F7F8F6"/>
        </a:solidFill>
        <a:ln w="12700">
          <a:solidFill>
            <a:srgbClr val="D9E1DD">
              <a:alpha val="85000"/>
            </a:srgbClr>
          </a:solidFill>
          <a:round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000" tIns="45000" rIns="90000" bIns="450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0" u="none" strike="noStrike" kern="1200" dirty="0">
              <a:solidFill>
                <a:srgbClr val="002060"/>
              </a:solidFill>
              <a:effectLst/>
              <a:uFillTx/>
              <a:latin typeface="Arial"/>
              <a:ea typeface="+mn-ea"/>
              <a:cs typeface="+mn-cs"/>
            </a:rPr>
            <a:t>Progression, peer support and shared learning supported retention</a:t>
          </a:r>
          <a:endParaRPr lang="en-GB" sz="2000" b="0" u="none" strike="noStrike" kern="1200" dirty="0">
            <a:solidFill>
              <a:srgbClr val="002060"/>
            </a:solidFill>
            <a:effectLst/>
            <a:uFillTx/>
            <a:latin typeface="Arial"/>
            <a:ea typeface="+mn-ea"/>
            <a:cs typeface="+mn-cs"/>
          </a:endParaRPr>
        </a:p>
      </dsp:txBody>
      <dsp:txXfrm rot="-5400000">
        <a:off x="3976664" y="3262507"/>
        <a:ext cx="7040274" cy="542572"/>
      </dsp:txXfrm>
    </dsp:sp>
    <dsp:sp modelId="{47BB3C9B-43B1-43EF-809D-763D99B491EA}">
      <dsp:nvSpPr>
        <dsp:cNvPr id="0" name=""/>
        <dsp:cNvSpPr/>
      </dsp:nvSpPr>
      <dsp:spPr>
        <a:xfrm>
          <a:off x="0" y="3157994"/>
          <a:ext cx="3976664" cy="751596"/>
        </a:xfrm>
        <a:prstGeom prst="roundRect">
          <a:avLst/>
        </a:prstGeom>
        <a:solidFill>
          <a:schemeClr val="accen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solidFill>
                <a:prstClr val="white"/>
              </a:solidFill>
              <a:latin typeface="Arial"/>
              <a:ea typeface="+mn-ea"/>
              <a:cs typeface="+mn-cs"/>
            </a:rPr>
            <a:t>People</a:t>
          </a:r>
        </a:p>
      </dsp:txBody>
      <dsp:txXfrm>
        <a:off x="36690" y="3194684"/>
        <a:ext cx="3903284" cy="678216"/>
      </dsp:txXfrm>
    </dsp:sp>
    <dsp:sp modelId="{A181ABC2-679B-4BAE-8E2C-032FE17ECA0A}">
      <dsp:nvSpPr>
        <dsp:cNvPr id="0" name=""/>
        <dsp:cNvSpPr/>
      </dsp:nvSpPr>
      <dsp:spPr>
        <a:xfrm rot="5400000">
          <a:off x="7210839" y="788155"/>
          <a:ext cx="601276" cy="7069626"/>
        </a:xfrm>
        <a:prstGeom prst="round2SameRect">
          <a:avLst/>
        </a:prstGeom>
        <a:solidFill>
          <a:srgbClr val="F7F8F6"/>
        </a:solidFill>
        <a:ln w="12700">
          <a:solidFill>
            <a:srgbClr val="D9E1DD">
              <a:alpha val="85000"/>
            </a:srgbClr>
          </a:solidFill>
          <a:round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000" tIns="45000" rIns="90000" bIns="45000" numCol="1" spcCol="1270" anchor="ctr" anchorCtr="0">
          <a:noAutofit/>
        </a:bodyPr>
        <a:lstStyle/>
        <a:p>
          <a:pPr marL="0" lvl="1" indent="-228600" algn="l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GB" sz="2000" b="0" u="none" strike="noStrike" kern="1200" dirty="0">
              <a:solidFill>
                <a:srgbClr val="002060"/>
              </a:solidFill>
              <a:effectLst/>
              <a:uFillTx/>
              <a:latin typeface="Arial"/>
              <a:ea typeface="+mn-ea"/>
              <a:cs typeface="+mn-cs"/>
            </a:rPr>
            <a:t>Cost-neutral shared model created a scalable route for future support, without rebuilding from scratch</a:t>
          </a:r>
        </a:p>
      </dsp:txBody>
      <dsp:txXfrm rot="-5400000">
        <a:off x="3976664" y="4051682"/>
        <a:ext cx="7040274" cy="542572"/>
      </dsp:txXfrm>
    </dsp:sp>
    <dsp:sp modelId="{95F98351-37D0-439A-BBCA-08A623E1344D}">
      <dsp:nvSpPr>
        <dsp:cNvPr id="0" name=""/>
        <dsp:cNvSpPr/>
      </dsp:nvSpPr>
      <dsp:spPr>
        <a:xfrm>
          <a:off x="0" y="3947170"/>
          <a:ext cx="3976664" cy="751596"/>
        </a:xfrm>
        <a:prstGeom prst="roundRect">
          <a:avLst/>
        </a:prstGeom>
        <a:solidFill>
          <a:schemeClr val="accen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solidFill>
                <a:prstClr val="white"/>
              </a:solidFill>
              <a:latin typeface="Arial"/>
              <a:ea typeface="+mn-ea"/>
              <a:cs typeface="+mn-cs"/>
            </a:rPr>
            <a:t>Sustainability</a:t>
          </a:r>
        </a:p>
      </dsp:txBody>
      <dsp:txXfrm>
        <a:off x="36690" y="3983860"/>
        <a:ext cx="3903284" cy="6782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C81CC6-3DB5-4FEE-A925-4E14D5E29328}">
      <dsp:nvSpPr>
        <dsp:cNvPr id="0" name=""/>
        <dsp:cNvSpPr/>
      </dsp:nvSpPr>
      <dsp:spPr>
        <a:xfrm rot="5400000">
          <a:off x="7122898" y="-3124666"/>
          <a:ext cx="578976" cy="6976364"/>
        </a:xfrm>
        <a:prstGeom prst="round2SameRect">
          <a:avLst/>
        </a:prstGeom>
        <a:solidFill>
          <a:srgbClr val="F7F8F6"/>
        </a:solidFill>
        <a:ln w="12700">
          <a:solidFill>
            <a:srgbClr val="D9E1DD">
              <a:alpha val="85000"/>
            </a:srgbClr>
          </a:solidFill>
          <a:round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000" tIns="45000" rIns="90000" bIns="450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000" kern="1200" dirty="0">
              <a:solidFill>
                <a:srgbClr val="002060"/>
              </a:solidFill>
              <a:latin typeface="+mn-lt"/>
            </a:rPr>
            <a:t>Name the operational and compliance exposure before </a:t>
          </a:r>
          <a:r>
            <a:rPr lang="en-US" sz="2000" b="0" u="none" strike="noStrike" kern="1200" dirty="0">
              <a:solidFill>
                <a:srgbClr val="002060"/>
              </a:solidFill>
              <a:effectLst/>
              <a:uFillTx/>
              <a:latin typeface="+mn-lt"/>
              <a:ea typeface="+mn-ea"/>
              <a:cs typeface="+mn-cs"/>
            </a:rPr>
            <a:t>proposing</a:t>
          </a:r>
          <a:r>
            <a:rPr lang="en-US" sz="2000" kern="1200" dirty="0">
              <a:solidFill>
                <a:srgbClr val="002060"/>
              </a:solidFill>
              <a:latin typeface="+mn-lt"/>
            </a:rPr>
            <a:t> structure</a:t>
          </a:r>
          <a:endParaRPr lang="en-GB" sz="2000" kern="1200" dirty="0">
            <a:solidFill>
              <a:srgbClr val="002060"/>
            </a:solidFill>
            <a:latin typeface="+mn-lt"/>
          </a:endParaRPr>
        </a:p>
      </dsp:txBody>
      <dsp:txXfrm rot="-5400000">
        <a:off x="3924205" y="102290"/>
        <a:ext cx="6948101" cy="522450"/>
      </dsp:txXfrm>
    </dsp:sp>
    <dsp:sp modelId="{662FB968-FA48-4CF6-BFDB-2953A2BD391A}">
      <dsp:nvSpPr>
        <dsp:cNvPr id="0" name=""/>
        <dsp:cNvSpPr/>
      </dsp:nvSpPr>
      <dsp:spPr>
        <a:xfrm>
          <a:off x="0" y="0"/>
          <a:ext cx="3924204" cy="723720"/>
        </a:xfrm>
        <a:prstGeom prst="roundRect">
          <a:avLst/>
        </a:prstGeom>
        <a:solidFill>
          <a:schemeClr val="accen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/>
            <a:t>Start with the risk</a:t>
          </a:r>
        </a:p>
      </dsp:txBody>
      <dsp:txXfrm>
        <a:off x="35329" y="35329"/>
        <a:ext cx="3853546" cy="653062"/>
      </dsp:txXfrm>
    </dsp:sp>
    <dsp:sp modelId="{37C0B33A-88F4-43C5-99D3-3CCC116013C9}">
      <dsp:nvSpPr>
        <dsp:cNvPr id="0" name=""/>
        <dsp:cNvSpPr/>
      </dsp:nvSpPr>
      <dsp:spPr>
        <a:xfrm rot="5400000">
          <a:off x="7122898" y="-2364760"/>
          <a:ext cx="578976" cy="6976364"/>
        </a:xfrm>
        <a:prstGeom prst="round2SameRect">
          <a:avLst/>
        </a:prstGeom>
        <a:solidFill>
          <a:srgbClr val="F7F8F6"/>
        </a:solidFill>
        <a:ln w="12700">
          <a:solidFill>
            <a:srgbClr val="D9E1DD">
              <a:alpha val="85000"/>
            </a:srgbClr>
          </a:solidFill>
          <a:round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000" tIns="45000" rIns="90000" bIns="450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000" kern="1200" dirty="0">
              <a:solidFill>
                <a:srgbClr val="002060"/>
              </a:solidFill>
              <a:latin typeface="Arial"/>
              <a:ea typeface="+mn-ea"/>
              <a:cs typeface="+mn-cs"/>
            </a:rPr>
            <a:t>Build progression, peer support and wellbeing into the operating model</a:t>
          </a:r>
          <a:endParaRPr lang="en-GB" sz="2000" kern="1200" dirty="0">
            <a:solidFill>
              <a:srgbClr val="002060"/>
            </a:solidFill>
            <a:latin typeface="Arial"/>
            <a:ea typeface="+mn-ea"/>
            <a:cs typeface="+mn-cs"/>
          </a:endParaRPr>
        </a:p>
      </dsp:txBody>
      <dsp:txXfrm rot="-5400000">
        <a:off x="3924205" y="862196"/>
        <a:ext cx="6948101" cy="522450"/>
      </dsp:txXfrm>
    </dsp:sp>
    <dsp:sp modelId="{FC1FAFC0-BDD0-40A2-BB71-8BCBA07F0C1D}">
      <dsp:nvSpPr>
        <dsp:cNvPr id="0" name=""/>
        <dsp:cNvSpPr/>
      </dsp:nvSpPr>
      <dsp:spPr>
        <a:xfrm>
          <a:off x="0" y="759904"/>
          <a:ext cx="3924204" cy="723720"/>
        </a:xfrm>
        <a:prstGeom prst="roundRect">
          <a:avLst/>
        </a:prstGeom>
        <a:solidFill>
          <a:schemeClr val="accen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/>
            <a:t>Design for people</a:t>
          </a:r>
        </a:p>
      </dsp:txBody>
      <dsp:txXfrm>
        <a:off x="35329" y="795233"/>
        <a:ext cx="3853546" cy="653062"/>
      </dsp:txXfrm>
    </dsp:sp>
    <dsp:sp modelId="{615D2476-40D3-4A0B-9665-8A96EB7A62BE}">
      <dsp:nvSpPr>
        <dsp:cNvPr id="0" name=""/>
        <dsp:cNvSpPr/>
      </dsp:nvSpPr>
      <dsp:spPr>
        <a:xfrm rot="5400000">
          <a:off x="7122898" y="-1604853"/>
          <a:ext cx="578976" cy="6976364"/>
        </a:xfrm>
        <a:prstGeom prst="round2SameRect">
          <a:avLst/>
        </a:prstGeom>
        <a:solidFill>
          <a:srgbClr val="F7F8F6"/>
        </a:solidFill>
        <a:ln w="12700">
          <a:solidFill>
            <a:srgbClr val="D9E1DD">
              <a:alpha val="85000"/>
            </a:srgbClr>
          </a:solidFill>
          <a:round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000" tIns="45000" rIns="90000" bIns="450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000" kern="1200" dirty="0">
              <a:solidFill>
                <a:srgbClr val="002060"/>
              </a:solidFill>
              <a:latin typeface="Arial"/>
              <a:ea typeface="+mn-ea"/>
              <a:cs typeface="+mn-cs"/>
            </a:rPr>
            <a:t>Shared services need common processes, not just shared reporting lines</a:t>
          </a:r>
          <a:endParaRPr lang="en-GB" sz="2000" kern="1200" dirty="0">
            <a:solidFill>
              <a:srgbClr val="002060"/>
            </a:solidFill>
            <a:latin typeface="Arial"/>
            <a:ea typeface="+mn-ea"/>
            <a:cs typeface="+mn-cs"/>
          </a:endParaRPr>
        </a:p>
      </dsp:txBody>
      <dsp:txXfrm rot="-5400000">
        <a:off x="3924205" y="1622103"/>
        <a:ext cx="6948101" cy="522450"/>
      </dsp:txXfrm>
    </dsp:sp>
    <dsp:sp modelId="{39AD8A2F-FD16-4C76-80E5-CC4B7D54B8F4}">
      <dsp:nvSpPr>
        <dsp:cNvPr id="0" name=""/>
        <dsp:cNvSpPr/>
      </dsp:nvSpPr>
      <dsp:spPr>
        <a:xfrm>
          <a:off x="0" y="1521468"/>
          <a:ext cx="3924204" cy="723720"/>
        </a:xfrm>
        <a:prstGeom prst="roundRect">
          <a:avLst/>
        </a:prstGeom>
        <a:solidFill>
          <a:schemeClr val="accen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/>
            <a:t>Standardise before you scale</a:t>
          </a:r>
        </a:p>
      </dsp:txBody>
      <dsp:txXfrm>
        <a:off x="35329" y="1556797"/>
        <a:ext cx="3853546" cy="653062"/>
      </dsp:txXfrm>
    </dsp:sp>
    <dsp:sp modelId="{3A317E21-EA7F-4CFF-92D3-7096A3BD6CC4}">
      <dsp:nvSpPr>
        <dsp:cNvPr id="0" name=""/>
        <dsp:cNvSpPr/>
      </dsp:nvSpPr>
      <dsp:spPr>
        <a:xfrm rot="5400000">
          <a:off x="7122898" y="-844947"/>
          <a:ext cx="578976" cy="6976364"/>
        </a:xfrm>
        <a:prstGeom prst="round2SameRect">
          <a:avLst/>
        </a:prstGeom>
        <a:solidFill>
          <a:srgbClr val="F7F8F6"/>
        </a:solidFill>
        <a:ln w="12700">
          <a:solidFill>
            <a:srgbClr val="D9E1DD">
              <a:alpha val="85000"/>
            </a:srgbClr>
          </a:solidFill>
          <a:round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000" tIns="45000" rIns="90000" bIns="450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000" kern="1200" dirty="0">
              <a:solidFill>
                <a:srgbClr val="002060"/>
              </a:solidFill>
              <a:latin typeface="Arial"/>
              <a:ea typeface="+mn-ea"/>
              <a:cs typeface="+mn-cs"/>
            </a:rPr>
            <a:t>Proof-of-concept pilots lower fear and create usable evidence</a:t>
          </a:r>
          <a:endParaRPr lang="en-GB" sz="2000" kern="1200" dirty="0">
            <a:solidFill>
              <a:srgbClr val="002060"/>
            </a:solidFill>
            <a:latin typeface="Arial"/>
            <a:ea typeface="+mn-ea"/>
            <a:cs typeface="+mn-cs"/>
          </a:endParaRPr>
        </a:p>
      </dsp:txBody>
      <dsp:txXfrm rot="-5400000">
        <a:off x="3924205" y="2382009"/>
        <a:ext cx="6948101" cy="522450"/>
      </dsp:txXfrm>
    </dsp:sp>
    <dsp:sp modelId="{BD54ABBB-2D25-412B-B368-DFD99BBE9F58}">
      <dsp:nvSpPr>
        <dsp:cNvPr id="0" name=""/>
        <dsp:cNvSpPr/>
      </dsp:nvSpPr>
      <dsp:spPr>
        <a:xfrm>
          <a:off x="0" y="2281374"/>
          <a:ext cx="3924204" cy="723720"/>
        </a:xfrm>
        <a:prstGeom prst="roundRect">
          <a:avLst/>
        </a:prstGeom>
        <a:solidFill>
          <a:schemeClr val="accen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/>
            <a:t>Trial with exit routes</a:t>
          </a:r>
        </a:p>
      </dsp:txBody>
      <dsp:txXfrm>
        <a:off x="35329" y="2316703"/>
        <a:ext cx="3853546" cy="653062"/>
      </dsp:txXfrm>
    </dsp:sp>
    <dsp:sp modelId="{861C7AD2-3565-47F4-90FC-24D7076E9FC3}">
      <dsp:nvSpPr>
        <dsp:cNvPr id="0" name=""/>
        <dsp:cNvSpPr/>
      </dsp:nvSpPr>
      <dsp:spPr>
        <a:xfrm rot="5400000">
          <a:off x="7122898" y="-85040"/>
          <a:ext cx="578976" cy="6976364"/>
        </a:xfrm>
        <a:prstGeom prst="round2SameRect">
          <a:avLst/>
        </a:prstGeom>
        <a:solidFill>
          <a:srgbClr val="F7F8F6"/>
        </a:solidFill>
        <a:ln w="12700">
          <a:solidFill>
            <a:srgbClr val="D9E1DD">
              <a:alpha val="85000"/>
            </a:srgbClr>
          </a:solidFill>
          <a:round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000" tIns="45000" rIns="90000" bIns="450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000" kern="1200" dirty="0">
              <a:solidFill>
                <a:srgbClr val="002060"/>
              </a:solidFill>
              <a:latin typeface="Arial"/>
              <a:ea typeface="+mn-ea"/>
              <a:cs typeface="+mn-cs"/>
            </a:rPr>
            <a:t>Central resilience works best when local decision routes remain clear</a:t>
          </a:r>
          <a:endParaRPr lang="en-GB" sz="2000" kern="1200" dirty="0">
            <a:solidFill>
              <a:srgbClr val="002060"/>
            </a:solidFill>
            <a:latin typeface="Arial"/>
            <a:ea typeface="+mn-ea"/>
            <a:cs typeface="+mn-cs"/>
          </a:endParaRPr>
        </a:p>
      </dsp:txBody>
      <dsp:txXfrm rot="-5400000">
        <a:off x="3924205" y="3141916"/>
        <a:ext cx="6948101" cy="522450"/>
      </dsp:txXfrm>
    </dsp:sp>
    <dsp:sp modelId="{27C7CA0E-C2ED-4A1D-B551-700BCA92E087}">
      <dsp:nvSpPr>
        <dsp:cNvPr id="0" name=""/>
        <dsp:cNvSpPr/>
      </dsp:nvSpPr>
      <dsp:spPr>
        <a:xfrm>
          <a:off x="0" y="3041281"/>
          <a:ext cx="3924204" cy="723720"/>
        </a:xfrm>
        <a:prstGeom prst="roundRect">
          <a:avLst/>
        </a:prstGeom>
        <a:solidFill>
          <a:schemeClr val="accen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/>
            <a:t>Keep local nuance</a:t>
          </a:r>
        </a:p>
      </dsp:txBody>
      <dsp:txXfrm>
        <a:off x="35329" y="3076610"/>
        <a:ext cx="3853546" cy="6530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A8EF2C-F38B-4955-816B-A73D6586B690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C86E21-9429-470D-BC18-1A647D3562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3209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</a:pPr>
            <a:endParaRPr lang="en-GB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C86E21-9429-470D-BC18-1A647D35621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44918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C86E21-9429-470D-BC18-1A647D356219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40739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C86E21-9429-470D-BC18-1A647D356219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9544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endParaRPr lang="en-GB" sz="1400" b="0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C86E21-9429-470D-BC18-1A647D35621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15955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C86E21-9429-470D-BC18-1A647D35621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99030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C86E21-9429-470D-BC18-1A647D35621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21052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C86E21-9429-470D-BC18-1A647D35621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4895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C86E21-9429-470D-BC18-1A647D35621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94903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C86E21-9429-470D-BC18-1A647D35621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77311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C86E21-9429-470D-BC18-1A647D35621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28019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C86E21-9429-470D-BC18-1A647D356219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8995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ject 2">
            <a:extLst>
              <a:ext uri="{FF2B5EF4-FFF2-40B4-BE49-F238E27FC236}">
                <a16:creationId xmlns:a16="http://schemas.microsoft.com/office/drawing/2014/main" id="{836D9CEB-3676-24AC-694C-A0744925C634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" y="12"/>
            <a:ext cx="12192393" cy="685798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D761E9E-ED51-992F-D7E0-B9A9CFC550B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4044" y="2320033"/>
            <a:ext cx="7705725" cy="1786731"/>
          </a:xfrm>
        </p:spPr>
        <p:txBody>
          <a:bodyPr anchor="b"/>
          <a:lstStyle>
            <a:lvl1pPr algn="l">
              <a:lnSpc>
                <a:spcPts val="6250"/>
              </a:lnSpc>
              <a:defRPr sz="49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B4C36A-DF60-9B29-34E4-41C2FAC12B8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94044" y="4490242"/>
            <a:ext cx="7705725" cy="47228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058EC2E-4C9F-5404-3640-0C65E4031B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4044" y="5344417"/>
            <a:ext cx="7705725" cy="37058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 dirty="0"/>
              <a:t>Presenter and/or date</a:t>
            </a:r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A8D99D0-08E8-DACD-7022-00D90D05BFA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663" y="614622"/>
            <a:ext cx="2054673" cy="97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941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g object 16">
            <a:extLst>
              <a:ext uri="{FF2B5EF4-FFF2-40B4-BE49-F238E27FC236}">
                <a16:creationId xmlns:a16="http://schemas.microsoft.com/office/drawing/2014/main" id="{2133F4BD-3A05-6BF0-9599-0623746B96D1}"/>
              </a:ext>
            </a:extLst>
          </p:cNvPr>
          <p:cNvSpPr/>
          <p:nvPr userDrawn="1"/>
        </p:nvSpPr>
        <p:spPr>
          <a:xfrm>
            <a:off x="0" y="68"/>
            <a:ext cx="12193270" cy="6858000"/>
          </a:xfrm>
          <a:custGeom>
            <a:avLst/>
            <a:gdLst/>
            <a:ahLst/>
            <a:cxnLst/>
            <a:rect l="l" t="t" r="r" b="b"/>
            <a:pathLst>
              <a:path w="12193270" h="6858000">
                <a:moveTo>
                  <a:pt x="12193206" y="0"/>
                </a:moveTo>
                <a:lnTo>
                  <a:pt x="0" y="0"/>
                </a:lnTo>
                <a:lnTo>
                  <a:pt x="0" y="258064"/>
                </a:lnTo>
                <a:lnTo>
                  <a:pt x="7924190" y="6857936"/>
                </a:lnTo>
                <a:lnTo>
                  <a:pt x="12193206" y="6857936"/>
                </a:lnTo>
                <a:lnTo>
                  <a:pt x="12193206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761E9E-ED51-992F-D7E0-B9A9CFC550B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4045" y="4241800"/>
            <a:ext cx="3396956" cy="1425250"/>
          </a:xfrm>
        </p:spPr>
        <p:txBody>
          <a:bodyPr anchor="b" anchorCtr="0"/>
          <a:lstStyle>
            <a:lvl1pPr algn="l">
              <a:lnSpc>
                <a:spcPts val="42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Thank you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7C25EF-3794-428C-B7F8-BF804CDF25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8355" y="504799"/>
            <a:ext cx="2054673" cy="97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563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g object 16">
            <a:extLst>
              <a:ext uri="{FF2B5EF4-FFF2-40B4-BE49-F238E27FC236}">
                <a16:creationId xmlns:a16="http://schemas.microsoft.com/office/drawing/2014/main" id="{2133F4BD-3A05-6BF0-9599-0623746B96D1}"/>
              </a:ext>
            </a:extLst>
          </p:cNvPr>
          <p:cNvSpPr/>
          <p:nvPr userDrawn="1"/>
        </p:nvSpPr>
        <p:spPr>
          <a:xfrm>
            <a:off x="0" y="68"/>
            <a:ext cx="12193270" cy="6858000"/>
          </a:xfrm>
          <a:custGeom>
            <a:avLst/>
            <a:gdLst/>
            <a:ahLst/>
            <a:cxnLst/>
            <a:rect l="l" t="t" r="r" b="b"/>
            <a:pathLst>
              <a:path w="12193270" h="6858000">
                <a:moveTo>
                  <a:pt x="12193206" y="0"/>
                </a:moveTo>
                <a:lnTo>
                  <a:pt x="0" y="0"/>
                </a:lnTo>
                <a:lnTo>
                  <a:pt x="0" y="258064"/>
                </a:lnTo>
                <a:lnTo>
                  <a:pt x="7924190" y="6857936"/>
                </a:lnTo>
                <a:lnTo>
                  <a:pt x="12193206" y="6857936"/>
                </a:lnTo>
                <a:lnTo>
                  <a:pt x="12193206" y="0"/>
                </a:lnTo>
                <a:close/>
              </a:path>
            </a:pathLst>
          </a:custGeom>
          <a:solidFill>
            <a:srgbClr val="0921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761E9E-ED51-992F-D7E0-B9A9CFC550B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4045" y="4313933"/>
            <a:ext cx="3854155" cy="1786731"/>
          </a:xfrm>
        </p:spPr>
        <p:txBody>
          <a:bodyPr anchor="t" anchorCtr="0"/>
          <a:lstStyle>
            <a:lvl1pPr algn="l">
              <a:lnSpc>
                <a:spcPts val="47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023097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g object 16">
            <a:extLst>
              <a:ext uri="{FF2B5EF4-FFF2-40B4-BE49-F238E27FC236}">
                <a16:creationId xmlns:a16="http://schemas.microsoft.com/office/drawing/2014/main" id="{2133F4BD-3A05-6BF0-9599-0623746B96D1}"/>
              </a:ext>
            </a:extLst>
          </p:cNvPr>
          <p:cNvSpPr/>
          <p:nvPr userDrawn="1"/>
        </p:nvSpPr>
        <p:spPr>
          <a:xfrm flipH="1">
            <a:off x="0" y="68"/>
            <a:ext cx="12193270" cy="6858000"/>
          </a:xfrm>
          <a:custGeom>
            <a:avLst/>
            <a:gdLst/>
            <a:ahLst/>
            <a:cxnLst/>
            <a:rect l="l" t="t" r="r" b="b"/>
            <a:pathLst>
              <a:path w="12193270" h="6858000">
                <a:moveTo>
                  <a:pt x="12193206" y="0"/>
                </a:moveTo>
                <a:lnTo>
                  <a:pt x="0" y="0"/>
                </a:lnTo>
                <a:lnTo>
                  <a:pt x="0" y="258064"/>
                </a:lnTo>
                <a:lnTo>
                  <a:pt x="7924190" y="6857936"/>
                </a:lnTo>
                <a:lnTo>
                  <a:pt x="12193206" y="6857936"/>
                </a:lnTo>
                <a:lnTo>
                  <a:pt x="12193206" y="0"/>
                </a:lnTo>
                <a:close/>
              </a:path>
            </a:pathLst>
          </a:custGeom>
          <a:solidFill>
            <a:srgbClr val="0921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761E9E-ED51-992F-D7E0-B9A9CFC550B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4045" y="4313933"/>
            <a:ext cx="3854155" cy="1786731"/>
          </a:xfrm>
        </p:spPr>
        <p:txBody>
          <a:bodyPr anchor="t" anchorCtr="0"/>
          <a:lstStyle>
            <a:lvl1pPr algn="l">
              <a:lnSpc>
                <a:spcPts val="47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Section title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33F56EB-3E8E-3A6B-FF7F-5BC6CD9B42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44197" y="250167"/>
            <a:ext cx="7947803" cy="6607833"/>
          </a:xfrm>
          <a:custGeom>
            <a:avLst/>
            <a:gdLst>
              <a:gd name="connsiteX0" fmla="*/ 0 w 7947804"/>
              <a:gd name="connsiteY0" fmla="*/ 6780294 h 6780294"/>
              <a:gd name="connsiteX1" fmla="*/ 0 w 7947804"/>
              <a:gd name="connsiteY1" fmla="*/ 0 h 6780294"/>
              <a:gd name="connsiteX2" fmla="*/ 7947804 w 7947804"/>
              <a:gd name="connsiteY2" fmla="*/ 6780294 h 6780294"/>
              <a:gd name="connsiteX3" fmla="*/ 0 w 7947804"/>
              <a:gd name="connsiteY3" fmla="*/ 6780294 h 6780294"/>
              <a:gd name="connsiteX0" fmla="*/ 0 w 7947804"/>
              <a:gd name="connsiteY0" fmla="*/ 6607765 h 6607765"/>
              <a:gd name="connsiteX1" fmla="*/ 7944929 w 7947804"/>
              <a:gd name="connsiteY1" fmla="*/ 0 h 6607765"/>
              <a:gd name="connsiteX2" fmla="*/ 7947804 w 7947804"/>
              <a:gd name="connsiteY2" fmla="*/ 6607765 h 6607765"/>
              <a:gd name="connsiteX3" fmla="*/ 0 w 7947804"/>
              <a:gd name="connsiteY3" fmla="*/ 6607765 h 6607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947804" h="6607765">
                <a:moveTo>
                  <a:pt x="0" y="6607765"/>
                </a:moveTo>
                <a:lnTo>
                  <a:pt x="7944929" y="0"/>
                </a:lnTo>
                <a:cubicBezTo>
                  <a:pt x="7945887" y="2202588"/>
                  <a:pt x="7946846" y="4405177"/>
                  <a:pt x="7947804" y="6607765"/>
                </a:cubicBezTo>
                <a:lnTo>
                  <a:pt x="0" y="6607765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6505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ingl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5">
            <a:extLst>
              <a:ext uri="{FF2B5EF4-FFF2-40B4-BE49-F238E27FC236}">
                <a16:creationId xmlns:a16="http://schemas.microsoft.com/office/drawing/2014/main" id="{3260914D-2179-F5E7-6AEF-1B3FCD15B664}"/>
              </a:ext>
            </a:extLst>
          </p:cNvPr>
          <p:cNvSpPr/>
          <p:nvPr/>
        </p:nvSpPr>
        <p:spPr>
          <a:xfrm>
            <a:off x="0" y="6320155"/>
            <a:ext cx="12193270" cy="537845"/>
          </a:xfrm>
          <a:custGeom>
            <a:avLst/>
            <a:gdLst/>
            <a:ahLst/>
            <a:cxnLst/>
            <a:rect l="l" t="t" r="r" b="b"/>
            <a:pathLst>
              <a:path w="12193270" h="537845">
                <a:moveTo>
                  <a:pt x="12193206" y="0"/>
                </a:moveTo>
                <a:lnTo>
                  <a:pt x="0" y="0"/>
                </a:lnTo>
                <a:lnTo>
                  <a:pt x="0" y="537654"/>
                </a:lnTo>
                <a:lnTo>
                  <a:pt x="12193206" y="537654"/>
                </a:lnTo>
                <a:lnTo>
                  <a:pt x="12193206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CD3216-EE4B-142A-37B2-8F088BC53FF9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Heading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993640-ACD6-D0FB-E6D2-1A10789FAB47}"/>
              </a:ext>
            </a:extLst>
          </p:cNvPr>
          <p:cNvSpPr>
            <a:spLocks noGrp="1"/>
          </p:cNvSpPr>
          <p:nvPr userDrawn="1">
            <p:ph idx="1"/>
          </p:nvPr>
        </p:nvSpPr>
        <p:spPr>
          <a:xfrm>
            <a:off x="790574" y="1759636"/>
            <a:ext cx="10596563" cy="377688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1F628B-3C3B-56B9-B7C1-39C05962BD71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>
          <a:xfrm>
            <a:off x="11691143" y="6438899"/>
            <a:ext cx="269875" cy="2571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CC3F808-C7E8-4131-9EFE-B613B7BC3B90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89562BF-709C-4632-9ABB-4C737CB763F9}"/>
              </a:ext>
            </a:extLst>
          </p:cNvPr>
          <p:cNvGrpSpPr/>
          <p:nvPr userDrawn="1"/>
        </p:nvGrpSpPr>
        <p:grpSpPr>
          <a:xfrm>
            <a:off x="316179" y="6438899"/>
            <a:ext cx="2926714" cy="297053"/>
            <a:chOff x="316179" y="6438899"/>
            <a:chExt cx="2926714" cy="297053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F9E6E1D9-0164-49D5-AB17-F7F0D91798E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32"/>
            <a:stretch/>
          </p:blipFill>
          <p:spPr>
            <a:xfrm>
              <a:off x="600074" y="6438899"/>
              <a:ext cx="2642819" cy="297053"/>
            </a:xfrm>
            <a:prstGeom prst="rect">
              <a:avLst/>
            </a:prstGeom>
          </p:spPr>
        </p:pic>
        <p:sp>
          <p:nvSpPr>
            <p:cNvPr id="12" name="object 6">
              <a:extLst>
                <a:ext uri="{FF2B5EF4-FFF2-40B4-BE49-F238E27FC236}">
                  <a16:creationId xmlns:a16="http://schemas.microsoft.com/office/drawing/2014/main" id="{939C92E6-C602-0651-B37F-991BF596228E}"/>
                </a:ext>
              </a:extLst>
            </p:cNvPr>
            <p:cNvSpPr/>
            <p:nvPr/>
          </p:nvSpPr>
          <p:spPr>
            <a:xfrm>
              <a:off x="316179" y="6458418"/>
              <a:ext cx="254635" cy="254635"/>
            </a:xfrm>
            <a:custGeom>
              <a:avLst/>
              <a:gdLst/>
              <a:ahLst/>
              <a:cxnLst/>
              <a:rect l="l" t="t" r="r" b="b"/>
              <a:pathLst>
                <a:path w="254634" h="254634">
                  <a:moveTo>
                    <a:pt x="254419" y="0"/>
                  </a:moveTo>
                  <a:lnTo>
                    <a:pt x="126784" y="105625"/>
                  </a:lnTo>
                  <a:lnTo>
                    <a:pt x="0" y="25"/>
                  </a:lnTo>
                  <a:lnTo>
                    <a:pt x="0" y="254419"/>
                  </a:lnTo>
                  <a:lnTo>
                    <a:pt x="254419" y="254419"/>
                  </a:lnTo>
                  <a:lnTo>
                    <a:pt x="254419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739566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5">
            <a:extLst>
              <a:ext uri="{FF2B5EF4-FFF2-40B4-BE49-F238E27FC236}">
                <a16:creationId xmlns:a16="http://schemas.microsoft.com/office/drawing/2014/main" id="{3260914D-2179-F5E7-6AEF-1B3FCD15B664}"/>
              </a:ext>
            </a:extLst>
          </p:cNvPr>
          <p:cNvSpPr/>
          <p:nvPr/>
        </p:nvSpPr>
        <p:spPr>
          <a:xfrm>
            <a:off x="0" y="6320345"/>
            <a:ext cx="12193270" cy="537845"/>
          </a:xfrm>
          <a:custGeom>
            <a:avLst/>
            <a:gdLst/>
            <a:ahLst/>
            <a:cxnLst/>
            <a:rect l="l" t="t" r="r" b="b"/>
            <a:pathLst>
              <a:path w="12193270" h="537845">
                <a:moveTo>
                  <a:pt x="12193206" y="0"/>
                </a:moveTo>
                <a:lnTo>
                  <a:pt x="0" y="0"/>
                </a:lnTo>
                <a:lnTo>
                  <a:pt x="0" y="537654"/>
                </a:lnTo>
                <a:lnTo>
                  <a:pt x="12193206" y="537654"/>
                </a:lnTo>
                <a:lnTo>
                  <a:pt x="12193206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CD3216-EE4B-142A-37B2-8F088BC53FF9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Heading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993640-ACD6-D0FB-E6D2-1A10789FAB47}"/>
              </a:ext>
            </a:extLst>
          </p:cNvPr>
          <p:cNvSpPr>
            <a:spLocks noGrp="1"/>
          </p:cNvSpPr>
          <p:nvPr userDrawn="1">
            <p:ph idx="1"/>
          </p:nvPr>
        </p:nvSpPr>
        <p:spPr>
          <a:xfrm>
            <a:off x="790574" y="1759636"/>
            <a:ext cx="5059643" cy="377688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1F628B-3C3B-56B9-B7C1-39C05962BD71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>
          <a:xfrm>
            <a:off x="11691143" y="6438899"/>
            <a:ext cx="269875" cy="2571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CC3F808-C7E8-4131-9EFE-B613B7BC3B9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6039FF1-6A15-29CE-1C78-37FA0E0DC74D}"/>
              </a:ext>
            </a:extLst>
          </p:cNvPr>
          <p:cNvSpPr>
            <a:spLocks noGrp="1"/>
          </p:cNvSpPr>
          <p:nvPr userDrawn="1">
            <p:ph idx="11"/>
          </p:nvPr>
        </p:nvSpPr>
        <p:spPr>
          <a:xfrm>
            <a:off x="6341781" y="1759636"/>
            <a:ext cx="5059643" cy="377688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92B2C36-95E6-467B-9243-129A97F24B4B}"/>
              </a:ext>
            </a:extLst>
          </p:cNvPr>
          <p:cNvGrpSpPr/>
          <p:nvPr userDrawn="1"/>
        </p:nvGrpSpPr>
        <p:grpSpPr>
          <a:xfrm>
            <a:off x="316179" y="6438899"/>
            <a:ext cx="2926714" cy="297053"/>
            <a:chOff x="316179" y="6438899"/>
            <a:chExt cx="2926714" cy="297053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7F4D5055-8A98-4FB3-9EAB-F90E47333D1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32"/>
            <a:stretch/>
          </p:blipFill>
          <p:spPr>
            <a:xfrm>
              <a:off x="600074" y="6438899"/>
              <a:ext cx="2642819" cy="297053"/>
            </a:xfrm>
            <a:prstGeom prst="rect">
              <a:avLst/>
            </a:prstGeom>
          </p:spPr>
        </p:pic>
        <p:sp>
          <p:nvSpPr>
            <p:cNvPr id="15" name="object 6">
              <a:extLst>
                <a:ext uri="{FF2B5EF4-FFF2-40B4-BE49-F238E27FC236}">
                  <a16:creationId xmlns:a16="http://schemas.microsoft.com/office/drawing/2014/main" id="{4D71878C-405C-4B8F-A753-8B7ED6E1ED67}"/>
                </a:ext>
              </a:extLst>
            </p:cNvPr>
            <p:cNvSpPr/>
            <p:nvPr/>
          </p:nvSpPr>
          <p:spPr>
            <a:xfrm>
              <a:off x="316179" y="6458418"/>
              <a:ext cx="254635" cy="254635"/>
            </a:xfrm>
            <a:custGeom>
              <a:avLst/>
              <a:gdLst/>
              <a:ahLst/>
              <a:cxnLst/>
              <a:rect l="l" t="t" r="r" b="b"/>
              <a:pathLst>
                <a:path w="254634" h="254634">
                  <a:moveTo>
                    <a:pt x="254419" y="0"/>
                  </a:moveTo>
                  <a:lnTo>
                    <a:pt x="126784" y="105625"/>
                  </a:lnTo>
                  <a:lnTo>
                    <a:pt x="0" y="25"/>
                  </a:lnTo>
                  <a:lnTo>
                    <a:pt x="0" y="254419"/>
                  </a:lnTo>
                  <a:lnTo>
                    <a:pt x="254419" y="254419"/>
                  </a:lnTo>
                  <a:lnTo>
                    <a:pt x="254419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96378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78AB8AC-51C0-A282-3E41-4FF8078F8B6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341780" y="0"/>
            <a:ext cx="5850219" cy="6320155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anchor="ctr" anchorCtr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CD3216-EE4B-142A-37B2-8F088BC53F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274" y="805180"/>
            <a:ext cx="5046943" cy="1094014"/>
          </a:xfrm>
        </p:spPr>
        <p:txBody>
          <a:bodyPr/>
          <a:lstStyle>
            <a:lvl1pPr>
              <a:lnSpc>
                <a:spcPts val="4000"/>
              </a:lnSpc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Heading</a:t>
            </a:r>
            <a:endParaRPr lang="en-GB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D4EDD70-4D9F-74D7-CC79-3FFEE13768B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3274" y="2142653"/>
            <a:ext cx="5046943" cy="339387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DE730B1B-F47E-F663-D5A7-1F15CBC7E9A7}"/>
              </a:ext>
            </a:extLst>
          </p:cNvPr>
          <p:cNvSpPr/>
          <p:nvPr/>
        </p:nvSpPr>
        <p:spPr>
          <a:xfrm>
            <a:off x="0" y="6320155"/>
            <a:ext cx="12193270" cy="537845"/>
          </a:xfrm>
          <a:custGeom>
            <a:avLst/>
            <a:gdLst/>
            <a:ahLst/>
            <a:cxnLst/>
            <a:rect l="l" t="t" r="r" b="b"/>
            <a:pathLst>
              <a:path w="12193270" h="537845">
                <a:moveTo>
                  <a:pt x="12193206" y="0"/>
                </a:moveTo>
                <a:lnTo>
                  <a:pt x="0" y="0"/>
                </a:lnTo>
                <a:lnTo>
                  <a:pt x="0" y="537654"/>
                </a:lnTo>
                <a:lnTo>
                  <a:pt x="12193206" y="537654"/>
                </a:lnTo>
                <a:lnTo>
                  <a:pt x="12193206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1F628B-3C3B-56B9-B7C1-39C05962BD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691143" y="6438899"/>
            <a:ext cx="269875" cy="2571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CC3F808-C7E8-4131-9EFE-B613B7BC3B90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1C710AF-4B2A-4BBB-8788-8441A63BFD19}"/>
              </a:ext>
            </a:extLst>
          </p:cNvPr>
          <p:cNvGrpSpPr/>
          <p:nvPr userDrawn="1"/>
        </p:nvGrpSpPr>
        <p:grpSpPr>
          <a:xfrm>
            <a:off x="316179" y="6438899"/>
            <a:ext cx="2926714" cy="297053"/>
            <a:chOff x="316179" y="6438899"/>
            <a:chExt cx="2926714" cy="297053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044B295D-1DFC-441A-8C87-EC7319DCB4E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32"/>
            <a:stretch/>
          </p:blipFill>
          <p:spPr>
            <a:xfrm>
              <a:off x="600074" y="6438899"/>
              <a:ext cx="2642819" cy="297053"/>
            </a:xfrm>
            <a:prstGeom prst="rect">
              <a:avLst/>
            </a:prstGeom>
          </p:spPr>
        </p:pic>
        <p:sp>
          <p:nvSpPr>
            <p:cNvPr id="15" name="object 6">
              <a:extLst>
                <a:ext uri="{FF2B5EF4-FFF2-40B4-BE49-F238E27FC236}">
                  <a16:creationId xmlns:a16="http://schemas.microsoft.com/office/drawing/2014/main" id="{51AC7A92-6A29-45ED-BA28-19BF42427299}"/>
                </a:ext>
              </a:extLst>
            </p:cNvPr>
            <p:cNvSpPr/>
            <p:nvPr/>
          </p:nvSpPr>
          <p:spPr>
            <a:xfrm>
              <a:off x="316179" y="6458418"/>
              <a:ext cx="254635" cy="254635"/>
            </a:xfrm>
            <a:custGeom>
              <a:avLst/>
              <a:gdLst/>
              <a:ahLst/>
              <a:cxnLst/>
              <a:rect l="l" t="t" r="r" b="b"/>
              <a:pathLst>
                <a:path w="254634" h="254634">
                  <a:moveTo>
                    <a:pt x="254419" y="0"/>
                  </a:moveTo>
                  <a:lnTo>
                    <a:pt x="126784" y="105625"/>
                  </a:lnTo>
                  <a:lnTo>
                    <a:pt x="0" y="25"/>
                  </a:lnTo>
                  <a:lnTo>
                    <a:pt x="0" y="254419"/>
                  </a:lnTo>
                  <a:lnTo>
                    <a:pt x="254419" y="254419"/>
                  </a:lnTo>
                  <a:lnTo>
                    <a:pt x="254419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24658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4D3C0B78-D624-3C20-A0D8-A752505C93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5850219" cy="6320155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anchor="ctr" anchorCtr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add picture</a:t>
            </a: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DE730B1B-F47E-F663-D5A7-1F15CBC7E9A7}"/>
              </a:ext>
            </a:extLst>
          </p:cNvPr>
          <p:cNvSpPr/>
          <p:nvPr/>
        </p:nvSpPr>
        <p:spPr>
          <a:xfrm>
            <a:off x="0" y="6320155"/>
            <a:ext cx="12193270" cy="537845"/>
          </a:xfrm>
          <a:custGeom>
            <a:avLst/>
            <a:gdLst/>
            <a:ahLst/>
            <a:cxnLst/>
            <a:rect l="l" t="t" r="r" b="b"/>
            <a:pathLst>
              <a:path w="12193270" h="537845">
                <a:moveTo>
                  <a:pt x="12193206" y="0"/>
                </a:moveTo>
                <a:lnTo>
                  <a:pt x="0" y="0"/>
                </a:lnTo>
                <a:lnTo>
                  <a:pt x="0" y="537654"/>
                </a:lnTo>
                <a:lnTo>
                  <a:pt x="12193206" y="537654"/>
                </a:lnTo>
                <a:lnTo>
                  <a:pt x="12193206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1F628B-3C3B-56B9-B7C1-39C05962BD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691143" y="6438899"/>
            <a:ext cx="269875" cy="2571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CC3F808-C7E8-4131-9EFE-B613B7BC3B9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CD3216-EE4B-142A-37B2-8F088BC53F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40197" y="806400"/>
            <a:ext cx="5059642" cy="1094014"/>
          </a:xfrm>
        </p:spPr>
        <p:txBody>
          <a:bodyPr/>
          <a:lstStyle>
            <a:lvl1pPr>
              <a:lnSpc>
                <a:spcPts val="4000"/>
              </a:lnSpc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Heading</a:t>
            </a:r>
            <a:endParaRPr lang="en-GB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D4EDD70-4D9F-74D7-CC79-3FFEE13768B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38612" y="2142653"/>
            <a:ext cx="5059643" cy="339387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4051C04-F9E5-476C-9476-DEB53CE93B17}"/>
              </a:ext>
            </a:extLst>
          </p:cNvPr>
          <p:cNvGrpSpPr/>
          <p:nvPr userDrawn="1"/>
        </p:nvGrpSpPr>
        <p:grpSpPr>
          <a:xfrm>
            <a:off x="316179" y="6438899"/>
            <a:ext cx="2926714" cy="297053"/>
            <a:chOff x="316179" y="6438899"/>
            <a:chExt cx="2926714" cy="297053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132338D1-8321-470F-B388-E7C1399D572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32"/>
            <a:stretch/>
          </p:blipFill>
          <p:spPr>
            <a:xfrm>
              <a:off x="600074" y="6438899"/>
              <a:ext cx="2642819" cy="297053"/>
            </a:xfrm>
            <a:prstGeom prst="rect">
              <a:avLst/>
            </a:prstGeom>
          </p:spPr>
        </p:pic>
        <p:sp>
          <p:nvSpPr>
            <p:cNvPr id="15" name="object 6">
              <a:extLst>
                <a:ext uri="{FF2B5EF4-FFF2-40B4-BE49-F238E27FC236}">
                  <a16:creationId xmlns:a16="http://schemas.microsoft.com/office/drawing/2014/main" id="{EE00DAA1-7EF7-4644-AAC0-6D3B74E0B7CC}"/>
                </a:ext>
              </a:extLst>
            </p:cNvPr>
            <p:cNvSpPr/>
            <p:nvPr/>
          </p:nvSpPr>
          <p:spPr>
            <a:xfrm>
              <a:off x="316179" y="6458418"/>
              <a:ext cx="254635" cy="254635"/>
            </a:xfrm>
            <a:custGeom>
              <a:avLst/>
              <a:gdLst/>
              <a:ahLst/>
              <a:cxnLst/>
              <a:rect l="l" t="t" r="r" b="b"/>
              <a:pathLst>
                <a:path w="254634" h="254634">
                  <a:moveTo>
                    <a:pt x="254419" y="0"/>
                  </a:moveTo>
                  <a:lnTo>
                    <a:pt x="126784" y="105625"/>
                  </a:lnTo>
                  <a:lnTo>
                    <a:pt x="0" y="25"/>
                  </a:lnTo>
                  <a:lnTo>
                    <a:pt x="0" y="254419"/>
                  </a:lnTo>
                  <a:lnTo>
                    <a:pt x="254419" y="254419"/>
                  </a:lnTo>
                  <a:lnTo>
                    <a:pt x="254419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52065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5">
            <a:extLst>
              <a:ext uri="{FF2B5EF4-FFF2-40B4-BE49-F238E27FC236}">
                <a16:creationId xmlns:a16="http://schemas.microsoft.com/office/drawing/2014/main" id="{3260914D-2179-F5E7-6AEF-1B3FCD15B664}"/>
              </a:ext>
            </a:extLst>
          </p:cNvPr>
          <p:cNvSpPr/>
          <p:nvPr/>
        </p:nvSpPr>
        <p:spPr>
          <a:xfrm>
            <a:off x="0" y="6320345"/>
            <a:ext cx="12193270" cy="537845"/>
          </a:xfrm>
          <a:custGeom>
            <a:avLst/>
            <a:gdLst/>
            <a:ahLst/>
            <a:cxnLst/>
            <a:rect l="l" t="t" r="r" b="b"/>
            <a:pathLst>
              <a:path w="12193270" h="537845">
                <a:moveTo>
                  <a:pt x="12193206" y="0"/>
                </a:moveTo>
                <a:lnTo>
                  <a:pt x="0" y="0"/>
                </a:lnTo>
                <a:lnTo>
                  <a:pt x="0" y="537654"/>
                </a:lnTo>
                <a:lnTo>
                  <a:pt x="12193206" y="537654"/>
                </a:lnTo>
                <a:lnTo>
                  <a:pt x="12193206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CD3216-EE4B-142A-37B2-8F088BC53FF9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790574" y="736600"/>
            <a:ext cx="10596563" cy="7016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Heading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1F628B-3C3B-56B9-B7C1-39C05962BD71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>
          <a:xfrm>
            <a:off x="11691143" y="6438899"/>
            <a:ext cx="269875" cy="2571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CC3F808-C7E8-4131-9EFE-B613B7BC3B90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7B5E80C-411B-41BE-9BF2-2C0185B49FB6}"/>
              </a:ext>
            </a:extLst>
          </p:cNvPr>
          <p:cNvGrpSpPr/>
          <p:nvPr userDrawn="1"/>
        </p:nvGrpSpPr>
        <p:grpSpPr>
          <a:xfrm>
            <a:off x="316179" y="6438899"/>
            <a:ext cx="2926714" cy="297053"/>
            <a:chOff x="316179" y="6438899"/>
            <a:chExt cx="2926714" cy="297053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DB394468-E324-45CD-98F0-52A4B8F8F6F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32"/>
            <a:stretch/>
          </p:blipFill>
          <p:spPr>
            <a:xfrm>
              <a:off x="600074" y="6438899"/>
              <a:ext cx="2642819" cy="297053"/>
            </a:xfrm>
            <a:prstGeom prst="rect">
              <a:avLst/>
            </a:prstGeom>
          </p:spPr>
        </p:pic>
        <p:sp>
          <p:nvSpPr>
            <p:cNvPr id="14" name="object 6">
              <a:extLst>
                <a:ext uri="{FF2B5EF4-FFF2-40B4-BE49-F238E27FC236}">
                  <a16:creationId xmlns:a16="http://schemas.microsoft.com/office/drawing/2014/main" id="{BD963DFF-1C9C-4D17-BB1B-45D80042CB9E}"/>
                </a:ext>
              </a:extLst>
            </p:cNvPr>
            <p:cNvSpPr/>
            <p:nvPr/>
          </p:nvSpPr>
          <p:spPr>
            <a:xfrm>
              <a:off x="316179" y="6458418"/>
              <a:ext cx="254635" cy="254635"/>
            </a:xfrm>
            <a:custGeom>
              <a:avLst/>
              <a:gdLst/>
              <a:ahLst/>
              <a:cxnLst/>
              <a:rect l="l" t="t" r="r" b="b"/>
              <a:pathLst>
                <a:path w="254634" h="254634">
                  <a:moveTo>
                    <a:pt x="254419" y="0"/>
                  </a:moveTo>
                  <a:lnTo>
                    <a:pt x="126784" y="105625"/>
                  </a:lnTo>
                  <a:lnTo>
                    <a:pt x="0" y="25"/>
                  </a:lnTo>
                  <a:lnTo>
                    <a:pt x="0" y="254419"/>
                  </a:lnTo>
                  <a:lnTo>
                    <a:pt x="254419" y="254419"/>
                  </a:lnTo>
                  <a:lnTo>
                    <a:pt x="254419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232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5">
            <a:extLst>
              <a:ext uri="{FF2B5EF4-FFF2-40B4-BE49-F238E27FC236}">
                <a16:creationId xmlns:a16="http://schemas.microsoft.com/office/drawing/2014/main" id="{B187C576-EF9A-D690-8A5C-00ACB0CA8005}"/>
              </a:ext>
            </a:extLst>
          </p:cNvPr>
          <p:cNvSpPr/>
          <p:nvPr/>
        </p:nvSpPr>
        <p:spPr>
          <a:xfrm>
            <a:off x="0" y="6320345"/>
            <a:ext cx="12193270" cy="537845"/>
          </a:xfrm>
          <a:custGeom>
            <a:avLst/>
            <a:gdLst/>
            <a:ahLst/>
            <a:cxnLst/>
            <a:rect l="l" t="t" r="r" b="b"/>
            <a:pathLst>
              <a:path w="12193270" h="537845">
                <a:moveTo>
                  <a:pt x="12193206" y="0"/>
                </a:moveTo>
                <a:lnTo>
                  <a:pt x="0" y="0"/>
                </a:lnTo>
                <a:lnTo>
                  <a:pt x="0" y="537654"/>
                </a:lnTo>
                <a:lnTo>
                  <a:pt x="12193206" y="537654"/>
                </a:lnTo>
                <a:lnTo>
                  <a:pt x="12193206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080629-0743-4B8D-004F-B54A043A3E3D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>
          <a:xfrm>
            <a:off x="11691143" y="6438899"/>
            <a:ext cx="269875" cy="2571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CC3F808-C7E8-4131-9EFE-B613B7BC3B90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DAD65CD-B03E-46D9-957C-1EAC5CFB3133}"/>
              </a:ext>
            </a:extLst>
          </p:cNvPr>
          <p:cNvGrpSpPr/>
          <p:nvPr userDrawn="1"/>
        </p:nvGrpSpPr>
        <p:grpSpPr>
          <a:xfrm>
            <a:off x="316179" y="6438899"/>
            <a:ext cx="2926714" cy="297053"/>
            <a:chOff x="316179" y="6438899"/>
            <a:chExt cx="2926714" cy="297053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72C14D30-76AE-49F2-AF99-A99DC4609D3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32"/>
            <a:stretch/>
          </p:blipFill>
          <p:spPr>
            <a:xfrm>
              <a:off x="600074" y="6438899"/>
              <a:ext cx="2642819" cy="297053"/>
            </a:xfrm>
            <a:prstGeom prst="rect">
              <a:avLst/>
            </a:prstGeom>
          </p:spPr>
        </p:pic>
        <p:sp>
          <p:nvSpPr>
            <p:cNvPr id="13" name="object 6">
              <a:extLst>
                <a:ext uri="{FF2B5EF4-FFF2-40B4-BE49-F238E27FC236}">
                  <a16:creationId xmlns:a16="http://schemas.microsoft.com/office/drawing/2014/main" id="{5D139899-D8DB-4C65-9900-ACEB04004147}"/>
                </a:ext>
              </a:extLst>
            </p:cNvPr>
            <p:cNvSpPr/>
            <p:nvPr/>
          </p:nvSpPr>
          <p:spPr>
            <a:xfrm>
              <a:off x="316179" y="6458418"/>
              <a:ext cx="254635" cy="254635"/>
            </a:xfrm>
            <a:custGeom>
              <a:avLst/>
              <a:gdLst/>
              <a:ahLst/>
              <a:cxnLst/>
              <a:rect l="l" t="t" r="r" b="b"/>
              <a:pathLst>
                <a:path w="254634" h="254634">
                  <a:moveTo>
                    <a:pt x="254419" y="0"/>
                  </a:moveTo>
                  <a:lnTo>
                    <a:pt x="126784" y="105625"/>
                  </a:lnTo>
                  <a:lnTo>
                    <a:pt x="0" y="25"/>
                  </a:lnTo>
                  <a:lnTo>
                    <a:pt x="0" y="254419"/>
                  </a:lnTo>
                  <a:lnTo>
                    <a:pt x="254419" y="254419"/>
                  </a:lnTo>
                  <a:lnTo>
                    <a:pt x="254419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797917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04AF42-88AD-4FB0-CD35-33806BE794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1143" y="6438899"/>
            <a:ext cx="269875" cy="25717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7CC3F808-C7E8-4131-9EFE-B613B7BC3B9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E42BF69-49C3-FAD1-45E5-BF111E4C4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574" y="736600"/>
            <a:ext cx="10596563" cy="70167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E2E246-AA27-06D0-C7D1-3CF06C8841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0574" y="1759636"/>
            <a:ext cx="10596563" cy="377688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5488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65" r:id="rId3"/>
    <p:sldLayoutId id="2147483650" r:id="rId4"/>
    <p:sldLayoutId id="2147483658" r:id="rId5"/>
    <p:sldLayoutId id="2147483659" r:id="rId6"/>
    <p:sldLayoutId id="2147483660" r:id="rId7"/>
    <p:sldLayoutId id="2147483661" r:id="rId8"/>
    <p:sldLayoutId id="2147483655" r:id="rId9"/>
    <p:sldLayoutId id="2147483664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ts val="4700"/>
        </a:lnSpc>
        <a:spcBef>
          <a:spcPct val="0"/>
        </a:spcBef>
        <a:buNone/>
        <a:defRPr sz="32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374650" indent="-37465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628650" indent="-24765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898525" indent="-269875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165225" indent="-254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tabLst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06" userDrawn="1">
          <p15:clr>
            <a:srgbClr val="F26B43"/>
          </p15:clr>
        </p15:guide>
        <p15:guide id="4" pos="717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586F3-FD96-4B2E-9404-933DB064B0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4044" y="2428875"/>
            <a:ext cx="11014779" cy="925414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3200" dirty="0"/>
              <a:t>Transforming Grant Management: Delivering Sustainable Cross-Department Change at Scale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B1664B-680F-4D25-A8EF-F12D7904FA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4044" y="5344416"/>
            <a:ext cx="7705725" cy="789683"/>
          </a:xfrm>
        </p:spPr>
        <p:txBody>
          <a:bodyPr/>
          <a:lstStyle/>
          <a:p>
            <a:r>
              <a:rPr lang="en-GB" sz="1400" dirty="0"/>
              <a:t>Gem Brown, Head of Grant Management</a:t>
            </a:r>
          </a:p>
          <a:p>
            <a:r>
              <a:rPr lang="en-GB" sz="1400" dirty="0"/>
              <a:t>University of Oxford</a:t>
            </a:r>
          </a:p>
        </p:txBody>
      </p:sp>
      <p:sp>
        <p:nvSpPr>
          <p:cNvPr id="3" name="Text 2">
            <a:extLst>
              <a:ext uri="{FF2B5EF4-FFF2-40B4-BE49-F238E27FC236}">
                <a16:creationId xmlns:a16="http://schemas.microsoft.com/office/drawing/2014/main" id="{6D34C1B8-C96B-A9F6-AD1D-C38FC5188943}"/>
              </a:ext>
            </a:extLst>
          </p:cNvPr>
          <p:cNvSpPr/>
          <p:nvPr/>
        </p:nvSpPr>
        <p:spPr>
          <a:xfrm>
            <a:off x="794044" y="4106466"/>
            <a:ext cx="10731206" cy="24288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000" b="0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A practical case study in reducing risk, improving resilience and scaling support without losing local relationships</a:t>
            </a:r>
          </a:p>
        </p:txBody>
      </p:sp>
    </p:spTree>
    <p:extLst>
      <p:ext uri="{BB962C8B-B14F-4D97-AF65-F5344CB8AC3E}">
        <p14:creationId xmlns:p14="http://schemas.microsoft.com/office/powerpoint/2010/main" val="122199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38586-36F5-4564-8EF7-F17994550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Evidence of value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9A650C-D464-4389-BE5C-E1064C29F6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3F808-C7E8-4131-9EFE-B613B7BC3B90}" type="slidenum">
              <a:rPr lang="en-GB" smtClean="0"/>
              <a:pPr/>
              <a:t>10</a:t>
            </a:fld>
            <a:endParaRPr lang="en-GB"/>
          </a:p>
        </p:txBody>
      </p:sp>
      <p:graphicFrame>
        <p:nvGraphicFramePr>
          <p:cNvPr id="39" name="Diagram 38">
            <a:extLst>
              <a:ext uri="{FF2B5EF4-FFF2-40B4-BE49-F238E27FC236}">
                <a16:creationId xmlns:a16="http://schemas.microsoft.com/office/drawing/2014/main" id="{7763D59C-F24E-D5C6-7AAB-7F9171991D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82874186"/>
              </p:ext>
            </p:extLst>
          </p:nvPr>
        </p:nvGraphicFramePr>
        <p:xfrm>
          <a:off x="790574" y="1438275"/>
          <a:ext cx="11046291" cy="47000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40889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7A914-5455-D2CE-1F34-169A6802E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messages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A0E0B4-6581-1F99-2B9A-31A3179A01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3F808-C7E8-4131-9EFE-B613B7BC3B90}" type="slidenum">
              <a:rPr lang="en-GB" smtClean="0"/>
              <a:pPr/>
              <a:t>11</a:t>
            </a:fld>
            <a:endParaRPr lang="en-GB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F4688E93-2C9F-66F7-FB08-D5926055AC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7792084"/>
              </p:ext>
            </p:extLst>
          </p:nvPr>
        </p:nvGraphicFramePr>
        <p:xfrm>
          <a:off x="721217" y="1535185"/>
          <a:ext cx="10900569" cy="37666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0B1E5A07-788B-79C7-D8B9-B444F590824A}"/>
              </a:ext>
            </a:extLst>
          </p:cNvPr>
          <p:cNvSpPr txBox="1"/>
          <p:nvPr/>
        </p:nvSpPr>
        <p:spPr>
          <a:xfrm>
            <a:off x="274040" y="5515064"/>
            <a:ext cx="1179492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spc="0" dirty="0">
                <a:solidFill>
                  <a:srgbClr val="002060"/>
                </a:solidFill>
              </a:rPr>
              <a:t>Sustainable transformation happens when efficiency, resilience and staff development are designed together</a:t>
            </a:r>
            <a:endParaRPr lang="en-GB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28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519925-AE13-3288-2A99-9FE01221F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Context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CA12E2-2D05-60E8-1183-CBCDC1FE66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3F808-C7E8-4131-9EFE-B613B7BC3B90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C309D8-FB36-863A-B8B9-32C329118818}"/>
              </a:ext>
            </a:extLst>
          </p:cNvPr>
          <p:cNvSpPr txBox="1"/>
          <p:nvPr/>
        </p:nvSpPr>
        <p:spPr>
          <a:xfrm>
            <a:off x="790574" y="1740425"/>
            <a:ext cx="5113851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GB" sz="2400" b="1" dirty="0">
                <a:solidFill>
                  <a:srgbClr val="002060"/>
                </a:solidFill>
              </a:rPr>
              <a:t>Nuffield Department of Medicine (NDM):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~3,500 staff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 200+ Principal Investigators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Research portfolio worth ~£1.2bn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&gt;850 active projects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B9E4F8-1761-4A9B-C721-2225407E8EC2}"/>
              </a:ext>
            </a:extLst>
          </p:cNvPr>
          <p:cNvSpPr txBox="1"/>
          <p:nvPr/>
        </p:nvSpPr>
        <p:spPr>
          <a:xfrm>
            <a:off x="6287577" y="1740425"/>
            <a:ext cx="4446685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GB" sz="2400" b="1" dirty="0">
                <a:solidFill>
                  <a:srgbClr val="002060"/>
                </a:solidFill>
              </a:rPr>
              <a:t>Department of Paediatrics (DoP):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~400 staff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50+ Principal Investigators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Research portfolio worth ~£320m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&gt;250 active projects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69666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38586-36F5-4564-8EF7-F17994550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The case for change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9A650C-D464-4389-BE5C-E1064C29F6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3F808-C7E8-4131-9EFE-B613B7BC3B90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49C923-BA5A-AEFF-28EC-78F5E28B86FA}"/>
              </a:ext>
            </a:extLst>
          </p:cNvPr>
          <p:cNvSpPr txBox="1"/>
          <p:nvPr/>
        </p:nvSpPr>
        <p:spPr>
          <a:xfrm>
            <a:off x="790574" y="1558040"/>
            <a:ext cx="10900569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002060"/>
                </a:solidFill>
              </a:rPr>
              <a:t>In 2020: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2060"/>
              </a:solidFill>
            </a:endParaRP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Increased value, volume, and complexity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Support was highly fragmented across local teams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Struggled to maintain efficient and effective levels of service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Sponsor audits highlighted areas for improvement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Recruitment gaps and staff attrition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0" u="none" strike="noStrike" dirty="0">
                <a:solidFill>
                  <a:srgbClr val="002147"/>
                </a:solidFill>
                <a:effectLst/>
                <a:uFillTx/>
                <a:latin typeface="Arial"/>
              </a:rPr>
              <a:t>Development and progression routes were limited</a:t>
            </a:r>
            <a:endParaRPr lang="en-US" sz="2400" dirty="0">
              <a:solidFill>
                <a:srgbClr val="706D68"/>
              </a:solidFill>
              <a:latin typeface="+mn-lt"/>
            </a:endParaRP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Increasing financial pressures on HEIs</a:t>
            </a:r>
          </a:p>
        </p:txBody>
      </p:sp>
    </p:spTree>
    <p:extLst>
      <p:ext uri="{BB962C8B-B14F-4D97-AF65-F5344CB8AC3E}">
        <p14:creationId xmlns:p14="http://schemas.microsoft.com/office/powerpoint/2010/main" val="796472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38586-36F5-4564-8EF7-F17994550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was at risk?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9A650C-D464-4389-BE5C-E1064C29F6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3F808-C7E8-4131-9EFE-B613B7BC3B90}" type="slidenum">
              <a:rPr lang="en-GB" smtClean="0"/>
              <a:pPr/>
              <a:t>4</a:t>
            </a:fld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A622F8B-6ED2-E269-6A2C-C941DCF58E58}"/>
              </a:ext>
            </a:extLst>
          </p:cNvPr>
          <p:cNvGrpSpPr/>
          <p:nvPr/>
        </p:nvGrpSpPr>
        <p:grpSpPr>
          <a:xfrm>
            <a:off x="647955" y="1620737"/>
            <a:ext cx="2651088" cy="4238538"/>
            <a:chOff x="649007" y="1616813"/>
            <a:chExt cx="2385201" cy="3428640"/>
          </a:xfrm>
        </p:grpSpPr>
        <p:sp>
          <p:nvSpPr>
            <p:cNvPr id="34" name="Shape 2"/>
            <p:cNvSpPr/>
            <p:nvPr/>
          </p:nvSpPr>
          <p:spPr>
            <a:xfrm>
              <a:off x="649007" y="1616813"/>
              <a:ext cx="2358720" cy="3428640"/>
            </a:xfrm>
            <a:prstGeom prst="roundRect">
              <a:avLst>
                <a:gd name="adj" fmla="val 2326"/>
              </a:avLst>
            </a:prstGeom>
            <a:solidFill>
              <a:srgbClr val="F4F7F6"/>
            </a:solidFill>
            <a:ln w="12700">
              <a:solidFill>
                <a:srgbClr val="D9E1DD">
                  <a:alpha val="85000"/>
                </a:srgbClr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5" name="Text 3"/>
            <p:cNvSpPr/>
            <p:nvPr/>
          </p:nvSpPr>
          <p:spPr>
            <a:xfrm>
              <a:off x="777322" y="1638954"/>
              <a:ext cx="2121120" cy="329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2400" b="1" u="none" strike="noStrike" dirty="0">
                  <a:solidFill>
                    <a:srgbClr val="007A3D"/>
                  </a:solidFill>
                  <a:effectLst/>
                  <a:uFillTx/>
                  <a:latin typeface="Arial"/>
                </a:rPr>
                <a:t>People</a:t>
              </a:r>
              <a:endParaRPr lang="en-US" sz="2400" b="0" u="none" strike="noStrike" dirty="0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6" name="Text 4"/>
            <p:cNvSpPr/>
            <p:nvPr/>
          </p:nvSpPr>
          <p:spPr>
            <a:xfrm>
              <a:off x="675488" y="2110804"/>
              <a:ext cx="2358720" cy="2826596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360" tIns="360" rIns="360" bIns="360" anchor="t" anchorCtr="0">
              <a:norm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2000" b="0" u="none" strike="noStrike" dirty="0">
                  <a:solidFill>
                    <a:srgbClr val="002147"/>
                  </a:solidFill>
                  <a:effectLst/>
                  <a:uFillTx/>
                  <a:latin typeface="Arial"/>
                </a:rPr>
                <a:t>Recruitment, retention, competence and wellbeing</a:t>
              </a:r>
              <a:endParaRPr lang="en-US" sz="2000" b="0" u="none" strike="noStrike" dirty="0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2000" b="0" u="none" strike="noStrike" dirty="0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2000" b="0" u="none" strike="noStrike" dirty="0">
                  <a:solidFill>
                    <a:srgbClr val="002147"/>
                  </a:solidFill>
                  <a:effectLst/>
                  <a:uFillTx/>
                  <a:latin typeface="Arial"/>
                </a:rPr>
                <a:t>Mitigation:</a:t>
              </a:r>
              <a:endParaRPr lang="en-US" sz="2000" b="0" u="none" strike="noStrike" dirty="0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2000" b="0" u="none" strike="noStrike" dirty="0">
                  <a:solidFill>
                    <a:srgbClr val="002147"/>
                  </a:solidFill>
                  <a:effectLst/>
                  <a:uFillTx/>
                  <a:latin typeface="Arial"/>
                </a:rPr>
                <a:t>Design progression routes; use skills deliberately; provide training and peer support</a:t>
              </a:r>
              <a:endParaRPr lang="en-US" sz="2000" b="0" u="none" strike="noStrike" dirty="0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6B7A566-1777-C7F3-5568-C6EFBABC3485}"/>
              </a:ext>
            </a:extLst>
          </p:cNvPr>
          <p:cNvGrpSpPr/>
          <p:nvPr/>
        </p:nvGrpSpPr>
        <p:grpSpPr>
          <a:xfrm>
            <a:off x="3520439" y="1600199"/>
            <a:ext cx="2699147" cy="4259074"/>
            <a:chOff x="3520440" y="1600200"/>
            <a:chExt cx="2358720" cy="3445253"/>
          </a:xfrm>
        </p:grpSpPr>
        <p:sp>
          <p:nvSpPr>
            <p:cNvPr id="37" name="Shape 5"/>
            <p:cNvSpPr/>
            <p:nvPr/>
          </p:nvSpPr>
          <p:spPr>
            <a:xfrm>
              <a:off x="3520440" y="1600200"/>
              <a:ext cx="2358720" cy="3428640"/>
            </a:xfrm>
            <a:prstGeom prst="roundRect">
              <a:avLst>
                <a:gd name="adj" fmla="val 2326"/>
              </a:avLst>
            </a:prstGeom>
            <a:solidFill>
              <a:srgbClr val="F4F7F6"/>
            </a:solidFill>
            <a:ln w="12700">
              <a:solidFill>
                <a:srgbClr val="D9E1DD">
                  <a:alpha val="85000"/>
                </a:srgbClr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8" name="Text 6"/>
            <p:cNvSpPr/>
            <p:nvPr/>
          </p:nvSpPr>
          <p:spPr>
            <a:xfrm>
              <a:off x="3643797" y="1616814"/>
              <a:ext cx="2121120" cy="329400"/>
            </a:xfrm>
            <a:prstGeom prst="rect">
              <a:avLst/>
            </a:prstGeom>
            <a:solidFill>
              <a:srgbClr val="F4F7F6"/>
            </a:solidFill>
            <a:ln w="12700">
              <a:noFill/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algn="ctr"/>
              <a:r>
                <a:rPr lang="en-US" sz="2400" b="1" dirty="0">
                  <a:solidFill>
                    <a:srgbClr val="007A3D"/>
                  </a:solidFill>
                  <a:latin typeface="Arial"/>
                </a:rPr>
                <a:t>Compliance</a:t>
              </a:r>
            </a:p>
          </p:txBody>
        </p:sp>
        <p:sp>
          <p:nvSpPr>
            <p:cNvPr id="39" name="Text 7"/>
            <p:cNvSpPr/>
            <p:nvPr/>
          </p:nvSpPr>
          <p:spPr>
            <a:xfrm>
              <a:off x="3520440" y="2138093"/>
              <a:ext cx="2342162" cy="29073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360" tIns="360" rIns="360" bIns="360" anchor="t" anchorCtr="0">
              <a:normAutofit/>
            </a:bodyPr>
            <a:lstStyle/>
            <a:p>
              <a:pPr>
                <a:tabLst>
                  <a:tab pos="0" algn="l"/>
                </a:tabLst>
              </a:pPr>
              <a:r>
                <a:rPr lang="en-US" sz="2000" dirty="0">
                  <a:solidFill>
                    <a:srgbClr val="002147"/>
                  </a:solidFill>
                  <a:latin typeface="Arial"/>
                </a:rPr>
                <a:t>Audit exposure, funder terms and reputational consequences</a:t>
              </a:r>
            </a:p>
            <a:p>
              <a:pPr>
                <a:tabLst>
                  <a:tab pos="0" algn="l"/>
                </a:tabLst>
              </a:pPr>
              <a:endParaRPr lang="en-US" sz="2000" dirty="0">
                <a:solidFill>
                  <a:srgbClr val="002147"/>
                </a:solidFill>
                <a:latin typeface="Arial"/>
              </a:endParaRPr>
            </a:p>
            <a:p>
              <a:pPr>
                <a:tabLst>
                  <a:tab pos="0" algn="l"/>
                </a:tabLst>
              </a:pPr>
              <a:r>
                <a:rPr lang="en-US" sz="2000" dirty="0">
                  <a:solidFill>
                    <a:srgbClr val="002147"/>
                  </a:solidFill>
                  <a:latin typeface="Arial"/>
                </a:rPr>
                <a:t>Mitigation:</a:t>
              </a:r>
            </a:p>
            <a:p>
              <a:pPr>
                <a:tabLst>
                  <a:tab pos="0" algn="l"/>
                </a:tabLst>
              </a:pPr>
              <a:r>
                <a:rPr lang="en-US" sz="2000" dirty="0" err="1">
                  <a:solidFill>
                    <a:srgbClr val="002147"/>
                  </a:solidFill>
                  <a:latin typeface="Arial"/>
                </a:rPr>
                <a:t>Standardise</a:t>
              </a:r>
              <a:r>
                <a:rPr lang="en-US" sz="2000" dirty="0">
                  <a:solidFill>
                    <a:srgbClr val="002147"/>
                  </a:solidFill>
                  <a:latin typeface="Arial"/>
                </a:rPr>
                <a:t> processes; clarify accountability and improve evidence management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BC93E5C-5C96-D7DE-FCCA-49C97F917087}"/>
              </a:ext>
            </a:extLst>
          </p:cNvPr>
          <p:cNvGrpSpPr/>
          <p:nvPr/>
        </p:nvGrpSpPr>
        <p:grpSpPr>
          <a:xfrm>
            <a:off x="6382441" y="1600200"/>
            <a:ext cx="2748333" cy="4238536"/>
            <a:chOff x="6382440" y="1600200"/>
            <a:chExt cx="2286613" cy="3428640"/>
          </a:xfrm>
        </p:grpSpPr>
        <p:sp>
          <p:nvSpPr>
            <p:cNvPr id="40" name="Shape 8"/>
            <p:cNvSpPr/>
            <p:nvPr/>
          </p:nvSpPr>
          <p:spPr>
            <a:xfrm>
              <a:off x="6382440" y="1600200"/>
              <a:ext cx="2259579" cy="3428640"/>
            </a:xfrm>
            <a:prstGeom prst="roundRect">
              <a:avLst>
                <a:gd name="adj" fmla="val 2326"/>
              </a:avLst>
            </a:prstGeom>
            <a:solidFill>
              <a:srgbClr val="F4F7F6"/>
            </a:solidFill>
            <a:ln w="12700">
              <a:solidFill>
                <a:srgbClr val="D9E1DD">
                  <a:alpha val="85000"/>
                </a:srgbClr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600" b="0" u="none" strike="noStrike" dirty="0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1" name="Text 9"/>
            <p:cNvSpPr/>
            <p:nvPr/>
          </p:nvSpPr>
          <p:spPr>
            <a:xfrm>
              <a:off x="6501240" y="1629030"/>
              <a:ext cx="2121120" cy="329399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2400" b="1" u="none" strike="noStrike" dirty="0">
                  <a:solidFill>
                    <a:schemeClr val="accent1"/>
                  </a:solidFill>
                  <a:effectLst/>
                  <a:uFillTx/>
                  <a:latin typeface="Arial"/>
                </a:rPr>
                <a:t>Financial</a:t>
              </a:r>
              <a:endParaRPr lang="en-US" sz="2400" b="0" u="none" strike="noStrike" dirty="0">
                <a:solidFill>
                  <a:schemeClr val="accent1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2" name="Text 10"/>
            <p:cNvSpPr/>
            <p:nvPr/>
          </p:nvSpPr>
          <p:spPr>
            <a:xfrm>
              <a:off x="6439870" y="2110212"/>
              <a:ext cx="2229183" cy="29073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360" tIns="360" rIns="360" bIns="360" anchor="t" anchorCtr="0">
              <a:normAutofit/>
            </a:bodyPr>
            <a:lstStyle/>
            <a:p>
              <a:pPr>
                <a:tabLst>
                  <a:tab pos="0" algn="l"/>
                </a:tabLst>
              </a:pPr>
              <a:r>
                <a:rPr lang="en-US" sz="2000" dirty="0">
                  <a:solidFill>
                    <a:srgbClr val="002147"/>
                  </a:solidFill>
                  <a:latin typeface="Arial"/>
                </a:rPr>
                <a:t>Pressure on overheads, funding mix and portfolio management</a:t>
              </a:r>
            </a:p>
            <a:p>
              <a:pPr>
                <a:tabLst>
                  <a:tab pos="0" algn="l"/>
                </a:tabLst>
              </a:pPr>
              <a:endParaRPr lang="en-US" sz="2000" dirty="0">
                <a:solidFill>
                  <a:srgbClr val="002147"/>
                </a:solidFill>
                <a:latin typeface="Arial"/>
              </a:endParaRPr>
            </a:p>
            <a:p>
              <a:pPr>
                <a:tabLst>
                  <a:tab pos="0" algn="l"/>
                </a:tabLst>
              </a:pPr>
              <a:r>
                <a:rPr lang="en-US" sz="2000" dirty="0">
                  <a:solidFill>
                    <a:srgbClr val="002147"/>
                  </a:solidFill>
                  <a:latin typeface="Arial"/>
                </a:rPr>
                <a:t>Mitigation:</a:t>
              </a:r>
            </a:p>
            <a:p>
              <a:pPr>
                <a:tabLst>
                  <a:tab pos="0" algn="l"/>
                </a:tabLst>
              </a:pPr>
              <a:r>
                <a:rPr lang="en-US" sz="2000" dirty="0">
                  <a:solidFill>
                    <a:srgbClr val="002147"/>
                  </a:solidFill>
                  <a:latin typeface="Arial"/>
                </a:rPr>
                <a:t>Improve visibility of activity; support more strategic choices and right-first-time practice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9566EEC-0246-748C-5168-8014FC3E17B9}"/>
              </a:ext>
            </a:extLst>
          </p:cNvPr>
          <p:cNvGrpSpPr/>
          <p:nvPr/>
        </p:nvGrpSpPr>
        <p:grpSpPr>
          <a:xfrm>
            <a:off x="9244442" y="1600199"/>
            <a:ext cx="2716578" cy="4238535"/>
            <a:chOff x="9244440" y="1600200"/>
            <a:chExt cx="2373953" cy="3428640"/>
          </a:xfrm>
        </p:grpSpPr>
        <p:sp>
          <p:nvSpPr>
            <p:cNvPr id="11" name="Shape 11">
              <a:extLst>
                <a:ext uri="{FF2B5EF4-FFF2-40B4-BE49-F238E27FC236}">
                  <a16:creationId xmlns:a16="http://schemas.microsoft.com/office/drawing/2014/main" id="{EEFA0943-E406-B844-9393-B1E48E9BAD24}"/>
                </a:ext>
              </a:extLst>
            </p:cNvPr>
            <p:cNvSpPr/>
            <p:nvPr/>
          </p:nvSpPr>
          <p:spPr>
            <a:xfrm>
              <a:off x="9244440" y="1600200"/>
              <a:ext cx="2358720" cy="3428640"/>
            </a:xfrm>
            <a:prstGeom prst="roundRect">
              <a:avLst>
                <a:gd name="adj" fmla="val 2326"/>
              </a:avLst>
            </a:prstGeom>
            <a:solidFill>
              <a:srgbClr val="F7F8F6"/>
            </a:solidFill>
            <a:ln w="12700">
              <a:solidFill>
                <a:srgbClr val="D9E1DD">
                  <a:alpha val="85000"/>
                </a:srgbClr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" name="Text 12">
              <a:extLst>
                <a:ext uri="{FF2B5EF4-FFF2-40B4-BE49-F238E27FC236}">
                  <a16:creationId xmlns:a16="http://schemas.microsoft.com/office/drawing/2014/main" id="{180AF2B7-D6CE-5C93-E46E-5309480DC60D}"/>
                </a:ext>
              </a:extLst>
            </p:cNvPr>
            <p:cNvSpPr/>
            <p:nvPr/>
          </p:nvSpPr>
          <p:spPr>
            <a:xfrm>
              <a:off x="9363240" y="1632779"/>
              <a:ext cx="2121120" cy="329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2400" b="1" u="none" strike="noStrike" dirty="0">
                  <a:solidFill>
                    <a:schemeClr val="accent1"/>
                  </a:solidFill>
                  <a:effectLst/>
                  <a:uFillTx/>
                  <a:latin typeface="Arial"/>
                </a:rPr>
                <a:t>Culture</a:t>
              </a:r>
              <a:endParaRPr lang="en-US" sz="2400" b="0" u="none" strike="noStrike" dirty="0">
                <a:solidFill>
                  <a:schemeClr val="accent1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" name="Text 13">
              <a:extLst>
                <a:ext uri="{FF2B5EF4-FFF2-40B4-BE49-F238E27FC236}">
                  <a16:creationId xmlns:a16="http://schemas.microsoft.com/office/drawing/2014/main" id="{368D2B02-7FDE-CB60-B02C-CCA8D626A0AD}"/>
                </a:ext>
              </a:extLst>
            </p:cNvPr>
            <p:cNvSpPr/>
            <p:nvPr/>
          </p:nvSpPr>
          <p:spPr>
            <a:xfrm>
              <a:off x="9274261" y="2110213"/>
              <a:ext cx="2344132" cy="29073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360" tIns="360" rIns="360" bIns="360" anchor="t" anchorCtr="0">
              <a:normAutofit/>
            </a:bodyPr>
            <a:lstStyle/>
            <a:p>
              <a:pPr>
                <a:tabLst>
                  <a:tab pos="0" algn="l"/>
                </a:tabLst>
              </a:pPr>
              <a:r>
                <a:rPr lang="en-US" sz="2000" dirty="0">
                  <a:solidFill>
                    <a:srgbClr val="002147"/>
                  </a:solidFill>
                  <a:latin typeface="Arial"/>
                </a:rPr>
                <a:t>Academic confidence, local habits and trust in professional services</a:t>
              </a:r>
            </a:p>
            <a:p>
              <a:pPr>
                <a:tabLst>
                  <a:tab pos="0" algn="l"/>
                </a:tabLst>
              </a:pPr>
              <a:endParaRPr lang="en-US" sz="2000" dirty="0">
                <a:solidFill>
                  <a:srgbClr val="002147"/>
                </a:solidFill>
                <a:latin typeface="Arial"/>
              </a:endParaRPr>
            </a:p>
            <a:p>
              <a:pPr>
                <a:tabLst>
                  <a:tab pos="0" algn="l"/>
                </a:tabLst>
              </a:pPr>
              <a:r>
                <a:rPr lang="en-US" sz="2000" dirty="0">
                  <a:solidFill>
                    <a:srgbClr val="002147"/>
                  </a:solidFill>
                  <a:latin typeface="Arial"/>
                </a:rPr>
                <a:t>Mitigation:</a:t>
              </a:r>
            </a:p>
            <a:p>
              <a:pPr>
                <a:tabLst>
                  <a:tab pos="0" algn="l"/>
                </a:tabLst>
              </a:pPr>
              <a:r>
                <a:rPr lang="en-US" sz="2000" dirty="0">
                  <a:solidFill>
                    <a:srgbClr val="002147"/>
                  </a:solidFill>
                  <a:latin typeface="Arial"/>
                </a:rPr>
                <a:t>Consult widely; retain local decision routes and train all stakeholder groups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8093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38586-36F5-4564-8EF7-F17994550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solution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9A650C-D464-4389-BE5C-E1064C29F6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3F808-C7E8-4131-9EFE-B613B7BC3B90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99BF1B-0281-6C8A-1F2D-DEF7725C3EF8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990328" y="2924751"/>
            <a:ext cx="10425386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A fully consolidated team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Build an agile function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A central hub, with hot desking in academic Units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Career development opportunities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Structured training provision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Exploration and implementation of digital solutions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Unify systems and processes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DC435C-B926-E949-877B-18F1CA9C2651}"/>
              </a:ext>
            </a:extLst>
          </p:cNvPr>
          <p:cNvSpPr txBox="1"/>
          <p:nvPr/>
        </p:nvSpPr>
        <p:spPr>
          <a:xfrm>
            <a:off x="804863" y="1640314"/>
            <a:ext cx="1061085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solidFill>
                  <a:schemeClr val="accent1"/>
                </a:solidFill>
                <a:cs typeface="Calibri" panose="020F0502020204030204" pitchFamily="34" charset="0"/>
              </a:rPr>
              <a:t>To provide an effective, efficient and robust support infrastructure that will transform grant management in NDM</a:t>
            </a:r>
          </a:p>
        </p:txBody>
      </p:sp>
    </p:spTree>
    <p:extLst>
      <p:ext uri="{BB962C8B-B14F-4D97-AF65-F5344CB8AC3E}">
        <p14:creationId xmlns:p14="http://schemas.microsoft.com/office/powerpoint/2010/main" val="1895939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">
            <a:extLst>
              <a:ext uri="{FF2B5EF4-FFF2-40B4-BE49-F238E27FC236}">
                <a16:creationId xmlns:a16="http://schemas.microsoft.com/office/drawing/2014/main" id="{EE1B2505-670B-CF32-B624-B2A3F865414E}"/>
              </a:ext>
            </a:extLst>
          </p:cNvPr>
          <p:cNvSpPr/>
          <p:nvPr/>
        </p:nvSpPr>
        <p:spPr>
          <a:xfrm>
            <a:off x="8953400" y="1546694"/>
            <a:ext cx="2285640" cy="2840686"/>
          </a:xfrm>
          <a:prstGeom prst="roundRect">
            <a:avLst>
              <a:gd name="adj" fmla="val 2857"/>
            </a:avLst>
          </a:prstGeom>
          <a:solidFill>
            <a:srgbClr val="F7F8F6"/>
          </a:solidFill>
          <a:ln w="12700">
            <a:solidFill>
              <a:srgbClr val="D9E1DD">
                <a:alpha val="8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Shape 4">
            <a:extLst>
              <a:ext uri="{FF2B5EF4-FFF2-40B4-BE49-F238E27FC236}">
                <a16:creationId xmlns:a16="http://schemas.microsoft.com/office/drawing/2014/main" id="{21C75AC6-EBE8-5A15-E608-EF5EF6F9C139}"/>
              </a:ext>
            </a:extLst>
          </p:cNvPr>
          <p:cNvSpPr/>
          <p:nvPr/>
        </p:nvSpPr>
        <p:spPr>
          <a:xfrm>
            <a:off x="6006215" y="1582006"/>
            <a:ext cx="2461003" cy="2840686"/>
          </a:xfrm>
          <a:prstGeom prst="roundRect">
            <a:avLst>
              <a:gd name="adj" fmla="val 2857"/>
            </a:avLst>
          </a:prstGeom>
          <a:solidFill>
            <a:srgbClr val="F7F8F6"/>
          </a:solidFill>
          <a:ln w="12700">
            <a:solidFill>
              <a:srgbClr val="D9E1DD">
                <a:alpha val="8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5BE5F438-C0C1-103B-EE2E-A051DF495C7A}"/>
              </a:ext>
            </a:extLst>
          </p:cNvPr>
          <p:cNvSpPr/>
          <p:nvPr/>
        </p:nvSpPr>
        <p:spPr>
          <a:xfrm>
            <a:off x="3209174" y="1582006"/>
            <a:ext cx="2285640" cy="2840686"/>
          </a:xfrm>
          <a:prstGeom prst="roundRect">
            <a:avLst>
              <a:gd name="adj" fmla="val 2857"/>
            </a:avLst>
          </a:prstGeom>
          <a:solidFill>
            <a:srgbClr val="F7F8F6"/>
          </a:solidFill>
          <a:ln w="12700">
            <a:solidFill>
              <a:srgbClr val="D9E1DD">
                <a:alpha val="8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Shape 4">
            <a:extLst>
              <a:ext uri="{FF2B5EF4-FFF2-40B4-BE49-F238E27FC236}">
                <a16:creationId xmlns:a16="http://schemas.microsoft.com/office/drawing/2014/main" id="{A814884F-D675-125F-24D2-193FEFA806F4}"/>
              </a:ext>
            </a:extLst>
          </p:cNvPr>
          <p:cNvSpPr/>
          <p:nvPr/>
        </p:nvSpPr>
        <p:spPr>
          <a:xfrm>
            <a:off x="554293" y="1598306"/>
            <a:ext cx="2285640" cy="2840686"/>
          </a:xfrm>
          <a:prstGeom prst="roundRect">
            <a:avLst>
              <a:gd name="adj" fmla="val 2857"/>
            </a:avLst>
          </a:prstGeom>
          <a:solidFill>
            <a:srgbClr val="F7F8F6"/>
          </a:solidFill>
          <a:ln w="12700">
            <a:solidFill>
              <a:srgbClr val="D9E1DD">
                <a:alpha val="8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438586-36F5-4564-8EF7-F17994550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How implementation was de-risked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9A650C-D464-4389-BE5C-E1064C29F6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3F808-C7E8-4131-9EFE-B613B7BC3B90}" type="slidenum">
              <a:rPr lang="en-GB" smtClean="0"/>
              <a:pPr/>
              <a:t>6</a:t>
            </a:fld>
            <a:endParaRPr lang="en-GB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4FD4DAC-B4C4-7415-2F98-4C5E466BE504}"/>
              </a:ext>
            </a:extLst>
          </p:cNvPr>
          <p:cNvGrpSpPr/>
          <p:nvPr/>
        </p:nvGrpSpPr>
        <p:grpSpPr>
          <a:xfrm>
            <a:off x="630240" y="1649958"/>
            <a:ext cx="2048040" cy="2658353"/>
            <a:chOff x="746332" y="1636380"/>
            <a:chExt cx="2048040" cy="2658353"/>
          </a:xfrm>
          <a:noFill/>
        </p:grpSpPr>
        <p:sp>
          <p:nvSpPr>
            <p:cNvPr id="98" name="Text 3"/>
            <p:cNvSpPr/>
            <p:nvPr/>
          </p:nvSpPr>
          <p:spPr>
            <a:xfrm>
              <a:off x="746332" y="1636380"/>
              <a:ext cx="2048040" cy="432145"/>
            </a:xfrm>
            <a:prstGeom prst="rect">
              <a:avLst/>
            </a:prstGeom>
            <a:grp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2400" b="1" u="none" strike="noStrike" dirty="0">
                  <a:solidFill>
                    <a:schemeClr val="accent1"/>
                  </a:solidFill>
                  <a:effectLst/>
                  <a:uFillTx/>
                  <a:latin typeface="Arial"/>
                </a:rPr>
                <a:t>Consult</a:t>
              </a:r>
              <a:endParaRPr lang="en-US" sz="2400" b="0" u="none" strike="noStrike" dirty="0">
                <a:solidFill>
                  <a:schemeClr val="accent1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9" name="Text 4"/>
            <p:cNvSpPr/>
            <p:nvPr/>
          </p:nvSpPr>
          <p:spPr>
            <a:xfrm>
              <a:off x="801412" y="2484653"/>
              <a:ext cx="1992960" cy="1810080"/>
            </a:xfrm>
            <a:prstGeom prst="rect">
              <a:avLst/>
            </a:prstGeom>
            <a:grp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360" tIns="360" rIns="360" bIns="36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2000" b="0" u="none" strike="noStrike" dirty="0">
                  <a:solidFill>
                    <a:srgbClr val="002147"/>
                  </a:solidFill>
                  <a:effectLst/>
                  <a:uFillTx/>
                  <a:latin typeface="Arial"/>
                </a:rPr>
                <a:t>Academics, business managers, grants staff were engaged early.</a:t>
              </a:r>
              <a:endParaRPr lang="en-US" sz="2000" b="0" u="none" strike="noStrike" dirty="0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E95E231-E1FF-B041-7EA6-56D42311F84B}"/>
              </a:ext>
            </a:extLst>
          </p:cNvPr>
          <p:cNvGrpSpPr/>
          <p:nvPr/>
        </p:nvGrpSpPr>
        <p:grpSpPr>
          <a:xfrm>
            <a:off x="3276905" y="1667694"/>
            <a:ext cx="2081628" cy="2640617"/>
            <a:chOff x="3386581" y="1651696"/>
            <a:chExt cx="2081628" cy="2640617"/>
          </a:xfrm>
          <a:noFill/>
        </p:grpSpPr>
        <p:sp>
          <p:nvSpPr>
            <p:cNvPr id="101" name="Text 6"/>
            <p:cNvSpPr/>
            <p:nvPr/>
          </p:nvSpPr>
          <p:spPr>
            <a:xfrm>
              <a:off x="3386581" y="1651696"/>
              <a:ext cx="2048040" cy="437744"/>
            </a:xfrm>
            <a:prstGeom prst="rect">
              <a:avLst/>
            </a:prstGeom>
            <a:grp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2400" b="1" u="none" strike="noStrike" dirty="0">
                  <a:solidFill>
                    <a:schemeClr val="accent1"/>
                  </a:solidFill>
                  <a:effectLst/>
                  <a:uFillTx/>
                  <a:latin typeface="Arial"/>
                </a:rPr>
                <a:t>Support</a:t>
              </a:r>
              <a:endParaRPr lang="en-US" sz="2400" b="0" u="none" strike="noStrike" dirty="0">
                <a:solidFill>
                  <a:schemeClr val="accent1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2" name="Text 7"/>
            <p:cNvSpPr/>
            <p:nvPr/>
          </p:nvSpPr>
          <p:spPr>
            <a:xfrm>
              <a:off x="3475249" y="2482233"/>
              <a:ext cx="1992960" cy="1810080"/>
            </a:xfrm>
            <a:prstGeom prst="rect">
              <a:avLst/>
            </a:prstGeom>
            <a:grp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360" tIns="360" rIns="360" bIns="360" anchor="ctr">
              <a:norm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2000" b="0" u="none" strike="noStrike" dirty="0">
                  <a:solidFill>
                    <a:srgbClr val="002147"/>
                  </a:solidFill>
                  <a:effectLst/>
                  <a:uFillTx/>
                  <a:latin typeface="Arial"/>
                </a:rPr>
                <a:t>Individual consultation, HR support, training and clear communications.</a:t>
              </a:r>
              <a:endParaRPr lang="en-US" sz="2000" b="0" u="none" strike="noStrike" dirty="0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D99A222-F8AA-CA97-42AC-E5173BE42A0A}"/>
              </a:ext>
            </a:extLst>
          </p:cNvPr>
          <p:cNvGrpSpPr/>
          <p:nvPr/>
        </p:nvGrpSpPr>
        <p:grpSpPr>
          <a:xfrm>
            <a:off x="6049667" y="1629417"/>
            <a:ext cx="2289161" cy="2644994"/>
            <a:chOff x="6262695" y="1621548"/>
            <a:chExt cx="2069759" cy="2644994"/>
          </a:xfrm>
          <a:noFill/>
        </p:grpSpPr>
        <p:sp>
          <p:nvSpPr>
            <p:cNvPr id="104" name="Text 9"/>
            <p:cNvSpPr/>
            <p:nvPr/>
          </p:nvSpPr>
          <p:spPr>
            <a:xfrm>
              <a:off x="6262695" y="1621548"/>
              <a:ext cx="2048040" cy="455109"/>
            </a:xfrm>
            <a:prstGeom prst="rect">
              <a:avLst/>
            </a:prstGeom>
            <a:grp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2400" b="1" u="none" strike="noStrike" dirty="0">
                  <a:solidFill>
                    <a:schemeClr val="accent1"/>
                  </a:solidFill>
                  <a:effectLst/>
                  <a:uFillTx/>
                  <a:latin typeface="Arial"/>
                </a:rPr>
                <a:t>Phase</a:t>
              </a:r>
              <a:endParaRPr lang="en-US" sz="2400" b="0" u="none" strike="noStrike" dirty="0">
                <a:solidFill>
                  <a:schemeClr val="accent1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5" name="Text 10"/>
            <p:cNvSpPr/>
            <p:nvPr/>
          </p:nvSpPr>
          <p:spPr>
            <a:xfrm>
              <a:off x="6339494" y="2456462"/>
              <a:ext cx="1992960" cy="1810080"/>
            </a:xfrm>
            <a:prstGeom prst="rect">
              <a:avLst/>
            </a:prstGeom>
            <a:grp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360" tIns="360" rIns="360" bIns="36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2000" b="0" u="none" strike="noStrike" dirty="0">
                  <a:solidFill>
                    <a:srgbClr val="002147"/>
                  </a:solidFill>
                  <a:effectLst/>
                  <a:uFillTx/>
                  <a:latin typeface="Arial"/>
                </a:rPr>
                <a:t>Transitional period, staged onboarding and regular operational reviews.</a:t>
              </a:r>
              <a:endParaRPr lang="en-US" sz="2000" b="0" u="none" strike="noStrike" dirty="0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1DB4C9D-6ADE-F032-9621-2EBAC74FF48E}"/>
              </a:ext>
            </a:extLst>
          </p:cNvPr>
          <p:cNvGrpSpPr/>
          <p:nvPr/>
        </p:nvGrpSpPr>
        <p:grpSpPr>
          <a:xfrm>
            <a:off x="9081772" y="1629417"/>
            <a:ext cx="2048040" cy="2407100"/>
            <a:chOff x="9202506" y="1613419"/>
            <a:chExt cx="2048040" cy="2407100"/>
          </a:xfrm>
        </p:grpSpPr>
        <p:sp>
          <p:nvSpPr>
            <p:cNvPr id="107" name="Text 12"/>
            <p:cNvSpPr/>
            <p:nvPr/>
          </p:nvSpPr>
          <p:spPr>
            <a:xfrm>
              <a:off x="9202506" y="1613419"/>
              <a:ext cx="2048040" cy="470801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2400" b="1" u="none" strike="noStrike" dirty="0">
                  <a:solidFill>
                    <a:schemeClr val="accent1"/>
                  </a:solidFill>
                  <a:effectLst/>
                  <a:uFillTx/>
                  <a:latin typeface="Arial"/>
                </a:rPr>
                <a:t>Embed</a:t>
              </a:r>
              <a:endParaRPr lang="en-US" sz="2400" b="0" u="none" strike="noStrike" dirty="0">
                <a:solidFill>
                  <a:schemeClr val="accent1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8" name="Text 13"/>
            <p:cNvSpPr/>
            <p:nvPr/>
          </p:nvSpPr>
          <p:spPr>
            <a:xfrm>
              <a:off x="9257586" y="2210439"/>
              <a:ext cx="1992960" cy="1810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360" tIns="360" rIns="360" bIns="360" anchor="ctr">
              <a:norm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2000" b="0" u="none" strike="noStrike" dirty="0">
                  <a:solidFill>
                    <a:srgbClr val="002147"/>
                  </a:solidFill>
                  <a:effectLst/>
                  <a:uFillTx/>
                  <a:latin typeface="Arial"/>
                </a:rPr>
                <a:t>Governance, SOPs, portfolio reviews and escalation routes.</a:t>
              </a:r>
              <a:endParaRPr lang="en-US" sz="2000" b="0" u="none" strike="noStrike" dirty="0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09" name="Shape 14"/>
          <p:cNvSpPr/>
          <p:nvPr/>
        </p:nvSpPr>
        <p:spPr>
          <a:xfrm>
            <a:off x="1708066" y="4709954"/>
            <a:ext cx="8092440" cy="360"/>
          </a:xfrm>
          <a:prstGeom prst="line">
            <a:avLst/>
          </a:prstGeom>
          <a:ln w="88900">
            <a:solidFill>
              <a:srgbClr val="007A3D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0" name="Text 15"/>
          <p:cNvSpPr/>
          <p:nvPr/>
        </p:nvSpPr>
        <p:spPr>
          <a:xfrm>
            <a:off x="885286" y="5110426"/>
            <a:ext cx="164556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b="1" u="none" strike="noStrike" dirty="0">
                <a:solidFill>
                  <a:srgbClr val="002147"/>
                </a:solidFill>
                <a:effectLst/>
                <a:uFillTx/>
                <a:latin typeface="Arial"/>
              </a:rPr>
              <a:t>Legitimacy</a:t>
            </a:r>
            <a:endParaRPr lang="en-US" sz="2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Text 16"/>
          <p:cNvSpPr/>
          <p:nvPr/>
        </p:nvSpPr>
        <p:spPr>
          <a:xfrm>
            <a:off x="3657544" y="5110426"/>
            <a:ext cx="164556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b="1" u="none" strike="noStrike" dirty="0">
                <a:solidFill>
                  <a:srgbClr val="002147"/>
                </a:solidFill>
                <a:effectLst/>
                <a:uFillTx/>
                <a:latin typeface="Arial"/>
              </a:rPr>
              <a:t>Support</a:t>
            </a:r>
            <a:endParaRPr lang="en-US" sz="2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2" name="Text 17"/>
          <p:cNvSpPr/>
          <p:nvPr/>
        </p:nvSpPr>
        <p:spPr>
          <a:xfrm>
            <a:off x="6541735" y="5111957"/>
            <a:ext cx="164556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b="1" u="none" strike="noStrike" dirty="0">
                <a:solidFill>
                  <a:srgbClr val="002147"/>
                </a:solidFill>
                <a:effectLst/>
                <a:uFillTx/>
                <a:latin typeface="Arial"/>
              </a:rPr>
              <a:t>Pacing</a:t>
            </a:r>
            <a:endParaRPr lang="en-US" sz="2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" name="Text 18"/>
          <p:cNvSpPr/>
          <p:nvPr/>
        </p:nvSpPr>
        <p:spPr>
          <a:xfrm>
            <a:off x="9224506" y="5110426"/>
            <a:ext cx="164556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b="1" u="none" strike="noStrike" dirty="0">
                <a:solidFill>
                  <a:srgbClr val="002147"/>
                </a:solidFill>
                <a:effectLst/>
                <a:uFillTx/>
                <a:latin typeface="Arial"/>
              </a:rPr>
              <a:t>Habit</a:t>
            </a:r>
            <a:endParaRPr lang="en-US" sz="2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64800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67380-CFDC-A58B-95D4-34C8C9362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changed in practice?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670A44-1211-3ECF-2C1C-F45A9816A2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3F808-C7E8-4131-9EFE-B613B7BC3B90}" type="slidenum">
              <a:rPr lang="en-GB" smtClean="0"/>
              <a:pPr/>
              <a:t>7</a:t>
            </a:fld>
            <a:endParaRPr lang="en-GB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B3E3CF3-8ADE-45E5-BACD-91B23A4A6C48}"/>
              </a:ext>
            </a:extLst>
          </p:cNvPr>
          <p:cNvGrpSpPr/>
          <p:nvPr/>
        </p:nvGrpSpPr>
        <p:grpSpPr>
          <a:xfrm>
            <a:off x="734737" y="2160627"/>
            <a:ext cx="10652400" cy="2840687"/>
            <a:chOff x="658440" y="2359079"/>
            <a:chExt cx="10652400" cy="1919881"/>
          </a:xfrm>
        </p:grpSpPr>
        <p:sp>
          <p:nvSpPr>
            <p:cNvPr id="123" name="Shape 4"/>
            <p:cNvSpPr/>
            <p:nvPr/>
          </p:nvSpPr>
          <p:spPr>
            <a:xfrm>
              <a:off x="658440" y="2359080"/>
              <a:ext cx="2285640" cy="1919880"/>
            </a:xfrm>
            <a:prstGeom prst="roundRect">
              <a:avLst>
                <a:gd name="adj" fmla="val 2857"/>
              </a:avLst>
            </a:prstGeom>
            <a:solidFill>
              <a:srgbClr val="F7F8F6"/>
            </a:solidFill>
            <a:ln w="12700">
              <a:solidFill>
                <a:srgbClr val="D9E1DD">
                  <a:alpha val="85000"/>
                </a:srgbClr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4" name="Text 5"/>
            <p:cNvSpPr/>
            <p:nvPr/>
          </p:nvSpPr>
          <p:spPr>
            <a:xfrm>
              <a:off x="777240" y="2459879"/>
              <a:ext cx="2048040" cy="494267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2400" b="1" u="none" strike="noStrike" dirty="0">
                  <a:solidFill>
                    <a:schemeClr val="accent1"/>
                  </a:solidFill>
                  <a:effectLst/>
                  <a:uFillTx/>
                  <a:latin typeface="Arial"/>
                </a:rPr>
                <a:t>Common roles</a:t>
              </a:r>
              <a:endParaRPr lang="en-US" sz="2400" b="0" u="none" strike="noStrike" dirty="0">
                <a:solidFill>
                  <a:schemeClr val="accent1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5" name="Text 6"/>
            <p:cNvSpPr/>
            <p:nvPr/>
          </p:nvSpPr>
          <p:spPr>
            <a:xfrm>
              <a:off x="832320" y="3198985"/>
              <a:ext cx="1992960" cy="912617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360" tIns="360" rIns="360" bIns="360" anchor="t" anchorCtr="0">
              <a:norm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2000" b="0" u="none" strike="noStrike">
                  <a:solidFill>
                    <a:srgbClr val="002147"/>
                  </a:solidFill>
                  <a:effectLst/>
                  <a:uFillTx/>
                  <a:latin typeface="Arial"/>
                </a:rPr>
                <a:t>Consistent job descriptions and clearer responsibilities</a:t>
              </a:r>
              <a:endParaRPr lang="en-US" sz="2000" b="0" u="none" strike="noStrike" dirty="0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9" name="Shape 10"/>
            <p:cNvSpPr/>
            <p:nvPr/>
          </p:nvSpPr>
          <p:spPr>
            <a:xfrm>
              <a:off x="3447360" y="2359080"/>
              <a:ext cx="2285640" cy="1919880"/>
            </a:xfrm>
            <a:prstGeom prst="roundRect">
              <a:avLst>
                <a:gd name="adj" fmla="val 2857"/>
              </a:avLst>
            </a:prstGeom>
            <a:solidFill>
              <a:srgbClr val="F7F8F6"/>
            </a:solidFill>
            <a:ln w="12700">
              <a:solidFill>
                <a:srgbClr val="D9E1DD">
                  <a:alpha val="85000"/>
                </a:srgbClr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 dirty="0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0" name="Text 11"/>
            <p:cNvSpPr/>
            <p:nvPr/>
          </p:nvSpPr>
          <p:spPr>
            <a:xfrm>
              <a:off x="3566160" y="2459880"/>
              <a:ext cx="2048040" cy="494266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2400" b="1" u="none" strike="noStrike">
                  <a:solidFill>
                    <a:srgbClr val="007A3D"/>
                  </a:solidFill>
                  <a:effectLst/>
                  <a:uFillTx/>
                  <a:latin typeface="Arial"/>
                </a:rPr>
                <a:t>Shared </a:t>
              </a:r>
              <a:r>
                <a:rPr lang="en-US" sz="2400" b="1">
                  <a:solidFill>
                    <a:schemeClr val="accent1"/>
                  </a:solidFill>
                  <a:latin typeface="Arial"/>
                </a:rPr>
                <a:t>ways</a:t>
              </a:r>
              <a:r>
                <a:rPr lang="en-US" sz="2400" b="1" u="none" strike="noStrike">
                  <a:solidFill>
                    <a:srgbClr val="007A3D"/>
                  </a:solidFill>
                  <a:effectLst/>
                  <a:uFillTx/>
                  <a:latin typeface="Arial"/>
                </a:rPr>
                <a:t> of working</a:t>
              </a:r>
              <a:endParaRPr lang="en-US" sz="2400" b="0" u="none" strike="noStrike" dirty="0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1" name="Text 12"/>
            <p:cNvSpPr/>
            <p:nvPr/>
          </p:nvSpPr>
          <p:spPr>
            <a:xfrm>
              <a:off x="3566160" y="3207671"/>
              <a:ext cx="1992960" cy="945047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360" tIns="360" rIns="360" bIns="360" anchor="t" anchorCtr="0">
              <a:norm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2000" b="0" u="none" strike="noStrike" dirty="0">
                  <a:solidFill>
                    <a:srgbClr val="002147"/>
                  </a:solidFill>
                  <a:effectLst/>
                  <a:uFillTx/>
                  <a:latin typeface="Arial"/>
                </a:rPr>
                <a:t>SOPs, document management and systems access</a:t>
              </a:r>
              <a:endParaRPr lang="en-US" sz="2000" b="0" u="none" strike="noStrike" dirty="0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5" name="Shape 16"/>
            <p:cNvSpPr/>
            <p:nvPr/>
          </p:nvSpPr>
          <p:spPr>
            <a:xfrm>
              <a:off x="6236280" y="2359080"/>
              <a:ext cx="2285640" cy="1919880"/>
            </a:xfrm>
            <a:prstGeom prst="roundRect">
              <a:avLst>
                <a:gd name="adj" fmla="val 2857"/>
              </a:avLst>
            </a:prstGeom>
            <a:solidFill>
              <a:srgbClr val="F7F8F6"/>
            </a:solidFill>
            <a:ln w="12700">
              <a:solidFill>
                <a:srgbClr val="D9E1DD">
                  <a:alpha val="85000"/>
                </a:srgbClr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6" name="Text 17"/>
            <p:cNvSpPr/>
            <p:nvPr/>
          </p:nvSpPr>
          <p:spPr>
            <a:xfrm>
              <a:off x="6355080" y="2459880"/>
              <a:ext cx="2048040" cy="494266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2400" b="1" u="none" strike="noStrike">
                  <a:solidFill>
                    <a:schemeClr val="accent1"/>
                  </a:solidFill>
                  <a:effectLst/>
                  <a:uFillTx/>
                  <a:latin typeface="Arial"/>
                </a:rPr>
                <a:t>Portfolio rhythm</a:t>
              </a:r>
              <a:endParaRPr lang="en-US" sz="2400" b="0" u="none" strike="noStrike" dirty="0">
                <a:solidFill>
                  <a:schemeClr val="accent1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7" name="Text 18"/>
            <p:cNvSpPr/>
            <p:nvPr/>
          </p:nvSpPr>
          <p:spPr>
            <a:xfrm>
              <a:off x="6410160" y="3182769"/>
              <a:ext cx="1992960" cy="945047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360" tIns="360" rIns="360" bIns="360" anchor="t" anchorCtr="0">
              <a:norm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2000" b="0" u="none" strike="noStrike">
                  <a:solidFill>
                    <a:srgbClr val="002147"/>
                  </a:solidFill>
                  <a:effectLst/>
                  <a:uFillTx/>
                  <a:latin typeface="Arial"/>
                </a:rPr>
                <a:t>Regular reviews, standard reports and clearer escalation</a:t>
              </a:r>
              <a:endParaRPr lang="en-US" sz="2000" b="0" u="none" strike="noStrike" dirty="0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1" name="Shape 22"/>
            <p:cNvSpPr/>
            <p:nvPr/>
          </p:nvSpPr>
          <p:spPr>
            <a:xfrm>
              <a:off x="9025200" y="2359079"/>
              <a:ext cx="2285640" cy="1919880"/>
            </a:xfrm>
            <a:prstGeom prst="roundRect">
              <a:avLst>
                <a:gd name="adj" fmla="val 2857"/>
              </a:avLst>
            </a:prstGeom>
            <a:solidFill>
              <a:srgbClr val="F7F8F6"/>
            </a:solidFill>
            <a:ln w="12700">
              <a:solidFill>
                <a:srgbClr val="D9E1DD">
                  <a:alpha val="85000"/>
                </a:srgbClr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2" name="Text 23"/>
            <p:cNvSpPr/>
            <p:nvPr/>
          </p:nvSpPr>
          <p:spPr>
            <a:xfrm>
              <a:off x="9144000" y="2459880"/>
              <a:ext cx="2048040" cy="494266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2400" b="1" u="none" strike="noStrike">
                  <a:solidFill>
                    <a:schemeClr val="accent1"/>
                  </a:solidFill>
                  <a:effectLst/>
                  <a:uFillTx/>
                  <a:latin typeface="Arial"/>
                </a:rPr>
                <a:t>Continuous learning</a:t>
              </a:r>
              <a:endParaRPr lang="en-US" sz="2400" b="0" u="none" strike="noStrike" dirty="0">
                <a:solidFill>
                  <a:schemeClr val="accent1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3" name="Text 24"/>
            <p:cNvSpPr/>
            <p:nvPr/>
          </p:nvSpPr>
          <p:spPr>
            <a:xfrm>
              <a:off x="9171540" y="3182768"/>
              <a:ext cx="1992960" cy="945047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360" tIns="360" rIns="360" bIns="360" anchor="t" anchorCtr="0">
              <a:norm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2000" b="0" u="none" strike="noStrike">
                  <a:solidFill>
                    <a:srgbClr val="002147"/>
                  </a:solidFill>
                  <a:effectLst/>
                  <a:uFillTx/>
                  <a:latin typeface="Arial"/>
                </a:rPr>
                <a:t>Training, feedback loops and lessons learned</a:t>
              </a:r>
              <a:endParaRPr lang="en-US" sz="2000" b="0" u="none" strike="noStrike" dirty="0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6387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7A914-5455-D2CE-1F34-169A6802E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Scaling the model: Department of Paediatrics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A0E0B4-6581-1F99-2B9A-31A3179A01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3F808-C7E8-4131-9EFE-B613B7BC3B90}" type="slidenum">
              <a:rPr lang="en-GB" smtClean="0"/>
              <a:pPr/>
              <a:t>8</a:t>
            </a:fld>
            <a:endParaRPr lang="en-GB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39136173-96E0-861D-B914-95484B995A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3317633"/>
              </p:ext>
            </p:extLst>
          </p:nvPr>
        </p:nvGraphicFramePr>
        <p:xfrm>
          <a:off x="304800" y="1978377"/>
          <a:ext cx="11887199" cy="40437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05974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67380-CFDC-A58B-95D4-34C8C9362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was harder than expected?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670A44-1211-3ECF-2C1C-F45A9816A2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3F808-C7E8-4131-9EFE-B613B7BC3B90}" type="slidenum">
              <a:rPr lang="en-GB" smtClean="0"/>
              <a:pPr/>
              <a:t>9</a:t>
            </a:fld>
            <a:endParaRPr lang="en-GB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B3E3CF3-8ADE-45E5-BACD-91B23A4A6C48}"/>
              </a:ext>
            </a:extLst>
          </p:cNvPr>
          <p:cNvGrpSpPr/>
          <p:nvPr/>
        </p:nvGrpSpPr>
        <p:grpSpPr>
          <a:xfrm>
            <a:off x="658440" y="1757955"/>
            <a:ext cx="10652400" cy="4051718"/>
            <a:chOff x="658440" y="2359079"/>
            <a:chExt cx="10652400" cy="1919881"/>
          </a:xfrm>
        </p:grpSpPr>
        <p:sp>
          <p:nvSpPr>
            <p:cNvPr id="123" name="Shape 4"/>
            <p:cNvSpPr/>
            <p:nvPr/>
          </p:nvSpPr>
          <p:spPr>
            <a:xfrm>
              <a:off x="658440" y="2359080"/>
              <a:ext cx="2285640" cy="1919880"/>
            </a:xfrm>
            <a:prstGeom prst="roundRect">
              <a:avLst>
                <a:gd name="adj" fmla="val 2857"/>
              </a:avLst>
            </a:prstGeom>
            <a:solidFill>
              <a:srgbClr val="F7F8F6"/>
            </a:solidFill>
            <a:ln w="12700">
              <a:solidFill>
                <a:srgbClr val="D9E1DD">
                  <a:alpha val="85000"/>
                </a:srgbClr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4" name="Text 5"/>
            <p:cNvSpPr/>
            <p:nvPr/>
          </p:nvSpPr>
          <p:spPr>
            <a:xfrm>
              <a:off x="777240" y="2372462"/>
              <a:ext cx="2048040" cy="952516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>
                <a:tabLst>
                  <a:tab pos="0" algn="l"/>
                </a:tabLst>
              </a:pPr>
              <a:r>
                <a:rPr lang="en-US" sz="2400" b="1" u="none" strike="noStrike" dirty="0">
                  <a:solidFill>
                    <a:schemeClr val="accent1"/>
                  </a:solidFill>
                  <a:effectLst/>
                  <a:uFillTx/>
                  <a:latin typeface="Arial"/>
                </a:rPr>
                <a:t>Local practice varied more than expected</a:t>
              </a:r>
              <a:endParaRPr lang="en-US" sz="2400" b="0" u="none" strike="noStrike" dirty="0">
                <a:solidFill>
                  <a:schemeClr val="accent1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9" name="Shape 10"/>
            <p:cNvSpPr/>
            <p:nvPr/>
          </p:nvSpPr>
          <p:spPr>
            <a:xfrm>
              <a:off x="3447360" y="2359080"/>
              <a:ext cx="2285640" cy="1919880"/>
            </a:xfrm>
            <a:prstGeom prst="roundRect">
              <a:avLst>
                <a:gd name="adj" fmla="val 2857"/>
              </a:avLst>
            </a:prstGeom>
            <a:solidFill>
              <a:srgbClr val="F7F8F6"/>
            </a:solidFill>
            <a:ln w="12700">
              <a:solidFill>
                <a:srgbClr val="D9E1DD">
                  <a:alpha val="85000"/>
                </a:srgbClr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 dirty="0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0" name="Text 11"/>
            <p:cNvSpPr/>
            <p:nvPr/>
          </p:nvSpPr>
          <p:spPr>
            <a:xfrm>
              <a:off x="3566160" y="2372462"/>
              <a:ext cx="2048040" cy="581684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2400" b="1" u="none" strike="noStrike" dirty="0">
                  <a:solidFill>
                    <a:schemeClr val="accent1"/>
                  </a:solidFill>
                  <a:effectLst/>
                  <a:uFillTx/>
                  <a:latin typeface="Arial"/>
                </a:rPr>
                <a:t>Escalation routes mattered</a:t>
              </a:r>
              <a:endParaRPr lang="en-US" sz="2400" b="0" u="none" strike="noStrike" dirty="0">
                <a:solidFill>
                  <a:schemeClr val="accent1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1" name="Text 12"/>
            <p:cNvSpPr/>
            <p:nvPr/>
          </p:nvSpPr>
          <p:spPr>
            <a:xfrm>
              <a:off x="3447360" y="3324978"/>
              <a:ext cx="2285640" cy="953981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360" tIns="360" rIns="360" bIns="360" anchor="t" anchorCtr="0">
              <a:norm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en-GB" sz="2000" b="0" u="none" strike="noStrike" dirty="0">
                  <a:solidFill>
                    <a:srgbClr val="002147"/>
                  </a:solidFill>
                  <a:effectLst/>
                  <a:uFillTx/>
                  <a:latin typeface="Arial"/>
                </a:rPr>
                <a:t>A shared service still needs clear local decision-making and prioritisation</a:t>
              </a:r>
            </a:p>
          </p:txBody>
        </p:sp>
        <p:sp>
          <p:nvSpPr>
            <p:cNvPr id="135" name="Shape 16"/>
            <p:cNvSpPr/>
            <p:nvPr/>
          </p:nvSpPr>
          <p:spPr>
            <a:xfrm>
              <a:off x="6236280" y="2359080"/>
              <a:ext cx="2285640" cy="1919880"/>
            </a:xfrm>
            <a:prstGeom prst="roundRect">
              <a:avLst>
                <a:gd name="adj" fmla="val 2857"/>
              </a:avLst>
            </a:prstGeom>
            <a:solidFill>
              <a:srgbClr val="F7F8F6"/>
            </a:solidFill>
            <a:ln w="12700">
              <a:solidFill>
                <a:srgbClr val="D9E1DD">
                  <a:alpha val="85000"/>
                </a:srgbClr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6" name="Text 17"/>
            <p:cNvSpPr/>
            <p:nvPr/>
          </p:nvSpPr>
          <p:spPr>
            <a:xfrm>
              <a:off x="6355080" y="2372462"/>
              <a:ext cx="2048040" cy="581684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2400" b="1" u="none" strike="noStrike" dirty="0">
                  <a:solidFill>
                    <a:schemeClr val="accent1"/>
                  </a:solidFill>
                  <a:effectLst/>
                  <a:uFillTx/>
                  <a:latin typeface="Arial"/>
                </a:rPr>
                <a:t>Trust took repeated explanation</a:t>
              </a:r>
              <a:endParaRPr lang="en-US" sz="2400" b="0" u="none" strike="noStrike" dirty="0">
                <a:solidFill>
                  <a:schemeClr val="accent1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7" name="Text 18"/>
            <p:cNvSpPr/>
            <p:nvPr/>
          </p:nvSpPr>
          <p:spPr>
            <a:xfrm>
              <a:off x="6236280" y="3324977"/>
              <a:ext cx="2285640" cy="953981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360" tIns="360" rIns="360" bIns="360" anchor="t" anchorCtr="0">
              <a:norm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en-GB" sz="2000" b="0" u="none" strike="noStrike" dirty="0">
                  <a:solidFill>
                    <a:srgbClr val="002147"/>
                  </a:solidFill>
                  <a:effectLst/>
                  <a:uFillTx/>
                  <a:latin typeface="Arial"/>
                </a:rPr>
                <a:t>Stakeholders needed to hear the “why” more than once, especially during transition</a:t>
              </a:r>
            </a:p>
          </p:txBody>
        </p:sp>
        <p:sp>
          <p:nvSpPr>
            <p:cNvPr id="141" name="Shape 22"/>
            <p:cNvSpPr/>
            <p:nvPr/>
          </p:nvSpPr>
          <p:spPr>
            <a:xfrm>
              <a:off x="9025200" y="2359079"/>
              <a:ext cx="2285640" cy="1919880"/>
            </a:xfrm>
            <a:prstGeom prst="roundRect">
              <a:avLst>
                <a:gd name="adj" fmla="val 2857"/>
              </a:avLst>
            </a:prstGeom>
            <a:solidFill>
              <a:srgbClr val="F7F8F6"/>
            </a:solidFill>
            <a:ln w="12700">
              <a:solidFill>
                <a:srgbClr val="D9E1DD">
                  <a:alpha val="85000"/>
                </a:srgbClr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2" name="Text 23"/>
            <p:cNvSpPr/>
            <p:nvPr/>
          </p:nvSpPr>
          <p:spPr>
            <a:xfrm>
              <a:off x="9144000" y="2372462"/>
              <a:ext cx="2048040" cy="810306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2400" b="1" u="none" strike="noStrike" dirty="0">
                  <a:solidFill>
                    <a:srgbClr val="007A3D"/>
                  </a:solidFill>
                  <a:effectLst/>
                  <a:uFillTx/>
                  <a:latin typeface="Arial"/>
                </a:rPr>
                <a:t>Professional services integration needed focus</a:t>
              </a:r>
              <a:endParaRPr lang="en-US" sz="2400" b="0" u="none" strike="noStrike" dirty="0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3" name="Text 24"/>
            <p:cNvSpPr/>
            <p:nvPr/>
          </p:nvSpPr>
          <p:spPr>
            <a:xfrm>
              <a:off x="9025200" y="3324977"/>
              <a:ext cx="2285640" cy="953982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360" tIns="360" rIns="360" bIns="360" anchor="t" anchorCtr="0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en-GB" sz="2000" b="0" u="none" strike="noStrike" dirty="0">
                  <a:solidFill>
                    <a:srgbClr val="002147"/>
                  </a:solidFill>
                  <a:effectLst/>
                  <a:uFillTx/>
                  <a:latin typeface="Arial"/>
                </a:rPr>
                <a:t>Alignment with other professional services structures was as important as grants team design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6AC2539-F131-BE5E-69DD-B2A669734AC0}"/>
              </a:ext>
            </a:extLst>
          </p:cNvPr>
          <p:cNvSpPr txBox="1"/>
          <p:nvPr/>
        </p:nvSpPr>
        <p:spPr>
          <a:xfrm>
            <a:off x="658440" y="3796388"/>
            <a:ext cx="228564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000" b="0" u="none" strike="noStrike" dirty="0">
                <a:solidFill>
                  <a:srgbClr val="002147"/>
                </a:solidFill>
                <a:effectLst/>
                <a:uFillTx/>
                <a:latin typeface="Arial"/>
              </a:rPr>
              <a:t>Historical processes needed mapping before </a:t>
            </a:r>
            <a:r>
              <a:rPr lang="en-US" sz="2000" b="0" u="none" strike="noStrike" dirty="0" err="1">
                <a:solidFill>
                  <a:srgbClr val="002147"/>
                </a:solidFill>
                <a:effectLst/>
                <a:uFillTx/>
                <a:latin typeface="Arial"/>
              </a:rPr>
              <a:t>standardisation</a:t>
            </a:r>
            <a:r>
              <a:rPr lang="en-US" sz="2000" b="0" u="none" strike="noStrike" dirty="0">
                <a:solidFill>
                  <a:srgbClr val="002147"/>
                </a:solidFill>
                <a:effectLst/>
                <a:uFillTx/>
                <a:latin typeface="Arial"/>
              </a:rPr>
              <a:t> could stick</a:t>
            </a:r>
            <a:endParaRPr lang="en-US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5264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NDM Theme">
  <a:themeElements>
    <a:clrScheme name="NDM">
      <a:dk1>
        <a:srgbClr val="000000"/>
      </a:dk1>
      <a:lt1>
        <a:sysClr val="window" lastClr="FFFFFF"/>
      </a:lt1>
      <a:dk2>
        <a:srgbClr val="002147"/>
      </a:dk2>
      <a:lt2>
        <a:srgbClr val="D4D4D2"/>
      </a:lt2>
      <a:accent1>
        <a:srgbClr val="158045"/>
      </a:accent1>
      <a:accent2>
        <a:srgbClr val="CDD940"/>
      </a:accent2>
      <a:accent3>
        <a:srgbClr val="A4BE4D"/>
      </a:accent3>
      <a:accent4>
        <a:srgbClr val="5D9E4D"/>
      </a:accent4>
      <a:accent5>
        <a:srgbClr val="F0E542"/>
      </a:accent5>
      <a:accent6>
        <a:srgbClr val="EB5F17"/>
      </a:accent6>
      <a:hlink>
        <a:srgbClr val="3382CD"/>
      </a:hlink>
      <a:folHlink>
        <a:srgbClr val="C548EC"/>
      </a:folHlink>
    </a:clrScheme>
    <a:fontScheme name="ND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DM_PPT_template_MASTER" id="{D1C27AE8-2CED-4EF7-9174-5B5125D06FDC}" vid="{ACA32C27-257B-47F4-8E2D-B169706B631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ab369c5-a05c-461f-99e1-15ed0fecd0da" xsi:nil="true"/>
    <lcf76f155ced4ddcb4097134ff3c332f xmlns="e600375e-0dac-43ee-9114-dcd03922427f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8BA350413EDD947A3F6ACC23D1F4FFB" ma:contentTypeVersion="14" ma:contentTypeDescription="Create a new document." ma:contentTypeScope="" ma:versionID="1caae839d3b980118ac7f3212a083fb7">
  <xsd:schema xmlns:xsd="http://www.w3.org/2001/XMLSchema" xmlns:xs="http://www.w3.org/2001/XMLSchema" xmlns:p="http://schemas.microsoft.com/office/2006/metadata/properties" xmlns:ns2="e600375e-0dac-43ee-9114-dcd03922427f" xmlns:ns3="1ab369c5-a05c-461f-99e1-15ed0fecd0da" targetNamespace="http://schemas.microsoft.com/office/2006/metadata/properties" ma:root="true" ma:fieldsID="1c710b2dffc6d43be4dfcfbf107eb8b1" ns2:_="" ns3:_="">
    <xsd:import namespace="e600375e-0dac-43ee-9114-dcd03922427f"/>
    <xsd:import namespace="1ab369c5-a05c-461f-99e1-15ed0fecd0da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00375e-0dac-43ee-9114-dcd03922427f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1eeb44a9-b924-44d0-8ed9-f8b504a4bac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b369c5-a05c-461f-99e1-15ed0fecd0da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55138652-fb3e-4668-bcab-d4198cefc52f}" ma:internalName="TaxCatchAll" ma:showField="CatchAllData" ma:web="1ab369c5-a05c-461f-99e1-15ed0fecd0d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1F4F2C3-A33F-483B-9069-9B84E43D30DE}">
  <ds:schemaRefs>
    <ds:schemaRef ds:uri="http://purl.org/dc/dcmitype/"/>
    <ds:schemaRef ds:uri="http://purl.org/dc/elements/1.1/"/>
    <ds:schemaRef ds:uri="efb3a482-41b1-415d-8cfb-c8bc041d0229"/>
    <ds:schemaRef ds:uri="bc5e948b-c098-4f15-b59b-25cb9aa281f2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1ab369c5-a05c-461f-99e1-15ed0fecd0da"/>
    <ds:schemaRef ds:uri="e600375e-0dac-43ee-9114-dcd03922427f"/>
  </ds:schemaRefs>
</ds:datastoreItem>
</file>

<file path=customXml/itemProps2.xml><?xml version="1.0" encoding="utf-8"?>
<ds:datastoreItem xmlns:ds="http://schemas.openxmlformats.org/officeDocument/2006/customXml" ds:itemID="{9E67ADFB-44DB-4C2A-8D5B-9159C1124D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600375e-0dac-43ee-9114-dcd03922427f"/>
    <ds:schemaRef ds:uri="1ab369c5-a05c-461f-99e1-15ed0fecd0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847941D-A3F1-499B-B823-FB3DDE34278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NDM_PPT_template_V1 (1)</Template>
  <TotalTime>602</TotalTime>
  <Words>684</Words>
  <Application>Microsoft Office PowerPoint</Application>
  <PresentationFormat>Widescreen</PresentationFormat>
  <Paragraphs>143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NDM Theme</vt:lpstr>
      <vt:lpstr>Transforming Grant Management: Delivering Sustainable Cross-Department Change at Scale</vt:lpstr>
      <vt:lpstr>Context</vt:lpstr>
      <vt:lpstr>The case for change</vt:lpstr>
      <vt:lpstr>What was at risk?</vt:lpstr>
      <vt:lpstr>The solution</vt:lpstr>
      <vt:lpstr>How implementation was de-risked</vt:lpstr>
      <vt:lpstr>What changed in practice?</vt:lpstr>
      <vt:lpstr>Scaling the model: Department of Paediatrics</vt:lpstr>
      <vt:lpstr>What was harder than expected?</vt:lpstr>
      <vt:lpstr>Evidence of value</vt:lpstr>
      <vt:lpstr>Key messages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Gem Brown</dc:creator>
  <cp:lastModifiedBy>Gem Brown</cp:lastModifiedBy>
  <cp:revision>41</cp:revision>
  <cp:lastPrinted>2023-03-22T10:23:18Z</cp:lastPrinted>
  <dcterms:created xsi:type="dcterms:W3CDTF">2026-06-10T10:09:06Z</dcterms:created>
  <dcterms:modified xsi:type="dcterms:W3CDTF">2026-07-08T12:56:20Z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0x01010018BA350413EDD947A3F6ACC23D1F4FFB</vt:lpwstr>
  </property>
</Properties>
</file>