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73" r:id="rId4"/>
    <p:sldMasterId id="2147483726" r:id="rId5"/>
    <p:sldMasterId id="2147483660" r:id="rId6"/>
  </p:sldMasterIdLst>
  <p:notesMasterIdLst>
    <p:notesMasterId r:id="rId47"/>
  </p:notesMasterIdLst>
  <p:sldIdLst>
    <p:sldId id="368" r:id="rId7"/>
    <p:sldId id="377" r:id="rId8"/>
    <p:sldId id="378" r:id="rId9"/>
    <p:sldId id="370" r:id="rId10"/>
    <p:sldId id="395" r:id="rId11"/>
    <p:sldId id="379" r:id="rId12"/>
    <p:sldId id="380" r:id="rId13"/>
    <p:sldId id="262" r:id="rId14"/>
    <p:sldId id="329" r:id="rId15"/>
    <p:sldId id="306" r:id="rId16"/>
    <p:sldId id="343" r:id="rId17"/>
    <p:sldId id="345" r:id="rId18"/>
    <p:sldId id="389" r:id="rId19"/>
    <p:sldId id="371" r:id="rId20"/>
    <p:sldId id="284" r:id="rId21"/>
    <p:sldId id="263" r:id="rId22"/>
    <p:sldId id="392" r:id="rId23"/>
    <p:sldId id="393" r:id="rId24"/>
    <p:sldId id="394" r:id="rId25"/>
    <p:sldId id="300" r:id="rId26"/>
    <p:sldId id="391" r:id="rId27"/>
    <p:sldId id="256" r:id="rId28"/>
    <p:sldId id="313" r:id="rId29"/>
    <p:sldId id="385" r:id="rId30"/>
    <p:sldId id="386" r:id="rId31"/>
    <p:sldId id="387" r:id="rId32"/>
    <p:sldId id="314" r:id="rId33"/>
    <p:sldId id="302" r:id="rId34"/>
    <p:sldId id="305" r:id="rId35"/>
    <p:sldId id="388" r:id="rId36"/>
    <p:sldId id="307" r:id="rId37"/>
    <p:sldId id="304" r:id="rId38"/>
    <p:sldId id="311" r:id="rId39"/>
    <p:sldId id="312" r:id="rId40"/>
    <p:sldId id="310" r:id="rId41"/>
    <p:sldId id="308" r:id="rId42"/>
    <p:sldId id="309" r:id="rId43"/>
    <p:sldId id="372" r:id="rId44"/>
    <p:sldId id="373" r:id="rId45"/>
    <p:sldId id="383" r:id="rId46"/>
  </p:sldIdLst>
  <p:sldSz cx="12192000" cy="6858000"/>
  <p:notesSz cx="6858000" cy="9144000"/>
  <p:embeddedFontLst>
    <p:embeddedFont>
      <p:font typeface="Aptos Light" panose="020B0004020202020204" pitchFamily="34" charset="0"/>
      <p:regular r:id="rId48"/>
      <p:italic r:id="rId49"/>
    </p:embeddedFont>
    <p:embeddedFont>
      <p:font typeface="Bierstadt" panose="020B0004020202020204" pitchFamily="34" charset="0"/>
      <p:regular r:id="rId50"/>
      <p:bold r:id="rId51"/>
      <p:italic r:id="rId52"/>
      <p:boldItalic r:id="rId53"/>
    </p:embeddedFont>
    <p:embeddedFont>
      <p:font typeface="Helvetica" panose="020B0604020202020204" pitchFamily="34" charset="0"/>
      <p:regular r:id="rId54"/>
      <p:bold r:id="rId55"/>
      <p:italic r:id="rId56"/>
      <p:boldItalic r:id="rId57"/>
    </p:embeddedFont>
    <p:embeddedFont>
      <p:font typeface="Lato" panose="020F0502020204030203" pitchFamily="34" charset="0"/>
      <p:regular r:id="rId58"/>
      <p:bold r:id="rId59"/>
      <p:italic r:id="rId60"/>
      <p:boldItalic r:id="rId61"/>
    </p:embeddedFont>
    <p:embeddedFont>
      <p:font typeface="Segoe UI" panose="020B0502040204020203" pitchFamily="34" charset="0"/>
      <p:regular r:id="rId62"/>
      <p:bold r:id="rId63"/>
      <p:italic r:id="rId64"/>
      <p:boldItalic r:id="rId6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B96735-0B89-4337-A37E-7D201E9219D8}">
          <p14:sldIdLst>
            <p14:sldId id="368"/>
            <p14:sldId id="377"/>
            <p14:sldId id="378"/>
            <p14:sldId id="370"/>
            <p14:sldId id="395"/>
            <p14:sldId id="379"/>
            <p14:sldId id="380"/>
            <p14:sldId id="262"/>
            <p14:sldId id="329"/>
            <p14:sldId id="306"/>
            <p14:sldId id="343"/>
            <p14:sldId id="345"/>
            <p14:sldId id="389"/>
            <p14:sldId id="371"/>
          </p14:sldIdLst>
        </p14:section>
        <p14:section name="Research Consulting" id="{35AB54D3-7FE4-4FEE-A333-F9FD5ECA9394}">
          <p14:sldIdLst>
            <p14:sldId id="284"/>
            <p14:sldId id="263"/>
            <p14:sldId id="392"/>
            <p14:sldId id="393"/>
            <p14:sldId id="394"/>
            <p14:sldId id="300"/>
            <p14:sldId id="391"/>
          </p14:sldIdLst>
        </p14:section>
        <p14:section name="Oxford" id="{B20C0B70-3AE0-48F3-81E9-E4159EFB6955}">
          <p14:sldIdLst>
            <p14:sldId id="256"/>
            <p14:sldId id="313"/>
            <p14:sldId id="385"/>
            <p14:sldId id="386"/>
            <p14:sldId id="387"/>
            <p14:sldId id="314"/>
            <p14:sldId id="302"/>
            <p14:sldId id="305"/>
            <p14:sldId id="388"/>
            <p14:sldId id="307"/>
            <p14:sldId id="304"/>
            <p14:sldId id="311"/>
            <p14:sldId id="312"/>
            <p14:sldId id="310"/>
            <p14:sldId id="308"/>
            <p14:sldId id="309"/>
            <p14:sldId id="372"/>
            <p14:sldId id="373"/>
            <p14:sldId id="38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A35873F-C457-5DB0-4AB0-B8346F4362F6}" name="Angharad Roberts" initials="AR" userId="S::angharad.roberts@research-consulting.com::51f2c4ba-f2fa-47d1-8739-70bb41b7de3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2095A"/>
    <a:srgbClr val="FFD1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34797D-38E8-403A-8425-D01DEBDF6CE8}" v="3" dt="2026-06-17T09:24:25.484"/>
    <p1510:client id="{F78FE47F-970F-4CEE-B1BC-F007E2D73339}" v="1" dt="2026-06-17T12:53:24.831"/>
  </p1510:revLst>
</p1510:revInfo>
</file>

<file path=ppt/tableStyles.xml><?xml version="1.0" encoding="utf-8"?>
<a:tblStyleLst xmlns:a="http://schemas.openxmlformats.org/drawingml/2006/main" def="{5C22544A-7EE6-4342-B048-85BDC9FD1C3A}">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00" autoAdjust="0"/>
    <p:restoredTop sz="72638" autoAdjust="0"/>
  </p:normalViewPr>
  <p:slideViewPr>
    <p:cSldViewPr snapToGrid="0">
      <p:cViewPr varScale="1">
        <p:scale>
          <a:sx n="61" d="100"/>
          <a:sy n="61" d="100"/>
        </p:scale>
        <p:origin x="1188"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notesMaster" Target="notesMasters/notesMaster1.xml"/><Relationship Id="rId63" Type="http://schemas.openxmlformats.org/officeDocument/2006/relationships/font" Target="fonts/font16.fntdata"/><Relationship Id="rId68" Type="http://schemas.openxmlformats.org/officeDocument/2006/relationships/theme" Target="theme/theme1.xml"/><Relationship Id="rId7" Type="http://schemas.openxmlformats.org/officeDocument/2006/relationships/slide" Target="slides/slide1.xml"/><Relationship Id="rId71"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font" Target="fonts/font6.fntdata"/><Relationship Id="rId58" Type="http://schemas.openxmlformats.org/officeDocument/2006/relationships/font" Target="fonts/font11.fntdata"/><Relationship Id="rId66"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font" Target="fonts/font14.fntdata"/><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font" Target="fonts/font17.fntdata"/><Relationship Id="rId69"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font" Target="fonts/font4.fntdata"/><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12.fntdata"/><Relationship Id="rId67"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font" Target="fonts/font7.fntdata"/><Relationship Id="rId62" Type="http://schemas.openxmlformats.org/officeDocument/2006/relationships/font" Target="fonts/font15.fntdata"/><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font" Target="fonts/font18.fntdata"/><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font" Target="fonts/font3.fntdata"/><Relationship Id="rId55" Type="http://schemas.openxmlformats.org/officeDocument/2006/relationships/font" Target="fonts/font8.fntdata"/></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25D007-8A6F-48B6-BFF3-BDF364044CCF}" type="doc">
      <dgm:prSet loTypeId="urn:microsoft.com/office/officeart/2005/8/layout/hProcess7" loCatId="process" qsTypeId="urn:microsoft.com/office/officeart/2005/8/quickstyle/simple1" qsCatId="simple" csTypeId="urn:microsoft.com/office/officeart/2005/8/colors/accent0_3" csCatId="mainScheme" phldr="1"/>
      <dgm:spPr/>
      <dgm:t>
        <a:bodyPr/>
        <a:lstStyle/>
        <a:p>
          <a:endParaRPr lang="en-US"/>
        </a:p>
      </dgm:t>
    </dgm:pt>
    <dgm:pt modelId="{6B9B57F0-E034-4F4E-9140-253FE2DAB27C}">
      <dgm:prSet phldrT="[Text]" phldr="0" custT="1"/>
      <dgm:spPr/>
      <dgm:t>
        <a:bodyPr/>
        <a:lstStyle/>
        <a:p>
          <a:pPr rtl="0"/>
          <a:r>
            <a:rPr lang="en-US" sz="2800">
              <a:latin typeface="Aptos Display" panose="02110004020202020204"/>
            </a:rPr>
            <a:t>Interviews (WP1)</a:t>
          </a:r>
          <a:endParaRPr lang="en-US" sz="2800"/>
        </a:p>
      </dgm:t>
    </dgm:pt>
    <dgm:pt modelId="{18768882-72DA-4F85-98AE-A51B7EDBF002}" type="parTrans" cxnId="{5439C44D-3479-420C-B1F0-2F727064F7B2}">
      <dgm:prSet/>
      <dgm:spPr/>
      <dgm:t>
        <a:bodyPr/>
        <a:lstStyle/>
        <a:p>
          <a:endParaRPr lang="en-US"/>
        </a:p>
      </dgm:t>
    </dgm:pt>
    <dgm:pt modelId="{204183FF-8FAA-46C6-856D-7D58D05062B4}" type="sibTrans" cxnId="{5439C44D-3479-420C-B1F0-2F727064F7B2}">
      <dgm:prSet/>
      <dgm:spPr/>
      <dgm:t>
        <a:bodyPr/>
        <a:lstStyle/>
        <a:p>
          <a:endParaRPr lang="en-US"/>
        </a:p>
      </dgm:t>
    </dgm:pt>
    <dgm:pt modelId="{97287876-22B2-4F8D-8C4A-A188B99B7B40}">
      <dgm:prSet phldrT="[Text]" phldr="0" custT="1"/>
      <dgm:spPr/>
      <dgm:t>
        <a:bodyPr/>
        <a:lstStyle/>
        <a:p>
          <a:pPr marL="0" lvl="0" defTabSz="889000" rtl="0">
            <a:lnSpc>
              <a:spcPct val="90000"/>
            </a:lnSpc>
            <a:spcBef>
              <a:spcPct val="0"/>
            </a:spcBef>
            <a:spcAft>
              <a:spcPct val="35000"/>
            </a:spcAft>
            <a:buNone/>
          </a:pPr>
          <a:r>
            <a:rPr lang="en-US" sz="2000" dirty="0">
              <a:latin typeface="Aptos Display" panose="02110004020202020204"/>
            </a:rPr>
            <a:t>c.100 interviews with RPs  May 2026 - April 2027 </a:t>
          </a:r>
          <a:endParaRPr lang="en-US" sz="2000" dirty="0"/>
        </a:p>
      </dgm:t>
    </dgm:pt>
    <dgm:pt modelId="{11F31835-E579-44FF-A3ED-7F64FBEA1B33}" type="parTrans" cxnId="{FC3CCEF1-AFE3-42E2-BF3C-6A3C3D7FF522}">
      <dgm:prSet/>
      <dgm:spPr/>
      <dgm:t>
        <a:bodyPr/>
        <a:lstStyle/>
        <a:p>
          <a:endParaRPr lang="en-US"/>
        </a:p>
      </dgm:t>
    </dgm:pt>
    <dgm:pt modelId="{0E0F7C93-C67F-44B8-B522-0F68E83DA781}" type="sibTrans" cxnId="{FC3CCEF1-AFE3-42E2-BF3C-6A3C3D7FF522}">
      <dgm:prSet/>
      <dgm:spPr/>
      <dgm:t>
        <a:bodyPr/>
        <a:lstStyle/>
        <a:p>
          <a:endParaRPr lang="en-US"/>
        </a:p>
      </dgm:t>
    </dgm:pt>
    <dgm:pt modelId="{599BB25A-AB48-4E69-8FE6-F846005D8DB1}">
      <dgm:prSet phldrT="[Text]" phldr="0"/>
      <dgm:spPr/>
      <dgm:t>
        <a:bodyPr/>
        <a:lstStyle/>
        <a:p>
          <a:pPr rtl="0"/>
          <a:r>
            <a:rPr lang="en-US">
              <a:latin typeface="Aptos Display" panose="02110004020202020204"/>
            </a:rPr>
            <a:t>Focus Groups (WP1)</a:t>
          </a:r>
          <a:endParaRPr lang="en-US"/>
        </a:p>
      </dgm:t>
    </dgm:pt>
    <dgm:pt modelId="{A630DDBF-38C4-4952-A93D-5C9AFC10B88A}" type="parTrans" cxnId="{41BB48B9-BD67-4921-AD80-06A6355527B4}">
      <dgm:prSet/>
      <dgm:spPr/>
      <dgm:t>
        <a:bodyPr/>
        <a:lstStyle/>
        <a:p>
          <a:endParaRPr lang="en-US"/>
        </a:p>
      </dgm:t>
    </dgm:pt>
    <dgm:pt modelId="{5A155F56-3EE8-4085-8AF7-21BABAD67E29}" type="sibTrans" cxnId="{41BB48B9-BD67-4921-AD80-06A6355527B4}">
      <dgm:prSet/>
      <dgm:spPr/>
      <dgm:t>
        <a:bodyPr/>
        <a:lstStyle/>
        <a:p>
          <a:endParaRPr lang="en-US"/>
        </a:p>
      </dgm:t>
    </dgm:pt>
    <dgm:pt modelId="{C54A6D76-7019-45A6-B4C3-91015CC65DEB}">
      <dgm:prSet phldrT="[Text]" phldr="0" custT="1"/>
      <dgm:spPr/>
      <dgm:t>
        <a:bodyPr/>
        <a:lstStyle/>
        <a:p>
          <a:pPr rtl="0"/>
          <a:endParaRPr lang="en-US" sz="2000" dirty="0">
            <a:latin typeface="Aptos Display" panose="02110004020202020204"/>
          </a:endParaRPr>
        </a:p>
        <a:p>
          <a:pPr rtl="0"/>
          <a:r>
            <a:rPr lang="en-US" sz="2000" dirty="0">
              <a:latin typeface="Aptos Display" panose="02110004020202020204"/>
            </a:rPr>
            <a:t>c. 60 participants</a:t>
          </a:r>
          <a:endParaRPr lang="en-US" sz="2000" dirty="0"/>
        </a:p>
      </dgm:t>
    </dgm:pt>
    <dgm:pt modelId="{B75EF0E4-A7E2-42B6-8B4F-08B313F98099}" type="parTrans" cxnId="{DAB31BFA-C63E-44F0-8987-30033496071F}">
      <dgm:prSet/>
      <dgm:spPr/>
      <dgm:t>
        <a:bodyPr/>
        <a:lstStyle/>
        <a:p>
          <a:endParaRPr lang="en-US"/>
        </a:p>
      </dgm:t>
    </dgm:pt>
    <dgm:pt modelId="{6666C0DB-3DF6-4610-9E50-B5C223D55E89}" type="sibTrans" cxnId="{DAB31BFA-C63E-44F0-8987-30033496071F}">
      <dgm:prSet/>
      <dgm:spPr/>
      <dgm:t>
        <a:bodyPr/>
        <a:lstStyle/>
        <a:p>
          <a:endParaRPr lang="en-US"/>
        </a:p>
      </dgm:t>
    </dgm:pt>
    <dgm:pt modelId="{703E7242-2AB8-444A-841B-318E109B66B5}">
      <dgm:prSet phldrT="[Text]" phldr="0"/>
      <dgm:spPr/>
      <dgm:t>
        <a:bodyPr/>
        <a:lstStyle/>
        <a:p>
          <a:pPr rtl="0"/>
          <a:r>
            <a:rPr lang="en-US">
              <a:latin typeface="Aptos Display" panose="02110004020202020204"/>
            </a:rPr>
            <a:t>Co-production  (WP2)</a:t>
          </a:r>
          <a:endParaRPr lang="en-US"/>
        </a:p>
      </dgm:t>
    </dgm:pt>
    <dgm:pt modelId="{868B43FF-EED5-465D-AD79-39744A32F43B}" type="parTrans" cxnId="{B4F67A3D-5BD7-4961-BFCE-0367D49A8C13}">
      <dgm:prSet/>
      <dgm:spPr/>
      <dgm:t>
        <a:bodyPr/>
        <a:lstStyle/>
        <a:p>
          <a:endParaRPr lang="en-US"/>
        </a:p>
      </dgm:t>
    </dgm:pt>
    <dgm:pt modelId="{ECB15FC9-E85F-44D2-83C7-2C13EA1EF5F7}" type="sibTrans" cxnId="{B4F67A3D-5BD7-4961-BFCE-0367D49A8C13}">
      <dgm:prSet/>
      <dgm:spPr/>
      <dgm:t>
        <a:bodyPr/>
        <a:lstStyle/>
        <a:p>
          <a:endParaRPr lang="en-US"/>
        </a:p>
      </dgm:t>
    </dgm:pt>
    <dgm:pt modelId="{89CDA33A-39E6-4BAF-BAAB-1AC5DABAA23F}">
      <dgm:prSet phldrT="[Text]" phldr="0" custT="1"/>
      <dgm:spPr/>
      <dgm:t>
        <a:bodyPr/>
        <a:lstStyle/>
        <a:p>
          <a:pPr rtl="0"/>
          <a:r>
            <a:rPr lang="en-US" sz="2000" dirty="0">
              <a:latin typeface="Aptos Display" panose="02110004020202020204"/>
            </a:rPr>
            <a:t> </a:t>
          </a:r>
        </a:p>
        <a:p>
          <a:pPr rtl="0"/>
          <a:r>
            <a:rPr lang="en-US" sz="2000" dirty="0">
              <a:latin typeface="Aptos Display" panose="02110004020202020204"/>
            </a:rPr>
            <a:t>c. 50 participants</a:t>
          </a:r>
        </a:p>
        <a:p>
          <a:pPr rtl="0"/>
          <a:r>
            <a:rPr lang="en-US" sz="2000" dirty="0">
              <a:latin typeface="Aptos Display" panose="02110004020202020204"/>
            </a:rPr>
            <a:t>2 workshops per region (two regions in England, devolved nations) </a:t>
          </a:r>
        </a:p>
        <a:p>
          <a:pPr rtl="0"/>
          <a:r>
            <a:rPr lang="en-US" sz="2000" dirty="0"/>
            <a:t>2 rounds each (co-design, validation)</a:t>
          </a:r>
        </a:p>
      </dgm:t>
    </dgm:pt>
    <dgm:pt modelId="{DE2CD7EA-ACF3-4072-B7B3-506EB17C16A5}" type="parTrans" cxnId="{FC85A3F3-E087-4E21-A1C3-7548A2617F21}">
      <dgm:prSet/>
      <dgm:spPr/>
      <dgm:t>
        <a:bodyPr/>
        <a:lstStyle/>
        <a:p>
          <a:endParaRPr lang="en-US"/>
        </a:p>
      </dgm:t>
    </dgm:pt>
    <dgm:pt modelId="{AC052B6A-8867-43E8-92F6-9A827257E6F8}" type="sibTrans" cxnId="{FC85A3F3-E087-4E21-A1C3-7548A2617F21}">
      <dgm:prSet/>
      <dgm:spPr/>
      <dgm:t>
        <a:bodyPr/>
        <a:lstStyle/>
        <a:p>
          <a:endParaRPr lang="en-US"/>
        </a:p>
      </dgm:t>
    </dgm:pt>
    <dgm:pt modelId="{3620782D-6C6A-45B0-B6DE-BA5FA707EAC0}">
      <dgm:prSet phldrT="[Text]" phldr="0" custT="1"/>
      <dgm:spPr/>
      <dgm: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000" dirty="0">
              <a:latin typeface="Aptos Display" panose="02110004020202020204"/>
            </a:rPr>
            <a:t>12 conducted so far </a:t>
          </a:r>
        </a:p>
        <a:p>
          <a:pPr marL="0" marR="0" lvl="0" indent="0" defTabSz="914400" rtl="0" eaLnBrk="1" fontAlgn="auto" latinLnBrk="0" hangingPunct="1">
            <a:lnSpc>
              <a:spcPct val="100000"/>
            </a:lnSpc>
            <a:spcBef>
              <a:spcPts val="0"/>
            </a:spcBef>
            <a:spcAft>
              <a:spcPts val="0"/>
            </a:spcAft>
            <a:buClrTx/>
            <a:buSzTx/>
            <a:buFontTx/>
            <a:buNone/>
            <a:tabLst/>
            <a:defRPr/>
          </a:pPr>
          <a:endParaRPr lang="en-US" sz="2000" dirty="0"/>
        </a:p>
        <a:p>
          <a:pPr marL="0" lvl="0" defTabSz="889000" rtl="0">
            <a:lnSpc>
              <a:spcPct val="90000"/>
            </a:lnSpc>
            <a:spcBef>
              <a:spcPct val="0"/>
            </a:spcBef>
            <a:spcAft>
              <a:spcPct val="35000"/>
            </a:spcAft>
            <a:buNone/>
          </a:pPr>
          <a:r>
            <a:rPr lang="en-US" sz="2000" dirty="0">
              <a:latin typeface="Aptos Display" panose="02110004020202020204"/>
            </a:rPr>
            <a:t>Participants: all job roles, types, career stages and expertise</a:t>
          </a:r>
        </a:p>
      </dgm:t>
    </dgm:pt>
    <dgm:pt modelId="{9706856F-893E-4C6E-BAF6-702A6909B89A}" type="parTrans" cxnId="{13BBA9F6-FA1E-4692-9B08-1E9436447144}">
      <dgm:prSet/>
      <dgm:spPr/>
      <dgm:t>
        <a:bodyPr/>
        <a:lstStyle/>
        <a:p>
          <a:endParaRPr lang="en-GB"/>
        </a:p>
      </dgm:t>
    </dgm:pt>
    <dgm:pt modelId="{5A2C1C6B-8430-4C9D-AC5C-61977B2B2F86}" type="sibTrans" cxnId="{13BBA9F6-FA1E-4692-9B08-1E9436447144}">
      <dgm:prSet/>
      <dgm:spPr/>
      <dgm:t>
        <a:bodyPr/>
        <a:lstStyle/>
        <a:p>
          <a:endParaRPr lang="en-GB"/>
        </a:p>
      </dgm:t>
    </dgm:pt>
    <dgm:pt modelId="{60C3B293-EF54-4DD1-8BDE-994A76280EF1}">
      <dgm:prSet phldrT="[Text]" phldr="0" custT="1"/>
      <dgm:spPr/>
      <dgm:t>
        <a:bodyPr/>
        <a:lstStyle/>
        <a:p>
          <a:pPr marL="0" lvl="0" defTabSz="889000" rtl="0">
            <a:lnSpc>
              <a:spcPct val="90000"/>
            </a:lnSpc>
            <a:spcBef>
              <a:spcPct val="0"/>
            </a:spcBef>
            <a:spcAft>
              <a:spcPct val="35000"/>
            </a:spcAft>
            <a:buNone/>
          </a:pPr>
          <a:endParaRPr lang="en-US" sz="2000" dirty="0"/>
        </a:p>
      </dgm:t>
    </dgm:pt>
    <dgm:pt modelId="{8A21FA93-C6B4-4101-AA97-40E6EF29E2FD}" type="parTrans" cxnId="{F573F165-633A-4A50-88FE-0875C5EA1C19}">
      <dgm:prSet/>
      <dgm:spPr/>
      <dgm:t>
        <a:bodyPr/>
        <a:lstStyle/>
        <a:p>
          <a:endParaRPr lang="en-GB"/>
        </a:p>
      </dgm:t>
    </dgm:pt>
    <dgm:pt modelId="{D7B84A1F-5043-4E7A-A9C4-3BF1AE4D2E15}" type="sibTrans" cxnId="{F573F165-633A-4A50-88FE-0875C5EA1C19}">
      <dgm:prSet/>
      <dgm:spPr/>
      <dgm:t>
        <a:bodyPr/>
        <a:lstStyle/>
        <a:p>
          <a:endParaRPr lang="en-GB"/>
        </a:p>
      </dgm:t>
    </dgm:pt>
    <dgm:pt modelId="{7EA129E3-FC6B-4708-8381-3600D5E00B91}">
      <dgm:prSet phldrT="[Text]" phldr="0" custT="1"/>
      <dgm:spPr/>
      <dgm:t>
        <a:bodyPr/>
        <a:lstStyle/>
        <a:p>
          <a:pPr rtl="0"/>
          <a:r>
            <a:rPr lang="en-US" sz="2000" dirty="0">
              <a:latin typeface="Aptos Display" panose="02110004020202020204"/>
            </a:rPr>
            <a:t>October 2026 - June 2027</a:t>
          </a:r>
        </a:p>
      </dgm:t>
    </dgm:pt>
    <dgm:pt modelId="{55ACD693-D881-4D6B-A783-23317235E5D4}" type="parTrans" cxnId="{DDEDF11E-A4FC-49A5-98B4-32164F1BDE82}">
      <dgm:prSet/>
      <dgm:spPr/>
      <dgm:t>
        <a:bodyPr/>
        <a:lstStyle/>
        <a:p>
          <a:endParaRPr lang="en-GB"/>
        </a:p>
      </dgm:t>
    </dgm:pt>
    <dgm:pt modelId="{25BD333E-EC59-44FE-93D2-0B128C8202A5}" type="sibTrans" cxnId="{DDEDF11E-A4FC-49A5-98B4-32164F1BDE82}">
      <dgm:prSet/>
      <dgm:spPr/>
      <dgm:t>
        <a:bodyPr/>
        <a:lstStyle/>
        <a:p>
          <a:endParaRPr lang="en-GB"/>
        </a:p>
      </dgm:t>
    </dgm:pt>
    <dgm:pt modelId="{886F44FE-8692-4E38-BAFB-062C741936BE}">
      <dgm:prSet phldrT="[Text]" phldr="0" custT="1"/>
      <dgm:spPr/>
      <dgm:t>
        <a:bodyPr/>
        <a:lstStyle/>
        <a:p>
          <a:pPr rtl="0"/>
          <a:r>
            <a:rPr lang="en-US" sz="2000" dirty="0">
              <a:latin typeface="Aptos Display" panose="02110004020202020204"/>
            </a:rPr>
            <a:t>10 FG: range of job roles and specialisms; geographies; environments; professional networks</a:t>
          </a:r>
        </a:p>
      </dgm:t>
    </dgm:pt>
    <dgm:pt modelId="{BB86DF88-4E6F-4762-ADA0-B4B858E93223}" type="parTrans" cxnId="{3757F933-972A-4234-8952-D33743DBA1A4}">
      <dgm:prSet/>
      <dgm:spPr/>
      <dgm:t>
        <a:bodyPr/>
        <a:lstStyle/>
        <a:p>
          <a:endParaRPr lang="en-GB"/>
        </a:p>
      </dgm:t>
    </dgm:pt>
    <dgm:pt modelId="{188D88E3-C8DF-49EA-A5E1-0A7541223CD1}" type="sibTrans" cxnId="{3757F933-972A-4234-8952-D33743DBA1A4}">
      <dgm:prSet/>
      <dgm:spPr/>
      <dgm:t>
        <a:bodyPr/>
        <a:lstStyle/>
        <a:p>
          <a:endParaRPr lang="en-GB"/>
        </a:p>
      </dgm:t>
    </dgm:pt>
    <dgm:pt modelId="{BC49C302-DF46-446B-9663-3D2822F70687}">
      <dgm:prSet phldrT="[Text]" phldr="0" custT="1"/>
      <dgm:spPr/>
      <dgm:t>
        <a:bodyPr/>
        <a:lstStyle/>
        <a:p>
          <a:pPr marL="0" lvl="0" defTabSz="889000" rtl="0">
            <a:lnSpc>
              <a:spcPct val="90000"/>
            </a:lnSpc>
            <a:spcBef>
              <a:spcPct val="0"/>
            </a:spcBef>
            <a:spcAft>
              <a:spcPct val="35000"/>
            </a:spcAft>
            <a:buNone/>
          </a:pPr>
          <a:r>
            <a:rPr lang="en-US" sz="2000" dirty="0">
              <a:latin typeface="Aptos Display" panose="02110004020202020204"/>
            </a:rPr>
            <a:t>Additional data: participants to provide (optionally) career timeline, photo of their workspace, daily timeline and job description</a:t>
          </a:r>
        </a:p>
      </dgm:t>
    </dgm:pt>
    <dgm:pt modelId="{522EE71E-CE31-437B-BA6A-D025B0D284F4}" type="parTrans" cxnId="{7C3193C0-E638-4EB0-A210-537A2CF5F625}">
      <dgm:prSet/>
      <dgm:spPr/>
      <dgm:t>
        <a:bodyPr/>
        <a:lstStyle/>
        <a:p>
          <a:endParaRPr lang="en-GB"/>
        </a:p>
      </dgm:t>
    </dgm:pt>
    <dgm:pt modelId="{4CF5CC13-822A-44BD-A3D1-EDC38095F058}" type="sibTrans" cxnId="{7C3193C0-E638-4EB0-A210-537A2CF5F625}">
      <dgm:prSet/>
      <dgm:spPr/>
      <dgm:t>
        <a:bodyPr/>
        <a:lstStyle/>
        <a:p>
          <a:endParaRPr lang="en-GB"/>
        </a:p>
      </dgm:t>
    </dgm:pt>
    <dgm:pt modelId="{7151438A-B563-4629-85AA-6C9E6786D601}">
      <dgm:prSet phldrT="[Text]" phldr="0" custT="1"/>
      <dgm:spPr/>
      <dgm:t>
        <a:bodyPr/>
        <a:lstStyle/>
        <a:p>
          <a:pPr rtl="0"/>
          <a:r>
            <a:rPr lang="en-US" sz="2000" dirty="0">
              <a:latin typeface="Aptos Display" panose="02110004020202020204"/>
            </a:rPr>
            <a:t>Included: FG with emerging roles; one FG with academics</a:t>
          </a:r>
        </a:p>
      </dgm:t>
    </dgm:pt>
    <dgm:pt modelId="{8C45A650-0236-4003-B11F-235B7F6D166F}" type="parTrans" cxnId="{98BC6431-EA3B-4B4D-858F-FC10F52370AF}">
      <dgm:prSet/>
      <dgm:spPr/>
      <dgm:t>
        <a:bodyPr/>
        <a:lstStyle/>
        <a:p>
          <a:endParaRPr lang="en-GB"/>
        </a:p>
      </dgm:t>
    </dgm:pt>
    <dgm:pt modelId="{F519A7DB-03F8-415F-B5EC-EFF5F2949AAD}" type="sibTrans" cxnId="{98BC6431-EA3B-4B4D-858F-FC10F52370AF}">
      <dgm:prSet/>
      <dgm:spPr/>
      <dgm:t>
        <a:bodyPr/>
        <a:lstStyle/>
        <a:p>
          <a:endParaRPr lang="en-GB"/>
        </a:p>
      </dgm:t>
    </dgm:pt>
    <dgm:pt modelId="{B41E668B-DBC0-4E30-8CB1-B78C263893DF}" type="pres">
      <dgm:prSet presAssocID="{A925D007-8A6F-48B6-BFF3-BDF364044CCF}" presName="Name0" presStyleCnt="0">
        <dgm:presLayoutVars>
          <dgm:dir/>
          <dgm:animLvl val="lvl"/>
          <dgm:resizeHandles val="exact"/>
        </dgm:presLayoutVars>
      </dgm:prSet>
      <dgm:spPr/>
    </dgm:pt>
    <dgm:pt modelId="{CE86C8A2-3F87-4556-8E72-F8DF7DC81C35}" type="pres">
      <dgm:prSet presAssocID="{6B9B57F0-E034-4F4E-9140-253FE2DAB27C}" presName="compositeNode" presStyleCnt="0">
        <dgm:presLayoutVars>
          <dgm:bulletEnabled val="1"/>
        </dgm:presLayoutVars>
      </dgm:prSet>
      <dgm:spPr/>
    </dgm:pt>
    <dgm:pt modelId="{926F9483-7EB6-48DB-A902-EB5F8DB88AD1}" type="pres">
      <dgm:prSet presAssocID="{6B9B57F0-E034-4F4E-9140-253FE2DAB27C}" presName="bgRect" presStyleLbl="node1" presStyleIdx="0" presStyleCnt="3"/>
      <dgm:spPr/>
    </dgm:pt>
    <dgm:pt modelId="{26B01F78-4133-4645-9D87-EF5D981E0C04}" type="pres">
      <dgm:prSet presAssocID="{6B9B57F0-E034-4F4E-9140-253FE2DAB27C}" presName="parentNode" presStyleLbl="node1" presStyleIdx="0" presStyleCnt="3">
        <dgm:presLayoutVars>
          <dgm:chMax val="0"/>
          <dgm:bulletEnabled val="1"/>
        </dgm:presLayoutVars>
      </dgm:prSet>
      <dgm:spPr/>
    </dgm:pt>
    <dgm:pt modelId="{4E0A7A67-D43C-4E35-A7B9-3B156F0674AB}" type="pres">
      <dgm:prSet presAssocID="{6B9B57F0-E034-4F4E-9140-253FE2DAB27C}" presName="childNode" presStyleLbl="node1" presStyleIdx="0" presStyleCnt="3">
        <dgm:presLayoutVars>
          <dgm:bulletEnabled val="1"/>
        </dgm:presLayoutVars>
      </dgm:prSet>
      <dgm:spPr/>
    </dgm:pt>
    <dgm:pt modelId="{9D74FACE-2A3C-4529-981E-41C5773DD640}" type="pres">
      <dgm:prSet presAssocID="{204183FF-8FAA-46C6-856D-7D58D05062B4}" presName="hSp" presStyleCnt="0"/>
      <dgm:spPr/>
    </dgm:pt>
    <dgm:pt modelId="{7E84D956-0008-433C-940D-99C63C0075B8}" type="pres">
      <dgm:prSet presAssocID="{204183FF-8FAA-46C6-856D-7D58D05062B4}" presName="vProcSp" presStyleCnt="0"/>
      <dgm:spPr/>
    </dgm:pt>
    <dgm:pt modelId="{2CEF6C44-F706-44B1-8196-077AA2EF5A5A}" type="pres">
      <dgm:prSet presAssocID="{204183FF-8FAA-46C6-856D-7D58D05062B4}" presName="vSp1" presStyleCnt="0"/>
      <dgm:spPr/>
    </dgm:pt>
    <dgm:pt modelId="{79CC6136-FB23-48F7-8FE1-B4D6D15FCC6D}" type="pres">
      <dgm:prSet presAssocID="{204183FF-8FAA-46C6-856D-7D58D05062B4}" presName="simulatedConn" presStyleLbl="solidFgAcc1" presStyleIdx="0" presStyleCnt="2"/>
      <dgm:spPr/>
    </dgm:pt>
    <dgm:pt modelId="{6A558BE4-23DE-4E9E-8EDF-882170545DEE}" type="pres">
      <dgm:prSet presAssocID="{204183FF-8FAA-46C6-856D-7D58D05062B4}" presName="vSp2" presStyleCnt="0"/>
      <dgm:spPr/>
    </dgm:pt>
    <dgm:pt modelId="{A022300C-6431-432B-BDC2-96C7D1E578E3}" type="pres">
      <dgm:prSet presAssocID="{204183FF-8FAA-46C6-856D-7D58D05062B4}" presName="sibTrans" presStyleCnt="0"/>
      <dgm:spPr/>
    </dgm:pt>
    <dgm:pt modelId="{6F9A15F7-CC74-4EF6-B5AC-98DB7F3902ED}" type="pres">
      <dgm:prSet presAssocID="{599BB25A-AB48-4E69-8FE6-F846005D8DB1}" presName="compositeNode" presStyleCnt="0">
        <dgm:presLayoutVars>
          <dgm:bulletEnabled val="1"/>
        </dgm:presLayoutVars>
      </dgm:prSet>
      <dgm:spPr/>
    </dgm:pt>
    <dgm:pt modelId="{5A1B45CA-627F-40E0-BDFB-D4FE05471B97}" type="pres">
      <dgm:prSet presAssocID="{599BB25A-AB48-4E69-8FE6-F846005D8DB1}" presName="bgRect" presStyleLbl="node1" presStyleIdx="1" presStyleCnt="3"/>
      <dgm:spPr/>
    </dgm:pt>
    <dgm:pt modelId="{493B11DE-4293-4EA7-82C8-D31302DFC77A}" type="pres">
      <dgm:prSet presAssocID="{599BB25A-AB48-4E69-8FE6-F846005D8DB1}" presName="parentNode" presStyleLbl="node1" presStyleIdx="1" presStyleCnt="3">
        <dgm:presLayoutVars>
          <dgm:chMax val="0"/>
          <dgm:bulletEnabled val="1"/>
        </dgm:presLayoutVars>
      </dgm:prSet>
      <dgm:spPr/>
    </dgm:pt>
    <dgm:pt modelId="{D50A27A2-8C8F-4374-A205-FA23E9405221}" type="pres">
      <dgm:prSet presAssocID="{599BB25A-AB48-4E69-8FE6-F846005D8DB1}" presName="childNode" presStyleLbl="node1" presStyleIdx="1" presStyleCnt="3">
        <dgm:presLayoutVars>
          <dgm:bulletEnabled val="1"/>
        </dgm:presLayoutVars>
      </dgm:prSet>
      <dgm:spPr/>
    </dgm:pt>
    <dgm:pt modelId="{2E02F4A9-DA9B-428A-B690-5F8D1BDE87C4}" type="pres">
      <dgm:prSet presAssocID="{5A155F56-3EE8-4085-8AF7-21BABAD67E29}" presName="hSp" presStyleCnt="0"/>
      <dgm:spPr/>
    </dgm:pt>
    <dgm:pt modelId="{19171FB7-071C-4D57-894C-FB1BA5819592}" type="pres">
      <dgm:prSet presAssocID="{5A155F56-3EE8-4085-8AF7-21BABAD67E29}" presName="vProcSp" presStyleCnt="0"/>
      <dgm:spPr/>
    </dgm:pt>
    <dgm:pt modelId="{F32457A4-DABC-44ED-9FE9-BD745BE38FF3}" type="pres">
      <dgm:prSet presAssocID="{5A155F56-3EE8-4085-8AF7-21BABAD67E29}" presName="vSp1" presStyleCnt="0"/>
      <dgm:spPr/>
    </dgm:pt>
    <dgm:pt modelId="{C9FBE9DB-4AEE-4DF2-828A-ABC7D361DCBF}" type="pres">
      <dgm:prSet presAssocID="{5A155F56-3EE8-4085-8AF7-21BABAD67E29}" presName="simulatedConn" presStyleLbl="solidFgAcc1" presStyleIdx="1" presStyleCnt="2"/>
      <dgm:spPr/>
    </dgm:pt>
    <dgm:pt modelId="{24953008-22EB-4C04-972F-D87E24D935D7}" type="pres">
      <dgm:prSet presAssocID="{5A155F56-3EE8-4085-8AF7-21BABAD67E29}" presName="vSp2" presStyleCnt="0"/>
      <dgm:spPr/>
    </dgm:pt>
    <dgm:pt modelId="{56644133-6BBF-4135-8E93-518180A7176D}" type="pres">
      <dgm:prSet presAssocID="{5A155F56-3EE8-4085-8AF7-21BABAD67E29}" presName="sibTrans" presStyleCnt="0"/>
      <dgm:spPr/>
    </dgm:pt>
    <dgm:pt modelId="{0C028226-581D-4A99-BFA7-922D7D2684BA}" type="pres">
      <dgm:prSet presAssocID="{703E7242-2AB8-444A-841B-318E109B66B5}" presName="compositeNode" presStyleCnt="0">
        <dgm:presLayoutVars>
          <dgm:bulletEnabled val="1"/>
        </dgm:presLayoutVars>
      </dgm:prSet>
      <dgm:spPr/>
    </dgm:pt>
    <dgm:pt modelId="{4FCDDBC5-F4BC-4381-AFB5-18AAC6AC46D3}" type="pres">
      <dgm:prSet presAssocID="{703E7242-2AB8-444A-841B-318E109B66B5}" presName="bgRect" presStyleLbl="node1" presStyleIdx="2" presStyleCnt="3"/>
      <dgm:spPr/>
    </dgm:pt>
    <dgm:pt modelId="{46E58049-A3CB-46CE-AE33-41F906CB5864}" type="pres">
      <dgm:prSet presAssocID="{703E7242-2AB8-444A-841B-318E109B66B5}" presName="parentNode" presStyleLbl="node1" presStyleIdx="2" presStyleCnt="3">
        <dgm:presLayoutVars>
          <dgm:chMax val="0"/>
          <dgm:bulletEnabled val="1"/>
        </dgm:presLayoutVars>
      </dgm:prSet>
      <dgm:spPr/>
    </dgm:pt>
    <dgm:pt modelId="{4E248280-DBA4-4361-92B2-38D426C19543}" type="pres">
      <dgm:prSet presAssocID="{703E7242-2AB8-444A-841B-318E109B66B5}" presName="childNode" presStyleLbl="node1" presStyleIdx="2" presStyleCnt="3">
        <dgm:presLayoutVars>
          <dgm:bulletEnabled val="1"/>
        </dgm:presLayoutVars>
      </dgm:prSet>
      <dgm:spPr/>
    </dgm:pt>
  </dgm:ptLst>
  <dgm:cxnLst>
    <dgm:cxn modelId="{C375530A-A34C-42DF-A0E9-D61669A38D7F}" type="presOf" srcId="{A925D007-8A6F-48B6-BFF3-BDF364044CCF}" destId="{B41E668B-DBC0-4E30-8CB1-B78C263893DF}" srcOrd="0" destOrd="0" presId="urn:microsoft.com/office/officeart/2005/8/layout/hProcess7"/>
    <dgm:cxn modelId="{6800FD16-B53E-485A-8B31-94C43774697E}" type="presOf" srcId="{60C3B293-EF54-4DD1-8BDE-994A76280EF1}" destId="{4E0A7A67-D43C-4E35-A7B9-3B156F0674AB}" srcOrd="0" destOrd="2" presId="urn:microsoft.com/office/officeart/2005/8/layout/hProcess7"/>
    <dgm:cxn modelId="{381CF018-8F6B-4ED5-9229-893658A90C21}" type="presOf" srcId="{599BB25A-AB48-4E69-8FE6-F846005D8DB1}" destId="{5A1B45CA-627F-40E0-BDFB-D4FE05471B97}" srcOrd="0" destOrd="0" presId="urn:microsoft.com/office/officeart/2005/8/layout/hProcess7"/>
    <dgm:cxn modelId="{DDEDF11E-A4FC-49A5-98B4-32164F1BDE82}" srcId="{599BB25A-AB48-4E69-8FE6-F846005D8DB1}" destId="{7EA129E3-FC6B-4708-8381-3600D5E00B91}" srcOrd="1" destOrd="0" parTransId="{55ACD693-D881-4D6B-A783-23317235E5D4}" sibTransId="{25BD333E-EC59-44FE-93D2-0B128C8202A5}"/>
    <dgm:cxn modelId="{98BC6431-EA3B-4B4D-858F-FC10F52370AF}" srcId="{599BB25A-AB48-4E69-8FE6-F846005D8DB1}" destId="{7151438A-B563-4629-85AA-6C9E6786D601}" srcOrd="3" destOrd="0" parTransId="{8C45A650-0236-4003-B11F-235B7F6D166F}" sibTransId="{F519A7DB-03F8-415F-B5EC-EFF5F2949AAD}"/>
    <dgm:cxn modelId="{3757F933-972A-4234-8952-D33743DBA1A4}" srcId="{599BB25A-AB48-4E69-8FE6-F846005D8DB1}" destId="{886F44FE-8692-4E38-BAFB-062C741936BE}" srcOrd="2" destOrd="0" parTransId="{BB86DF88-4E6F-4762-ADA0-B4B858E93223}" sibTransId="{188D88E3-C8DF-49EA-A5E1-0A7541223CD1}"/>
    <dgm:cxn modelId="{87EE603C-FDEA-4582-A208-966290D8DBCA}" type="presOf" srcId="{703E7242-2AB8-444A-841B-318E109B66B5}" destId="{46E58049-A3CB-46CE-AE33-41F906CB5864}" srcOrd="1" destOrd="0" presId="urn:microsoft.com/office/officeart/2005/8/layout/hProcess7"/>
    <dgm:cxn modelId="{B4F67A3D-5BD7-4961-BFCE-0367D49A8C13}" srcId="{A925D007-8A6F-48B6-BFF3-BDF364044CCF}" destId="{703E7242-2AB8-444A-841B-318E109B66B5}" srcOrd="2" destOrd="0" parTransId="{868B43FF-EED5-465D-AD79-39744A32F43B}" sibTransId="{ECB15FC9-E85F-44D2-83C7-2C13EA1EF5F7}"/>
    <dgm:cxn modelId="{E6602960-C603-4F4F-8CA1-306A4D42F0F9}" type="presOf" srcId="{BC49C302-DF46-446B-9663-3D2822F70687}" destId="{4E0A7A67-D43C-4E35-A7B9-3B156F0674AB}" srcOrd="0" destOrd="3" presId="urn:microsoft.com/office/officeart/2005/8/layout/hProcess7"/>
    <dgm:cxn modelId="{2CCA1062-EAFD-4C5B-B93E-3E655A81495B}" type="presOf" srcId="{599BB25A-AB48-4E69-8FE6-F846005D8DB1}" destId="{493B11DE-4293-4EA7-82C8-D31302DFC77A}" srcOrd="1" destOrd="0" presId="urn:microsoft.com/office/officeart/2005/8/layout/hProcess7"/>
    <dgm:cxn modelId="{F573F165-633A-4A50-88FE-0875C5EA1C19}" srcId="{6B9B57F0-E034-4F4E-9140-253FE2DAB27C}" destId="{60C3B293-EF54-4DD1-8BDE-994A76280EF1}" srcOrd="2" destOrd="0" parTransId="{8A21FA93-C6B4-4101-AA97-40E6EF29E2FD}" sibTransId="{D7B84A1F-5043-4E7A-A9C4-3BF1AE4D2E15}"/>
    <dgm:cxn modelId="{26C2A747-9B7B-4FE9-B9D8-1ECAA50F6A68}" type="presOf" srcId="{C54A6D76-7019-45A6-B4C3-91015CC65DEB}" destId="{D50A27A2-8C8F-4374-A205-FA23E9405221}" srcOrd="0" destOrd="0" presId="urn:microsoft.com/office/officeart/2005/8/layout/hProcess7"/>
    <dgm:cxn modelId="{1F9E2D68-CF26-44DB-B9A3-3410C0594498}" type="presOf" srcId="{89CDA33A-39E6-4BAF-BAAB-1AC5DABAA23F}" destId="{4E248280-DBA4-4361-92B2-38D426C19543}" srcOrd="0" destOrd="0" presId="urn:microsoft.com/office/officeart/2005/8/layout/hProcess7"/>
    <dgm:cxn modelId="{5439C44D-3479-420C-B1F0-2F727064F7B2}" srcId="{A925D007-8A6F-48B6-BFF3-BDF364044CCF}" destId="{6B9B57F0-E034-4F4E-9140-253FE2DAB27C}" srcOrd="0" destOrd="0" parTransId="{18768882-72DA-4F85-98AE-A51B7EDBF002}" sibTransId="{204183FF-8FAA-46C6-856D-7D58D05062B4}"/>
    <dgm:cxn modelId="{67745375-DA19-40E4-AB12-E9563DA24894}" type="presOf" srcId="{703E7242-2AB8-444A-841B-318E109B66B5}" destId="{4FCDDBC5-F4BC-4381-AFB5-18AAC6AC46D3}" srcOrd="0" destOrd="0" presId="urn:microsoft.com/office/officeart/2005/8/layout/hProcess7"/>
    <dgm:cxn modelId="{0F21E177-5B2D-4202-949A-24CB4EF54973}" type="presOf" srcId="{3620782D-6C6A-45B0-B6DE-BA5FA707EAC0}" destId="{4E0A7A67-D43C-4E35-A7B9-3B156F0674AB}" srcOrd="0" destOrd="1" presId="urn:microsoft.com/office/officeart/2005/8/layout/hProcess7"/>
    <dgm:cxn modelId="{9FBEE489-4103-4D1E-A646-1A7943CC88A2}" type="presOf" srcId="{6B9B57F0-E034-4F4E-9140-253FE2DAB27C}" destId="{26B01F78-4133-4645-9D87-EF5D981E0C04}" srcOrd="1" destOrd="0" presId="urn:microsoft.com/office/officeart/2005/8/layout/hProcess7"/>
    <dgm:cxn modelId="{41BB48B9-BD67-4921-AD80-06A6355527B4}" srcId="{A925D007-8A6F-48B6-BFF3-BDF364044CCF}" destId="{599BB25A-AB48-4E69-8FE6-F846005D8DB1}" srcOrd="1" destOrd="0" parTransId="{A630DDBF-38C4-4952-A93D-5C9AFC10B88A}" sibTransId="{5A155F56-3EE8-4085-8AF7-21BABAD67E29}"/>
    <dgm:cxn modelId="{6CFA3DBF-72D0-41BC-A411-035AC5330024}" type="presOf" srcId="{6B9B57F0-E034-4F4E-9140-253FE2DAB27C}" destId="{926F9483-7EB6-48DB-A902-EB5F8DB88AD1}" srcOrd="0" destOrd="0" presId="urn:microsoft.com/office/officeart/2005/8/layout/hProcess7"/>
    <dgm:cxn modelId="{7C3193C0-E638-4EB0-A210-537A2CF5F625}" srcId="{6B9B57F0-E034-4F4E-9140-253FE2DAB27C}" destId="{BC49C302-DF46-446B-9663-3D2822F70687}" srcOrd="3" destOrd="0" parTransId="{522EE71E-CE31-437B-BA6A-D025B0D284F4}" sibTransId="{4CF5CC13-822A-44BD-A3D1-EDC38095F058}"/>
    <dgm:cxn modelId="{B28CB5D3-5FB1-406F-A372-FABD8340BA70}" type="presOf" srcId="{7EA129E3-FC6B-4708-8381-3600D5E00B91}" destId="{D50A27A2-8C8F-4374-A205-FA23E9405221}" srcOrd="0" destOrd="1" presId="urn:microsoft.com/office/officeart/2005/8/layout/hProcess7"/>
    <dgm:cxn modelId="{FC3CCEF1-AFE3-42E2-BF3C-6A3C3D7FF522}" srcId="{6B9B57F0-E034-4F4E-9140-253FE2DAB27C}" destId="{97287876-22B2-4F8D-8C4A-A188B99B7B40}" srcOrd="0" destOrd="0" parTransId="{11F31835-E579-44FF-A3ED-7F64FBEA1B33}" sibTransId="{0E0F7C93-C67F-44B8-B522-0F68E83DA781}"/>
    <dgm:cxn modelId="{FBF3DFF2-3890-4BE5-A8EC-34CFCD912E49}" type="presOf" srcId="{97287876-22B2-4F8D-8C4A-A188B99B7B40}" destId="{4E0A7A67-D43C-4E35-A7B9-3B156F0674AB}" srcOrd="0" destOrd="0" presId="urn:microsoft.com/office/officeart/2005/8/layout/hProcess7"/>
    <dgm:cxn modelId="{FC85A3F3-E087-4E21-A1C3-7548A2617F21}" srcId="{703E7242-2AB8-444A-841B-318E109B66B5}" destId="{89CDA33A-39E6-4BAF-BAAB-1AC5DABAA23F}" srcOrd="0" destOrd="0" parTransId="{DE2CD7EA-ACF3-4072-B7B3-506EB17C16A5}" sibTransId="{AC052B6A-8867-43E8-92F6-9A827257E6F8}"/>
    <dgm:cxn modelId="{1357E8F3-F5A6-4214-B7AA-59BCE06D02C5}" type="presOf" srcId="{886F44FE-8692-4E38-BAFB-062C741936BE}" destId="{D50A27A2-8C8F-4374-A205-FA23E9405221}" srcOrd="0" destOrd="2" presId="urn:microsoft.com/office/officeart/2005/8/layout/hProcess7"/>
    <dgm:cxn modelId="{13BBA9F6-FA1E-4692-9B08-1E9436447144}" srcId="{6B9B57F0-E034-4F4E-9140-253FE2DAB27C}" destId="{3620782D-6C6A-45B0-B6DE-BA5FA707EAC0}" srcOrd="1" destOrd="0" parTransId="{9706856F-893E-4C6E-BAF6-702A6909B89A}" sibTransId="{5A2C1C6B-8430-4C9D-AC5C-61977B2B2F86}"/>
    <dgm:cxn modelId="{DAB31BFA-C63E-44F0-8987-30033496071F}" srcId="{599BB25A-AB48-4E69-8FE6-F846005D8DB1}" destId="{C54A6D76-7019-45A6-B4C3-91015CC65DEB}" srcOrd="0" destOrd="0" parTransId="{B75EF0E4-A7E2-42B6-8B4F-08B313F98099}" sibTransId="{6666C0DB-3DF6-4610-9E50-B5C223D55E89}"/>
    <dgm:cxn modelId="{CD28A7FC-5EF7-420B-BADA-9F85E9DDEB83}" type="presOf" srcId="{7151438A-B563-4629-85AA-6C9E6786D601}" destId="{D50A27A2-8C8F-4374-A205-FA23E9405221}" srcOrd="0" destOrd="3" presId="urn:microsoft.com/office/officeart/2005/8/layout/hProcess7"/>
    <dgm:cxn modelId="{745DCB43-485B-4277-88B9-6C5D45BB24DE}" type="presParOf" srcId="{B41E668B-DBC0-4E30-8CB1-B78C263893DF}" destId="{CE86C8A2-3F87-4556-8E72-F8DF7DC81C35}" srcOrd="0" destOrd="0" presId="urn:microsoft.com/office/officeart/2005/8/layout/hProcess7"/>
    <dgm:cxn modelId="{26D9582A-9E70-470D-90EC-50E54C41CA3C}" type="presParOf" srcId="{CE86C8A2-3F87-4556-8E72-F8DF7DC81C35}" destId="{926F9483-7EB6-48DB-A902-EB5F8DB88AD1}" srcOrd="0" destOrd="0" presId="urn:microsoft.com/office/officeart/2005/8/layout/hProcess7"/>
    <dgm:cxn modelId="{3B1F1F7F-59FD-4402-9E5E-9DC6AC0E5A39}" type="presParOf" srcId="{CE86C8A2-3F87-4556-8E72-F8DF7DC81C35}" destId="{26B01F78-4133-4645-9D87-EF5D981E0C04}" srcOrd="1" destOrd="0" presId="urn:microsoft.com/office/officeart/2005/8/layout/hProcess7"/>
    <dgm:cxn modelId="{867BBFA8-6A5F-4551-A378-6E02F4B435EC}" type="presParOf" srcId="{CE86C8A2-3F87-4556-8E72-F8DF7DC81C35}" destId="{4E0A7A67-D43C-4E35-A7B9-3B156F0674AB}" srcOrd="2" destOrd="0" presId="urn:microsoft.com/office/officeart/2005/8/layout/hProcess7"/>
    <dgm:cxn modelId="{7EA6C338-EBC8-4646-A4D2-E583CF751834}" type="presParOf" srcId="{B41E668B-DBC0-4E30-8CB1-B78C263893DF}" destId="{9D74FACE-2A3C-4529-981E-41C5773DD640}" srcOrd="1" destOrd="0" presId="urn:microsoft.com/office/officeart/2005/8/layout/hProcess7"/>
    <dgm:cxn modelId="{E9DFD193-56EF-420A-B2E7-6CED4DBB3008}" type="presParOf" srcId="{B41E668B-DBC0-4E30-8CB1-B78C263893DF}" destId="{7E84D956-0008-433C-940D-99C63C0075B8}" srcOrd="2" destOrd="0" presId="urn:microsoft.com/office/officeart/2005/8/layout/hProcess7"/>
    <dgm:cxn modelId="{DDF2AD98-5DFF-4148-9C2F-752B21CC2A2F}" type="presParOf" srcId="{7E84D956-0008-433C-940D-99C63C0075B8}" destId="{2CEF6C44-F706-44B1-8196-077AA2EF5A5A}" srcOrd="0" destOrd="0" presId="urn:microsoft.com/office/officeart/2005/8/layout/hProcess7"/>
    <dgm:cxn modelId="{3F6C2C2B-72F8-498D-AD98-E1D6795AF909}" type="presParOf" srcId="{7E84D956-0008-433C-940D-99C63C0075B8}" destId="{79CC6136-FB23-48F7-8FE1-B4D6D15FCC6D}" srcOrd="1" destOrd="0" presId="urn:microsoft.com/office/officeart/2005/8/layout/hProcess7"/>
    <dgm:cxn modelId="{C5250318-7857-4B77-BB47-FFB784C2890A}" type="presParOf" srcId="{7E84D956-0008-433C-940D-99C63C0075B8}" destId="{6A558BE4-23DE-4E9E-8EDF-882170545DEE}" srcOrd="2" destOrd="0" presId="urn:microsoft.com/office/officeart/2005/8/layout/hProcess7"/>
    <dgm:cxn modelId="{B53E5965-69CA-40EB-97A1-8A8BB0B98D13}" type="presParOf" srcId="{B41E668B-DBC0-4E30-8CB1-B78C263893DF}" destId="{A022300C-6431-432B-BDC2-96C7D1E578E3}" srcOrd="3" destOrd="0" presId="urn:microsoft.com/office/officeart/2005/8/layout/hProcess7"/>
    <dgm:cxn modelId="{763D6324-E01A-4052-B67A-97DE10D6F1C6}" type="presParOf" srcId="{B41E668B-DBC0-4E30-8CB1-B78C263893DF}" destId="{6F9A15F7-CC74-4EF6-B5AC-98DB7F3902ED}" srcOrd="4" destOrd="0" presId="urn:microsoft.com/office/officeart/2005/8/layout/hProcess7"/>
    <dgm:cxn modelId="{CF1B9680-0F4E-40DC-8A75-67EF6F97D0C8}" type="presParOf" srcId="{6F9A15F7-CC74-4EF6-B5AC-98DB7F3902ED}" destId="{5A1B45CA-627F-40E0-BDFB-D4FE05471B97}" srcOrd="0" destOrd="0" presId="urn:microsoft.com/office/officeart/2005/8/layout/hProcess7"/>
    <dgm:cxn modelId="{33C56271-2D26-4A5E-BAA8-A075F1DA6F96}" type="presParOf" srcId="{6F9A15F7-CC74-4EF6-B5AC-98DB7F3902ED}" destId="{493B11DE-4293-4EA7-82C8-D31302DFC77A}" srcOrd="1" destOrd="0" presId="urn:microsoft.com/office/officeart/2005/8/layout/hProcess7"/>
    <dgm:cxn modelId="{B431C8C1-5220-478C-B4DA-09EEEEAD24AA}" type="presParOf" srcId="{6F9A15F7-CC74-4EF6-B5AC-98DB7F3902ED}" destId="{D50A27A2-8C8F-4374-A205-FA23E9405221}" srcOrd="2" destOrd="0" presId="urn:microsoft.com/office/officeart/2005/8/layout/hProcess7"/>
    <dgm:cxn modelId="{7189BB9B-00E1-47D3-AD9E-31DD5E29C593}" type="presParOf" srcId="{B41E668B-DBC0-4E30-8CB1-B78C263893DF}" destId="{2E02F4A9-DA9B-428A-B690-5F8D1BDE87C4}" srcOrd="5" destOrd="0" presId="urn:microsoft.com/office/officeart/2005/8/layout/hProcess7"/>
    <dgm:cxn modelId="{A06455B5-4D39-42A6-9079-4697E0CF96C8}" type="presParOf" srcId="{B41E668B-DBC0-4E30-8CB1-B78C263893DF}" destId="{19171FB7-071C-4D57-894C-FB1BA5819592}" srcOrd="6" destOrd="0" presId="urn:microsoft.com/office/officeart/2005/8/layout/hProcess7"/>
    <dgm:cxn modelId="{7E5F8C8D-D88E-4559-AC36-18DD3DB1571E}" type="presParOf" srcId="{19171FB7-071C-4D57-894C-FB1BA5819592}" destId="{F32457A4-DABC-44ED-9FE9-BD745BE38FF3}" srcOrd="0" destOrd="0" presId="urn:microsoft.com/office/officeart/2005/8/layout/hProcess7"/>
    <dgm:cxn modelId="{BDA137A0-E91D-419D-B2F3-B8F89D36BE29}" type="presParOf" srcId="{19171FB7-071C-4D57-894C-FB1BA5819592}" destId="{C9FBE9DB-4AEE-4DF2-828A-ABC7D361DCBF}" srcOrd="1" destOrd="0" presId="urn:microsoft.com/office/officeart/2005/8/layout/hProcess7"/>
    <dgm:cxn modelId="{614E1C73-4221-423D-9942-9D5F1C0941FA}" type="presParOf" srcId="{19171FB7-071C-4D57-894C-FB1BA5819592}" destId="{24953008-22EB-4C04-972F-D87E24D935D7}" srcOrd="2" destOrd="0" presId="urn:microsoft.com/office/officeart/2005/8/layout/hProcess7"/>
    <dgm:cxn modelId="{8BED31D1-67BE-4917-9291-9B9E08C3073B}" type="presParOf" srcId="{B41E668B-DBC0-4E30-8CB1-B78C263893DF}" destId="{56644133-6BBF-4135-8E93-518180A7176D}" srcOrd="7" destOrd="0" presId="urn:microsoft.com/office/officeart/2005/8/layout/hProcess7"/>
    <dgm:cxn modelId="{F922C35D-9676-42E4-A161-FCEBA657DCD1}" type="presParOf" srcId="{B41E668B-DBC0-4E30-8CB1-B78C263893DF}" destId="{0C028226-581D-4A99-BFA7-922D7D2684BA}" srcOrd="8" destOrd="0" presId="urn:microsoft.com/office/officeart/2005/8/layout/hProcess7"/>
    <dgm:cxn modelId="{4AF87DFF-E541-4F67-A6A0-E9AB03A31D8A}" type="presParOf" srcId="{0C028226-581D-4A99-BFA7-922D7D2684BA}" destId="{4FCDDBC5-F4BC-4381-AFB5-18AAC6AC46D3}" srcOrd="0" destOrd="0" presId="urn:microsoft.com/office/officeart/2005/8/layout/hProcess7"/>
    <dgm:cxn modelId="{FBF27621-17A8-48F6-87E1-D8169AA7013D}" type="presParOf" srcId="{0C028226-581D-4A99-BFA7-922D7D2684BA}" destId="{46E58049-A3CB-46CE-AE33-41F906CB5864}" srcOrd="1" destOrd="0" presId="urn:microsoft.com/office/officeart/2005/8/layout/hProcess7"/>
    <dgm:cxn modelId="{F33BD3BD-26C6-4F76-BAC9-0A727230EB32}" type="presParOf" srcId="{0C028226-581D-4A99-BFA7-922D7D2684BA}" destId="{4E248280-DBA4-4361-92B2-38D426C19543}"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49A826-901F-4F33-999C-E19AB1883E98}" type="doc">
      <dgm:prSet loTypeId="urn:microsoft.com/office/officeart/2005/8/layout/hList1" loCatId="list" qsTypeId="urn:microsoft.com/office/officeart/2005/8/quickstyle/simple1" qsCatId="simple" csTypeId="urn:microsoft.com/office/officeart/2005/8/colors/accent4_2" csCatId="accent4" phldr="1"/>
      <dgm:spPr/>
      <dgm:t>
        <a:bodyPr/>
        <a:lstStyle/>
        <a:p>
          <a:endParaRPr lang="en-US"/>
        </a:p>
      </dgm:t>
    </dgm:pt>
    <dgm:pt modelId="{06AD738D-98DB-4057-882B-28FE677C80B1}">
      <dgm:prSet phldrT="[Text]" phldr="0"/>
      <dgm:spPr>
        <a:solidFill>
          <a:schemeClr val="tx1">
            <a:lumMod val="65000"/>
            <a:lumOff val="35000"/>
          </a:schemeClr>
        </a:solidFill>
      </dgm:spPr>
      <dgm:t>
        <a:bodyPr/>
        <a:lstStyle/>
        <a:p>
          <a:pPr rtl="0"/>
          <a:r>
            <a:rPr lang="en-US" sz="1100" dirty="0">
              <a:latin typeface="Calibri"/>
              <a:ea typeface="Calibri"/>
              <a:cs typeface="Calibri"/>
            </a:rPr>
            <a:t>Cycle One                                        (June 2026-March 2027)</a:t>
          </a:r>
          <a:endParaRPr lang="en-GB" sz="1100" dirty="0">
            <a:latin typeface="Calibri"/>
            <a:ea typeface="Calibri"/>
            <a:cs typeface="Calibri"/>
          </a:endParaRPr>
        </a:p>
      </dgm:t>
    </dgm:pt>
    <dgm:pt modelId="{8D83C547-D4F4-4E8E-BD78-E632BE645D70}" type="parTrans" cxnId="{2E8DEC40-CD32-4462-A890-AF65267A2EBB}">
      <dgm:prSet/>
      <dgm:spPr/>
      <dgm:t>
        <a:bodyPr/>
        <a:lstStyle/>
        <a:p>
          <a:endParaRPr lang="en-US"/>
        </a:p>
      </dgm:t>
    </dgm:pt>
    <dgm:pt modelId="{3686BA83-009E-4211-81F1-EA5225642F3A}" type="sibTrans" cxnId="{2E8DEC40-CD32-4462-A890-AF65267A2EBB}">
      <dgm:prSet/>
      <dgm:spPr/>
      <dgm:t>
        <a:bodyPr/>
        <a:lstStyle/>
        <a:p>
          <a:endParaRPr lang="en-US"/>
        </a:p>
      </dgm:t>
    </dgm:pt>
    <dgm:pt modelId="{F44AC5A5-4308-4244-B1CB-6A1E848E0890}">
      <dgm:prSet phldrT="[Text]" phldr="0" custT="1"/>
      <dgm:spPr/>
      <dgm:t>
        <a:bodyPr/>
        <a:lstStyle/>
        <a:p>
          <a:pPr rtl="0"/>
          <a:r>
            <a:rPr lang="en-GB" sz="2000">
              <a:latin typeface="Calibri"/>
              <a:ea typeface="Calibri"/>
              <a:cs typeface="Calibri"/>
            </a:rPr>
            <a:t>Definition of RPs</a:t>
          </a:r>
          <a:endParaRPr lang="en-US" sz="2000"/>
        </a:p>
      </dgm:t>
    </dgm:pt>
    <dgm:pt modelId="{0BEB9FB3-D76A-4F23-8A41-E3F152610D35}" type="parTrans" cxnId="{91684118-CA58-4F3B-A9D9-F40F06EC8754}">
      <dgm:prSet/>
      <dgm:spPr/>
      <dgm:t>
        <a:bodyPr/>
        <a:lstStyle/>
        <a:p>
          <a:endParaRPr lang="en-US"/>
        </a:p>
      </dgm:t>
    </dgm:pt>
    <dgm:pt modelId="{E3268007-1C25-4C55-8B73-0A666F554595}" type="sibTrans" cxnId="{91684118-CA58-4F3B-A9D9-F40F06EC8754}">
      <dgm:prSet/>
      <dgm:spPr/>
      <dgm:t>
        <a:bodyPr/>
        <a:lstStyle/>
        <a:p>
          <a:endParaRPr lang="en-US"/>
        </a:p>
      </dgm:t>
    </dgm:pt>
    <dgm:pt modelId="{B9CF9647-E141-4DEF-8582-7D07A2EA7E3C}">
      <dgm:prSet phldrT="[Text]" phldr="0"/>
      <dgm:spPr/>
      <dgm:t>
        <a:bodyPr/>
        <a:lstStyle/>
        <a:p>
          <a:pPr rtl="0"/>
          <a:r>
            <a:rPr lang="en-GB" sz="2000">
              <a:latin typeface="Aptos"/>
            </a:rPr>
            <a:t>Challenges and Needs</a:t>
          </a:r>
          <a:endParaRPr lang="en-US" sz="2000"/>
        </a:p>
      </dgm:t>
    </dgm:pt>
    <dgm:pt modelId="{EF3FC342-4247-48B6-B2BE-8C127F3C0E32}" type="parTrans" cxnId="{2B81148E-75C9-4561-A775-C29C207FAADB}">
      <dgm:prSet/>
      <dgm:spPr/>
      <dgm:t>
        <a:bodyPr/>
        <a:lstStyle/>
        <a:p>
          <a:endParaRPr lang="en-US"/>
        </a:p>
      </dgm:t>
    </dgm:pt>
    <dgm:pt modelId="{6F10281C-DE6C-4710-8BBC-FFEF35B63314}" type="sibTrans" cxnId="{2B81148E-75C9-4561-A775-C29C207FAADB}">
      <dgm:prSet/>
      <dgm:spPr/>
      <dgm:t>
        <a:bodyPr/>
        <a:lstStyle/>
        <a:p>
          <a:endParaRPr lang="en-US"/>
        </a:p>
      </dgm:t>
    </dgm:pt>
    <dgm:pt modelId="{7B4FFD6A-6F2F-40F9-88BC-42DFB7C1D245}">
      <dgm:prSet phldrT="[Text]" phldr="0"/>
      <dgm:spPr>
        <a:solidFill>
          <a:schemeClr val="tx1">
            <a:lumMod val="65000"/>
            <a:lumOff val="35000"/>
          </a:schemeClr>
        </a:solidFill>
      </dgm:spPr>
      <dgm:t>
        <a:bodyPr/>
        <a:lstStyle/>
        <a:p>
          <a:pPr rtl="0"/>
          <a:r>
            <a:rPr lang="en-US" dirty="0">
              <a:latin typeface="Aptos Display" panose="02110004020202020204"/>
            </a:rPr>
            <a:t>Cycle Two                                                             (April 2027-December 2027)</a:t>
          </a:r>
          <a:endParaRPr lang="en-US" dirty="0"/>
        </a:p>
      </dgm:t>
    </dgm:pt>
    <dgm:pt modelId="{F09E02F3-48D8-4F26-AD06-533D0E0A692C}" type="parTrans" cxnId="{E44744CD-ECE2-4D13-A68F-E5973A0CAFAE}">
      <dgm:prSet/>
      <dgm:spPr/>
      <dgm:t>
        <a:bodyPr/>
        <a:lstStyle/>
        <a:p>
          <a:endParaRPr lang="en-US"/>
        </a:p>
      </dgm:t>
    </dgm:pt>
    <dgm:pt modelId="{5687A910-7892-494A-9946-A8555AD77DD2}" type="sibTrans" cxnId="{E44744CD-ECE2-4D13-A68F-E5973A0CAFAE}">
      <dgm:prSet/>
      <dgm:spPr/>
      <dgm:t>
        <a:bodyPr/>
        <a:lstStyle/>
        <a:p>
          <a:endParaRPr lang="en-US"/>
        </a:p>
      </dgm:t>
    </dgm:pt>
    <dgm:pt modelId="{2916D0C1-04A3-4D0C-8C57-957269E1D88F}">
      <dgm:prSet phldrT="[Text]" phldr="0" custT="1"/>
      <dgm:spPr/>
      <dgm:t>
        <a:bodyPr/>
        <a:lstStyle/>
        <a:p>
          <a:pPr rtl="0"/>
          <a:r>
            <a:rPr lang="en-US" sz="2000">
              <a:latin typeface="Aptos Display" panose="02110004020202020204"/>
            </a:rPr>
            <a:t>Key competencies</a:t>
          </a:r>
          <a:endParaRPr lang="en-US" sz="2000" dirty="0">
            <a:latin typeface="Aptos Display" panose="02110004020202020204"/>
          </a:endParaRPr>
        </a:p>
      </dgm:t>
    </dgm:pt>
    <dgm:pt modelId="{912C091B-50F6-48ED-B6AB-0D65B53A0182}" type="parTrans" cxnId="{BB90D491-F9C3-4223-BA3A-D1DF7E721AC6}">
      <dgm:prSet/>
      <dgm:spPr/>
      <dgm:t>
        <a:bodyPr/>
        <a:lstStyle/>
        <a:p>
          <a:endParaRPr lang="en-US"/>
        </a:p>
      </dgm:t>
    </dgm:pt>
    <dgm:pt modelId="{B4211696-7664-4377-A9CB-034543D4CFB1}" type="sibTrans" cxnId="{BB90D491-F9C3-4223-BA3A-D1DF7E721AC6}">
      <dgm:prSet/>
      <dgm:spPr/>
      <dgm:t>
        <a:bodyPr/>
        <a:lstStyle/>
        <a:p>
          <a:endParaRPr lang="en-US"/>
        </a:p>
      </dgm:t>
    </dgm:pt>
    <dgm:pt modelId="{88B5F06D-213A-45F2-B091-D563F2591D9A}">
      <dgm:prSet phldrT="[Text]" phldr="0"/>
      <dgm:spPr/>
      <dgm:t>
        <a:bodyPr/>
        <a:lstStyle/>
        <a:p>
          <a:pPr rtl="0"/>
          <a:r>
            <a:rPr lang="en-US" sz="2000" dirty="0">
              <a:latin typeface="Aptos Display" panose="02110004020202020204"/>
            </a:rPr>
            <a:t>Training priorities</a:t>
          </a:r>
          <a:endParaRPr lang="en-US" sz="2000" dirty="0"/>
        </a:p>
      </dgm:t>
    </dgm:pt>
    <dgm:pt modelId="{10753D5F-0544-463F-8E5C-4877E769E738}" type="parTrans" cxnId="{95DD11A1-ACEB-47E9-972C-BC514626894B}">
      <dgm:prSet/>
      <dgm:spPr/>
      <dgm:t>
        <a:bodyPr/>
        <a:lstStyle/>
        <a:p>
          <a:endParaRPr lang="en-US"/>
        </a:p>
      </dgm:t>
    </dgm:pt>
    <dgm:pt modelId="{64355D6A-EFCE-4B70-8FBF-90476E2D4691}" type="sibTrans" cxnId="{95DD11A1-ACEB-47E9-972C-BC514626894B}">
      <dgm:prSet/>
      <dgm:spPr/>
      <dgm:t>
        <a:bodyPr/>
        <a:lstStyle/>
        <a:p>
          <a:endParaRPr lang="en-US"/>
        </a:p>
      </dgm:t>
    </dgm:pt>
    <dgm:pt modelId="{26CE169B-8822-4A38-91F2-419A31BAA829}">
      <dgm:prSet phldrT="[Text]" phldr="0"/>
      <dgm:spPr/>
      <dgm:t>
        <a:bodyPr/>
        <a:lstStyle/>
        <a:p>
          <a:r>
            <a:rPr lang="en-GB" sz="2000" dirty="0" err="1">
              <a:latin typeface="Aptos"/>
            </a:rPr>
            <a:t>Recognitio</a:t>
          </a:r>
          <a:r>
            <a:rPr lang="en-GB" sz="2000" dirty="0">
              <a:latin typeface="Aptos"/>
            </a:rPr>
            <a:t>n</a:t>
          </a:r>
        </a:p>
      </dgm:t>
    </dgm:pt>
    <dgm:pt modelId="{1467C2A4-04B0-4B07-9D18-CA54F33182B3}" type="parTrans" cxnId="{070E680D-128B-44D5-9577-2FB19E3A4F18}">
      <dgm:prSet/>
      <dgm:spPr/>
      <dgm:t>
        <a:bodyPr/>
        <a:lstStyle/>
        <a:p>
          <a:endParaRPr lang="en-GB"/>
        </a:p>
      </dgm:t>
    </dgm:pt>
    <dgm:pt modelId="{FD510951-0315-417F-B71C-D308BDFF743F}" type="sibTrans" cxnId="{070E680D-128B-44D5-9577-2FB19E3A4F18}">
      <dgm:prSet/>
      <dgm:spPr/>
      <dgm:t>
        <a:bodyPr/>
        <a:lstStyle/>
        <a:p>
          <a:endParaRPr lang="en-GB"/>
        </a:p>
      </dgm:t>
    </dgm:pt>
    <dgm:pt modelId="{6AF62E2E-DD7D-4C6F-AA6D-06BC209D4A22}">
      <dgm:prSet phldrT="[Text]" phldr="0"/>
      <dgm:spPr/>
      <dgm:t>
        <a:bodyPr/>
        <a:lstStyle/>
        <a:p>
          <a:pPr rtl="0"/>
          <a:r>
            <a:rPr lang="en-GB" sz="2000" dirty="0">
              <a:latin typeface="Aptos"/>
            </a:rPr>
            <a:t>Future </a:t>
          </a:r>
          <a:r>
            <a:rPr lang="en-GB" sz="2000" dirty="0" err="1">
              <a:latin typeface="Aptos"/>
            </a:rPr>
            <a:t>prioritie</a:t>
          </a:r>
          <a:r>
            <a:rPr lang="en-GB" sz="2000" dirty="0">
              <a:latin typeface="Aptos"/>
            </a:rPr>
            <a:t>s</a:t>
          </a:r>
        </a:p>
      </dgm:t>
    </dgm:pt>
    <dgm:pt modelId="{1FE87D56-C258-40F6-9D02-08CE055FAFFA}" type="parTrans" cxnId="{9D4F515D-2FE1-48AD-9F7C-837728873865}">
      <dgm:prSet/>
      <dgm:spPr/>
      <dgm:t>
        <a:bodyPr/>
        <a:lstStyle/>
        <a:p>
          <a:endParaRPr lang="en-GB"/>
        </a:p>
      </dgm:t>
    </dgm:pt>
    <dgm:pt modelId="{275E915B-D808-4FED-871C-D1DAAD2A25A0}" type="sibTrans" cxnId="{9D4F515D-2FE1-48AD-9F7C-837728873865}">
      <dgm:prSet/>
      <dgm:spPr/>
      <dgm:t>
        <a:bodyPr/>
        <a:lstStyle/>
        <a:p>
          <a:endParaRPr lang="en-GB"/>
        </a:p>
      </dgm:t>
    </dgm:pt>
    <dgm:pt modelId="{6A89F4C8-4F47-4FB1-90F7-EBE26272AAF1}">
      <dgm:prSet phldrT="[Text]" phldr="0"/>
      <dgm:spPr>
        <a:solidFill>
          <a:schemeClr val="tx1">
            <a:lumMod val="65000"/>
            <a:lumOff val="35000"/>
          </a:schemeClr>
        </a:solidFill>
      </dgm:spPr>
      <dgm:t>
        <a:bodyPr/>
        <a:lstStyle/>
        <a:p>
          <a:pPr rtl="0"/>
          <a:r>
            <a:rPr lang="en-US" sz="2600" dirty="0">
              <a:latin typeface="Aptos Display" panose="02110004020202020204"/>
            </a:rPr>
            <a:t>Cycle Three                                    (February 2028-January 2029)</a:t>
          </a:r>
          <a:endParaRPr lang="en-US" sz="2600" dirty="0">
            <a:solidFill>
              <a:srgbClr val="444444"/>
            </a:solidFill>
            <a:latin typeface="Calibri"/>
            <a:ea typeface="Calibri"/>
            <a:cs typeface="Calibri"/>
          </a:endParaRPr>
        </a:p>
      </dgm:t>
    </dgm:pt>
    <dgm:pt modelId="{89695AE2-BF0D-4E48-A923-A0AE6528C09E}" type="parTrans" cxnId="{8A4AA3C2-52A5-4CA9-9F2A-D092FED4752C}">
      <dgm:prSet/>
      <dgm:spPr/>
      <dgm:t>
        <a:bodyPr/>
        <a:lstStyle/>
        <a:p>
          <a:endParaRPr lang="en-GB"/>
        </a:p>
      </dgm:t>
    </dgm:pt>
    <dgm:pt modelId="{FA76FCB3-BDFB-49F5-B259-F119A4FB3D28}" type="sibTrans" cxnId="{8A4AA3C2-52A5-4CA9-9F2A-D092FED4752C}">
      <dgm:prSet/>
      <dgm:spPr/>
      <dgm:t>
        <a:bodyPr/>
        <a:lstStyle/>
        <a:p>
          <a:endParaRPr lang="en-GB"/>
        </a:p>
      </dgm:t>
    </dgm:pt>
    <dgm:pt modelId="{9E0033DC-9CB0-41D4-852D-F8901B150D60}">
      <dgm:prSet phldrT="[Text]" phldr="0" custT="1"/>
      <dgm:spPr/>
      <dgm:t>
        <a:bodyPr/>
        <a:lstStyle/>
        <a:p>
          <a:pPr rtl="0"/>
          <a:r>
            <a:rPr lang="en-US" sz="2000" dirty="0">
              <a:solidFill>
                <a:srgbClr val="000000"/>
              </a:solidFill>
              <a:latin typeface="Calibri"/>
              <a:ea typeface="Calibri"/>
              <a:cs typeface="Calibri"/>
            </a:rPr>
            <a:t>Role of AI in the work of RPs</a:t>
          </a:r>
          <a:endParaRPr lang="en-US" sz="2000" dirty="0"/>
        </a:p>
      </dgm:t>
    </dgm:pt>
    <dgm:pt modelId="{7D3CE661-F5D4-4194-BDE1-0C789E3B2E03}" type="parTrans" cxnId="{11525357-2619-40F3-97F7-48CB7D46DBF1}">
      <dgm:prSet/>
      <dgm:spPr/>
      <dgm:t>
        <a:bodyPr/>
        <a:lstStyle/>
        <a:p>
          <a:endParaRPr lang="en-GB"/>
        </a:p>
      </dgm:t>
    </dgm:pt>
    <dgm:pt modelId="{66B3AD8A-541C-43B7-AB72-81B331A92036}" type="sibTrans" cxnId="{11525357-2619-40F3-97F7-48CB7D46DBF1}">
      <dgm:prSet/>
      <dgm:spPr/>
      <dgm:t>
        <a:bodyPr/>
        <a:lstStyle/>
        <a:p>
          <a:endParaRPr lang="en-GB"/>
        </a:p>
      </dgm:t>
    </dgm:pt>
    <dgm:pt modelId="{0D6CC6FD-FF9C-41AA-93D7-AFBEAD4138E1}">
      <dgm:prSet phldrT="[Text]" phldr="0"/>
      <dgm:spPr/>
      <dgm:t>
        <a:bodyPr/>
        <a:lstStyle/>
        <a:p>
          <a:pPr rtl="0"/>
          <a:r>
            <a:rPr lang="en-US" sz="2000" dirty="0">
              <a:latin typeface="Calibri"/>
              <a:ea typeface="Calibri"/>
              <a:cs typeface="Calibri"/>
            </a:rPr>
            <a:t>The impact of AI on the sector</a:t>
          </a:r>
        </a:p>
      </dgm:t>
    </dgm:pt>
    <dgm:pt modelId="{FAB13A57-1CA1-4D9B-9D64-9E375E0556A7}" type="parTrans" cxnId="{1FABE9A2-E858-405A-B5D5-413DE9EABC20}">
      <dgm:prSet/>
      <dgm:spPr/>
      <dgm:t>
        <a:bodyPr/>
        <a:lstStyle/>
        <a:p>
          <a:endParaRPr lang="en-GB"/>
        </a:p>
      </dgm:t>
    </dgm:pt>
    <dgm:pt modelId="{B8794478-3B1F-402B-BA4C-4F720DACBD01}" type="sibTrans" cxnId="{1FABE9A2-E858-405A-B5D5-413DE9EABC20}">
      <dgm:prSet/>
      <dgm:spPr/>
      <dgm:t>
        <a:bodyPr/>
        <a:lstStyle/>
        <a:p>
          <a:endParaRPr lang="en-GB"/>
        </a:p>
      </dgm:t>
    </dgm:pt>
    <dgm:pt modelId="{7853A2EC-FD19-418E-9001-F9925A28DB4F}" type="pres">
      <dgm:prSet presAssocID="{1949A826-901F-4F33-999C-E19AB1883E98}" presName="Name0" presStyleCnt="0">
        <dgm:presLayoutVars>
          <dgm:dir/>
          <dgm:animLvl val="lvl"/>
          <dgm:resizeHandles val="exact"/>
        </dgm:presLayoutVars>
      </dgm:prSet>
      <dgm:spPr/>
    </dgm:pt>
    <dgm:pt modelId="{8CB6CB9E-0A4F-470A-AA43-E13F01329457}" type="pres">
      <dgm:prSet presAssocID="{06AD738D-98DB-4057-882B-28FE677C80B1}" presName="composite" presStyleCnt="0"/>
      <dgm:spPr/>
    </dgm:pt>
    <dgm:pt modelId="{79611AA7-C83E-47EB-9257-2E349D5638A6}" type="pres">
      <dgm:prSet presAssocID="{06AD738D-98DB-4057-882B-28FE677C80B1}" presName="parTx" presStyleLbl="alignNode1" presStyleIdx="0" presStyleCnt="3">
        <dgm:presLayoutVars>
          <dgm:chMax val="0"/>
          <dgm:chPref val="0"/>
          <dgm:bulletEnabled val="1"/>
        </dgm:presLayoutVars>
      </dgm:prSet>
      <dgm:spPr/>
    </dgm:pt>
    <dgm:pt modelId="{1BCBBF97-F55B-44F6-9EA5-E7F4BDA05046}" type="pres">
      <dgm:prSet presAssocID="{06AD738D-98DB-4057-882B-28FE677C80B1}" presName="desTx" presStyleLbl="alignAccFollowNode1" presStyleIdx="0" presStyleCnt="3">
        <dgm:presLayoutVars>
          <dgm:bulletEnabled val="1"/>
        </dgm:presLayoutVars>
      </dgm:prSet>
      <dgm:spPr/>
    </dgm:pt>
    <dgm:pt modelId="{3A595BCE-28DF-48A6-8B01-CEB3C9A3C79F}" type="pres">
      <dgm:prSet presAssocID="{3686BA83-009E-4211-81F1-EA5225642F3A}" presName="space" presStyleCnt="0"/>
      <dgm:spPr/>
    </dgm:pt>
    <dgm:pt modelId="{F256D98A-A597-4B61-9479-B2DD66F67040}" type="pres">
      <dgm:prSet presAssocID="{7B4FFD6A-6F2F-40F9-88BC-42DFB7C1D245}" presName="composite" presStyleCnt="0"/>
      <dgm:spPr/>
    </dgm:pt>
    <dgm:pt modelId="{BC0CA6BE-4CFE-483E-A8F3-D6EE82F3FAF6}" type="pres">
      <dgm:prSet presAssocID="{7B4FFD6A-6F2F-40F9-88BC-42DFB7C1D245}" presName="parTx" presStyleLbl="alignNode1" presStyleIdx="1" presStyleCnt="3">
        <dgm:presLayoutVars>
          <dgm:chMax val="0"/>
          <dgm:chPref val="0"/>
          <dgm:bulletEnabled val="1"/>
        </dgm:presLayoutVars>
      </dgm:prSet>
      <dgm:spPr/>
    </dgm:pt>
    <dgm:pt modelId="{75614A87-41E5-4850-86E9-5556431A1EB8}" type="pres">
      <dgm:prSet presAssocID="{7B4FFD6A-6F2F-40F9-88BC-42DFB7C1D245}" presName="desTx" presStyleLbl="alignAccFollowNode1" presStyleIdx="1" presStyleCnt="3">
        <dgm:presLayoutVars>
          <dgm:bulletEnabled val="1"/>
        </dgm:presLayoutVars>
      </dgm:prSet>
      <dgm:spPr/>
    </dgm:pt>
    <dgm:pt modelId="{A1CC2AEC-FCEE-4605-A6A0-C6E3C465D1AC}" type="pres">
      <dgm:prSet presAssocID="{5687A910-7892-494A-9946-A8555AD77DD2}" presName="space" presStyleCnt="0"/>
      <dgm:spPr/>
    </dgm:pt>
    <dgm:pt modelId="{C55002E5-4B25-47D2-BF9F-EAFB32AE2CC6}" type="pres">
      <dgm:prSet presAssocID="{6A89F4C8-4F47-4FB1-90F7-EBE26272AAF1}" presName="composite" presStyleCnt="0"/>
      <dgm:spPr/>
    </dgm:pt>
    <dgm:pt modelId="{D4CE3538-6AAB-49BF-84AE-6E875981D27C}" type="pres">
      <dgm:prSet presAssocID="{6A89F4C8-4F47-4FB1-90F7-EBE26272AAF1}" presName="parTx" presStyleLbl="alignNode1" presStyleIdx="2" presStyleCnt="3">
        <dgm:presLayoutVars>
          <dgm:chMax val="0"/>
          <dgm:chPref val="0"/>
          <dgm:bulletEnabled val="1"/>
        </dgm:presLayoutVars>
      </dgm:prSet>
      <dgm:spPr/>
    </dgm:pt>
    <dgm:pt modelId="{015A3980-3F0B-4AEF-A088-418722D7250E}" type="pres">
      <dgm:prSet presAssocID="{6A89F4C8-4F47-4FB1-90F7-EBE26272AAF1}" presName="desTx" presStyleLbl="alignAccFollowNode1" presStyleIdx="2" presStyleCnt="3">
        <dgm:presLayoutVars>
          <dgm:bulletEnabled val="1"/>
        </dgm:presLayoutVars>
      </dgm:prSet>
      <dgm:spPr/>
    </dgm:pt>
  </dgm:ptLst>
  <dgm:cxnLst>
    <dgm:cxn modelId="{0901BA05-D4CE-479D-B6AC-012239EC23BD}" type="presOf" srcId="{06AD738D-98DB-4057-882B-28FE677C80B1}" destId="{79611AA7-C83E-47EB-9257-2E349D5638A6}" srcOrd="0" destOrd="0" presId="urn:microsoft.com/office/officeart/2005/8/layout/hList1"/>
    <dgm:cxn modelId="{070E680D-128B-44D5-9577-2FB19E3A4F18}" srcId="{06AD738D-98DB-4057-882B-28FE677C80B1}" destId="{26CE169B-8822-4A38-91F2-419A31BAA829}" srcOrd="2" destOrd="0" parTransId="{1467C2A4-04B0-4B07-9D18-CA54F33182B3}" sibTransId="{FD510951-0315-417F-B71C-D308BDFF743F}"/>
    <dgm:cxn modelId="{91684118-CA58-4F3B-A9D9-F40F06EC8754}" srcId="{06AD738D-98DB-4057-882B-28FE677C80B1}" destId="{F44AC5A5-4308-4244-B1CB-6A1E848E0890}" srcOrd="0" destOrd="0" parTransId="{0BEB9FB3-D76A-4F23-8A41-E3F152610D35}" sibTransId="{E3268007-1C25-4C55-8B73-0A666F554595}"/>
    <dgm:cxn modelId="{2C0EC53F-543E-4B88-941B-FBBADCAA906F}" type="presOf" srcId="{B9CF9647-E141-4DEF-8582-7D07A2EA7E3C}" destId="{1BCBBF97-F55B-44F6-9EA5-E7F4BDA05046}" srcOrd="0" destOrd="1" presId="urn:microsoft.com/office/officeart/2005/8/layout/hList1"/>
    <dgm:cxn modelId="{2E8DEC40-CD32-4462-A890-AF65267A2EBB}" srcId="{1949A826-901F-4F33-999C-E19AB1883E98}" destId="{06AD738D-98DB-4057-882B-28FE677C80B1}" srcOrd="0" destOrd="0" parTransId="{8D83C547-D4F4-4E8E-BD78-E632BE645D70}" sibTransId="{3686BA83-009E-4211-81F1-EA5225642F3A}"/>
    <dgm:cxn modelId="{9D4F515D-2FE1-48AD-9F7C-837728873865}" srcId="{06AD738D-98DB-4057-882B-28FE677C80B1}" destId="{6AF62E2E-DD7D-4C6F-AA6D-06BC209D4A22}" srcOrd="3" destOrd="0" parTransId="{1FE87D56-C258-40F6-9D02-08CE055FAFFA}" sibTransId="{275E915B-D808-4FED-871C-D1DAAD2A25A0}"/>
    <dgm:cxn modelId="{3798006D-181A-4158-A11E-77AC91F6CA71}" type="presOf" srcId="{6A89F4C8-4F47-4FB1-90F7-EBE26272AAF1}" destId="{D4CE3538-6AAB-49BF-84AE-6E875981D27C}" srcOrd="0" destOrd="0" presId="urn:microsoft.com/office/officeart/2005/8/layout/hList1"/>
    <dgm:cxn modelId="{7DB79150-7EE4-4D1C-B3E1-BC09A9337EAF}" type="presOf" srcId="{F44AC5A5-4308-4244-B1CB-6A1E848E0890}" destId="{1BCBBF97-F55B-44F6-9EA5-E7F4BDA05046}" srcOrd="0" destOrd="0" presId="urn:microsoft.com/office/officeart/2005/8/layout/hList1"/>
    <dgm:cxn modelId="{11525357-2619-40F3-97F7-48CB7D46DBF1}" srcId="{6A89F4C8-4F47-4FB1-90F7-EBE26272AAF1}" destId="{9E0033DC-9CB0-41D4-852D-F8901B150D60}" srcOrd="0" destOrd="0" parTransId="{7D3CE661-F5D4-4194-BDE1-0C789E3B2E03}" sibTransId="{66B3AD8A-541C-43B7-AB72-81B331A92036}"/>
    <dgm:cxn modelId="{723DE35A-C6D2-4F25-9A83-4E956A7D668A}" type="presOf" srcId="{0D6CC6FD-FF9C-41AA-93D7-AFBEAD4138E1}" destId="{015A3980-3F0B-4AEF-A088-418722D7250E}" srcOrd="0" destOrd="1" presId="urn:microsoft.com/office/officeart/2005/8/layout/hList1"/>
    <dgm:cxn modelId="{2B81148E-75C9-4561-A775-C29C207FAADB}" srcId="{06AD738D-98DB-4057-882B-28FE677C80B1}" destId="{B9CF9647-E141-4DEF-8582-7D07A2EA7E3C}" srcOrd="1" destOrd="0" parTransId="{EF3FC342-4247-48B6-B2BE-8C127F3C0E32}" sibTransId="{6F10281C-DE6C-4710-8BBC-FFEF35B63314}"/>
    <dgm:cxn modelId="{BB90D491-F9C3-4223-BA3A-D1DF7E721AC6}" srcId="{7B4FFD6A-6F2F-40F9-88BC-42DFB7C1D245}" destId="{2916D0C1-04A3-4D0C-8C57-957269E1D88F}" srcOrd="0" destOrd="0" parTransId="{912C091B-50F6-48ED-B6AB-0D65B53A0182}" sibTransId="{B4211696-7664-4377-A9CB-034543D4CFB1}"/>
    <dgm:cxn modelId="{F7ABEF9E-2A07-4718-A83A-21D0863FDD63}" type="presOf" srcId="{7B4FFD6A-6F2F-40F9-88BC-42DFB7C1D245}" destId="{BC0CA6BE-4CFE-483E-A8F3-D6EE82F3FAF6}" srcOrd="0" destOrd="0" presId="urn:microsoft.com/office/officeart/2005/8/layout/hList1"/>
    <dgm:cxn modelId="{95DD11A1-ACEB-47E9-972C-BC514626894B}" srcId="{7B4FFD6A-6F2F-40F9-88BC-42DFB7C1D245}" destId="{88B5F06D-213A-45F2-B091-D563F2591D9A}" srcOrd="1" destOrd="0" parTransId="{10753D5F-0544-463F-8E5C-4877E769E738}" sibTransId="{64355D6A-EFCE-4B70-8FBF-90476E2D4691}"/>
    <dgm:cxn modelId="{1FABE9A2-E858-405A-B5D5-413DE9EABC20}" srcId="{6A89F4C8-4F47-4FB1-90F7-EBE26272AAF1}" destId="{0D6CC6FD-FF9C-41AA-93D7-AFBEAD4138E1}" srcOrd="1" destOrd="0" parTransId="{FAB13A57-1CA1-4D9B-9D64-9E375E0556A7}" sibTransId="{B8794478-3B1F-402B-BA4C-4F720DACBD01}"/>
    <dgm:cxn modelId="{856E36AF-90FA-45CE-8302-0C7134F3B84B}" type="presOf" srcId="{1949A826-901F-4F33-999C-E19AB1883E98}" destId="{7853A2EC-FD19-418E-9001-F9925A28DB4F}" srcOrd="0" destOrd="0" presId="urn:microsoft.com/office/officeart/2005/8/layout/hList1"/>
    <dgm:cxn modelId="{C19AF4B4-B7EB-44A4-86E5-97AF90FF6870}" type="presOf" srcId="{9E0033DC-9CB0-41D4-852D-F8901B150D60}" destId="{015A3980-3F0B-4AEF-A088-418722D7250E}" srcOrd="0" destOrd="0" presId="urn:microsoft.com/office/officeart/2005/8/layout/hList1"/>
    <dgm:cxn modelId="{8A4AA3C2-52A5-4CA9-9F2A-D092FED4752C}" srcId="{1949A826-901F-4F33-999C-E19AB1883E98}" destId="{6A89F4C8-4F47-4FB1-90F7-EBE26272AAF1}" srcOrd="2" destOrd="0" parTransId="{89695AE2-BF0D-4E48-A923-A0AE6528C09E}" sibTransId="{FA76FCB3-BDFB-49F5-B259-F119A4FB3D28}"/>
    <dgm:cxn modelId="{E44744CD-ECE2-4D13-A68F-E5973A0CAFAE}" srcId="{1949A826-901F-4F33-999C-E19AB1883E98}" destId="{7B4FFD6A-6F2F-40F9-88BC-42DFB7C1D245}" srcOrd="1" destOrd="0" parTransId="{F09E02F3-48D8-4F26-AD06-533D0E0A692C}" sibTransId="{5687A910-7892-494A-9946-A8555AD77DD2}"/>
    <dgm:cxn modelId="{12600DE4-A2A2-40BA-8847-965F879BD179}" type="presOf" srcId="{2916D0C1-04A3-4D0C-8C57-957269E1D88F}" destId="{75614A87-41E5-4850-86E9-5556431A1EB8}" srcOrd="0" destOrd="0" presId="urn:microsoft.com/office/officeart/2005/8/layout/hList1"/>
    <dgm:cxn modelId="{466577EC-E634-45C1-935B-38876C7F177C}" type="presOf" srcId="{88B5F06D-213A-45F2-B091-D563F2591D9A}" destId="{75614A87-41E5-4850-86E9-5556431A1EB8}" srcOrd="0" destOrd="1" presId="urn:microsoft.com/office/officeart/2005/8/layout/hList1"/>
    <dgm:cxn modelId="{BCBFC0F0-A099-4E57-99A3-C5868F71F9D8}" type="presOf" srcId="{6AF62E2E-DD7D-4C6F-AA6D-06BC209D4A22}" destId="{1BCBBF97-F55B-44F6-9EA5-E7F4BDA05046}" srcOrd="0" destOrd="3" presId="urn:microsoft.com/office/officeart/2005/8/layout/hList1"/>
    <dgm:cxn modelId="{D02B27F9-C1FA-444C-95D9-BF4948A9E52B}" type="presOf" srcId="{26CE169B-8822-4A38-91F2-419A31BAA829}" destId="{1BCBBF97-F55B-44F6-9EA5-E7F4BDA05046}" srcOrd="0" destOrd="2" presId="urn:microsoft.com/office/officeart/2005/8/layout/hList1"/>
    <dgm:cxn modelId="{1250C279-C5FA-4D79-A552-772F94CE1933}" type="presParOf" srcId="{7853A2EC-FD19-418E-9001-F9925A28DB4F}" destId="{8CB6CB9E-0A4F-470A-AA43-E13F01329457}" srcOrd="0" destOrd="0" presId="urn:microsoft.com/office/officeart/2005/8/layout/hList1"/>
    <dgm:cxn modelId="{E6B1766E-17A1-4934-A576-F4D9723ACA81}" type="presParOf" srcId="{8CB6CB9E-0A4F-470A-AA43-E13F01329457}" destId="{79611AA7-C83E-47EB-9257-2E349D5638A6}" srcOrd="0" destOrd="0" presId="urn:microsoft.com/office/officeart/2005/8/layout/hList1"/>
    <dgm:cxn modelId="{EEB1A328-7A4C-4CC7-9C8D-01A41D23051F}" type="presParOf" srcId="{8CB6CB9E-0A4F-470A-AA43-E13F01329457}" destId="{1BCBBF97-F55B-44F6-9EA5-E7F4BDA05046}" srcOrd="1" destOrd="0" presId="urn:microsoft.com/office/officeart/2005/8/layout/hList1"/>
    <dgm:cxn modelId="{8E06E543-BAAC-4FD6-97B5-2BE809C50185}" type="presParOf" srcId="{7853A2EC-FD19-418E-9001-F9925A28DB4F}" destId="{3A595BCE-28DF-48A6-8B01-CEB3C9A3C79F}" srcOrd="1" destOrd="0" presId="urn:microsoft.com/office/officeart/2005/8/layout/hList1"/>
    <dgm:cxn modelId="{2CFF2E2F-537F-4AFF-A242-4CCFFC4D8BE2}" type="presParOf" srcId="{7853A2EC-FD19-418E-9001-F9925A28DB4F}" destId="{F256D98A-A597-4B61-9479-B2DD66F67040}" srcOrd="2" destOrd="0" presId="urn:microsoft.com/office/officeart/2005/8/layout/hList1"/>
    <dgm:cxn modelId="{4D1DEA7D-1F47-4606-9C9D-06FF7FEB9AB4}" type="presParOf" srcId="{F256D98A-A597-4B61-9479-B2DD66F67040}" destId="{BC0CA6BE-4CFE-483E-A8F3-D6EE82F3FAF6}" srcOrd="0" destOrd="0" presId="urn:microsoft.com/office/officeart/2005/8/layout/hList1"/>
    <dgm:cxn modelId="{14E1D8D3-8E0F-4C5C-BDFF-66F7A8611E3F}" type="presParOf" srcId="{F256D98A-A597-4B61-9479-B2DD66F67040}" destId="{75614A87-41E5-4850-86E9-5556431A1EB8}" srcOrd="1" destOrd="0" presId="urn:microsoft.com/office/officeart/2005/8/layout/hList1"/>
    <dgm:cxn modelId="{F874685B-4164-4DEC-A315-F68B0330286C}" type="presParOf" srcId="{7853A2EC-FD19-418E-9001-F9925A28DB4F}" destId="{A1CC2AEC-FCEE-4605-A6A0-C6E3C465D1AC}" srcOrd="3" destOrd="0" presId="urn:microsoft.com/office/officeart/2005/8/layout/hList1"/>
    <dgm:cxn modelId="{A1D40E77-3EF5-45E5-BE0B-7F60ADF892F8}" type="presParOf" srcId="{7853A2EC-FD19-418E-9001-F9925A28DB4F}" destId="{C55002E5-4B25-47D2-BF9F-EAFB32AE2CC6}" srcOrd="4" destOrd="0" presId="urn:microsoft.com/office/officeart/2005/8/layout/hList1"/>
    <dgm:cxn modelId="{1E5E5511-FE7A-40E6-9C08-8D2D4BDFECA7}" type="presParOf" srcId="{C55002E5-4B25-47D2-BF9F-EAFB32AE2CC6}" destId="{D4CE3538-6AAB-49BF-84AE-6E875981D27C}" srcOrd="0" destOrd="0" presId="urn:microsoft.com/office/officeart/2005/8/layout/hList1"/>
    <dgm:cxn modelId="{21BC94F6-9FB4-41E4-9661-D5182912D25F}" type="presParOf" srcId="{C55002E5-4B25-47D2-BF9F-EAFB32AE2CC6}" destId="{015A3980-3F0B-4AEF-A088-418722D7250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B8E0B9-5944-42CA-844C-2F6EF7193C91}" type="doc">
      <dgm:prSet loTypeId="urn:microsoft.com/office/officeart/2005/8/layout/default" loCatId="list" qsTypeId="urn:microsoft.com/office/officeart/2005/8/quickstyle/simple1" qsCatId="simple" csTypeId="urn:microsoft.com/office/officeart/2005/8/colors/accent4_2" csCatId="accent4" phldr="1"/>
      <dgm:spPr/>
      <dgm:t>
        <a:bodyPr/>
        <a:lstStyle/>
        <a:p>
          <a:endParaRPr lang="en-US"/>
        </a:p>
      </dgm:t>
    </dgm:pt>
    <dgm:pt modelId="{04363467-9451-43E2-887A-6595F8C247BD}">
      <dgm:prSet phldrT="[Text]" phldr="0"/>
      <dgm:spPr/>
      <dgm:t>
        <a:bodyPr/>
        <a:lstStyle/>
        <a:p>
          <a:pPr rtl="0"/>
          <a:r>
            <a:rPr lang="en-US">
              <a:latin typeface="Aptos Display" panose="02110004020202020204"/>
            </a:rPr>
            <a:t>Participants had different interpretations of the term 'Research Professional', including who is an RP and what roles fall under 'RP'</a:t>
          </a:r>
          <a:endParaRPr lang="en-US" dirty="0"/>
        </a:p>
      </dgm:t>
    </dgm:pt>
    <dgm:pt modelId="{5A3E70A3-46F6-4FF3-9DF5-E28CE9915451}" type="parTrans" cxnId="{E8FA9378-A5B0-4700-AEE9-CD7A334E2CED}">
      <dgm:prSet/>
      <dgm:spPr/>
      <dgm:t>
        <a:bodyPr/>
        <a:lstStyle/>
        <a:p>
          <a:endParaRPr lang="en-US"/>
        </a:p>
      </dgm:t>
    </dgm:pt>
    <dgm:pt modelId="{724BF10E-1362-4D08-BDCF-AAFD53371CDD}" type="sibTrans" cxnId="{E8FA9378-A5B0-4700-AEE9-CD7A334E2CED}">
      <dgm:prSet/>
      <dgm:spPr/>
      <dgm:t>
        <a:bodyPr/>
        <a:lstStyle/>
        <a:p>
          <a:endParaRPr lang="en-US"/>
        </a:p>
      </dgm:t>
    </dgm:pt>
    <dgm:pt modelId="{BD392D38-8813-4615-B4BC-E6D9E1A54439}">
      <dgm:prSet phldrT="[Text]" phldr="0"/>
      <dgm:spPr/>
      <dgm:t>
        <a:bodyPr/>
        <a:lstStyle/>
        <a:p>
          <a:pPr rtl="0"/>
          <a:r>
            <a:rPr lang="en-US" dirty="0">
              <a:latin typeface="Aptos Display" panose="02110004020202020204"/>
            </a:rPr>
            <a:t>Different degrees of association with the term 'research professional' (personal professional identity)</a:t>
          </a:r>
        </a:p>
      </dgm:t>
    </dgm:pt>
    <dgm:pt modelId="{4A993C1F-9967-4FCB-A3A8-EAA57670C875}" type="parTrans" cxnId="{4A12E996-A1A3-4FDB-99E8-A0D997F1E07F}">
      <dgm:prSet/>
      <dgm:spPr/>
      <dgm:t>
        <a:bodyPr/>
        <a:lstStyle/>
        <a:p>
          <a:endParaRPr lang="en-US"/>
        </a:p>
      </dgm:t>
    </dgm:pt>
    <dgm:pt modelId="{1E8A072C-E942-426E-B147-609EBCB9A082}" type="sibTrans" cxnId="{4A12E996-A1A3-4FDB-99E8-A0D997F1E07F}">
      <dgm:prSet/>
      <dgm:spPr/>
      <dgm:t>
        <a:bodyPr/>
        <a:lstStyle/>
        <a:p>
          <a:endParaRPr lang="en-US"/>
        </a:p>
      </dgm:t>
    </dgm:pt>
    <dgm:pt modelId="{CEBB53F0-F99F-4F8F-8461-95E0928B78CA}">
      <dgm:prSet phldrT="[Text]" phldr="0"/>
      <dgm:spPr/>
      <dgm:t>
        <a:bodyPr/>
        <a:lstStyle/>
        <a:p>
          <a:pPr rtl="0"/>
          <a:r>
            <a:rPr lang="en-US" dirty="0">
              <a:latin typeface="Aptos Display" panose="02110004020202020204"/>
            </a:rPr>
            <a:t>Perception that 'RP' may include researchers and academic staff</a:t>
          </a:r>
          <a:endParaRPr lang="en-US" dirty="0"/>
        </a:p>
      </dgm:t>
    </dgm:pt>
    <dgm:pt modelId="{9AB28FD1-49BF-4C90-9364-0BAC98614354}" type="parTrans" cxnId="{63AB13DB-836A-40C8-A212-606388D801D9}">
      <dgm:prSet/>
      <dgm:spPr/>
      <dgm:t>
        <a:bodyPr/>
        <a:lstStyle/>
        <a:p>
          <a:endParaRPr lang="en-GB"/>
        </a:p>
      </dgm:t>
    </dgm:pt>
    <dgm:pt modelId="{22C15E7E-71BC-4338-941E-B87709E73974}" type="sibTrans" cxnId="{63AB13DB-836A-40C8-A212-606388D801D9}">
      <dgm:prSet/>
      <dgm:spPr/>
      <dgm:t>
        <a:bodyPr/>
        <a:lstStyle/>
        <a:p>
          <a:endParaRPr lang="en-GB"/>
        </a:p>
      </dgm:t>
    </dgm:pt>
    <dgm:pt modelId="{40851643-A3B0-483B-AFB4-82592A3DC791}" type="pres">
      <dgm:prSet presAssocID="{D4B8E0B9-5944-42CA-844C-2F6EF7193C91}" presName="diagram" presStyleCnt="0">
        <dgm:presLayoutVars>
          <dgm:dir/>
          <dgm:resizeHandles val="exact"/>
        </dgm:presLayoutVars>
      </dgm:prSet>
      <dgm:spPr/>
    </dgm:pt>
    <dgm:pt modelId="{F3895824-063C-4308-80C2-EB4A8CC716C5}" type="pres">
      <dgm:prSet presAssocID="{04363467-9451-43E2-887A-6595F8C247BD}" presName="node" presStyleLbl="node1" presStyleIdx="0" presStyleCnt="3">
        <dgm:presLayoutVars>
          <dgm:bulletEnabled val="1"/>
        </dgm:presLayoutVars>
      </dgm:prSet>
      <dgm:spPr/>
    </dgm:pt>
    <dgm:pt modelId="{C5FF24DF-0DAB-45E3-BBCF-2E720656B194}" type="pres">
      <dgm:prSet presAssocID="{724BF10E-1362-4D08-BDCF-AAFD53371CDD}" presName="sibTrans" presStyleCnt="0"/>
      <dgm:spPr/>
    </dgm:pt>
    <dgm:pt modelId="{8A86B3A1-A31E-490C-A662-110B717E0291}" type="pres">
      <dgm:prSet presAssocID="{BD392D38-8813-4615-B4BC-E6D9E1A54439}" presName="node" presStyleLbl="node1" presStyleIdx="1" presStyleCnt="3">
        <dgm:presLayoutVars>
          <dgm:bulletEnabled val="1"/>
        </dgm:presLayoutVars>
      </dgm:prSet>
      <dgm:spPr/>
    </dgm:pt>
    <dgm:pt modelId="{CE21D8B8-F992-4F07-B015-D8927B2BAE5E}" type="pres">
      <dgm:prSet presAssocID="{1E8A072C-E942-426E-B147-609EBCB9A082}" presName="sibTrans" presStyleCnt="0"/>
      <dgm:spPr/>
    </dgm:pt>
    <dgm:pt modelId="{B863BD80-BB5A-4156-BEE6-C010B80D1F81}" type="pres">
      <dgm:prSet presAssocID="{CEBB53F0-F99F-4F8F-8461-95E0928B78CA}" presName="node" presStyleLbl="node1" presStyleIdx="2" presStyleCnt="3">
        <dgm:presLayoutVars>
          <dgm:bulletEnabled val="1"/>
        </dgm:presLayoutVars>
      </dgm:prSet>
      <dgm:spPr/>
    </dgm:pt>
  </dgm:ptLst>
  <dgm:cxnLst>
    <dgm:cxn modelId="{97BD9100-1B56-4C81-990B-32C3CDD4E690}" type="presOf" srcId="{04363467-9451-43E2-887A-6595F8C247BD}" destId="{F3895824-063C-4308-80C2-EB4A8CC716C5}" srcOrd="0" destOrd="0" presId="urn:microsoft.com/office/officeart/2005/8/layout/default"/>
    <dgm:cxn modelId="{8C368403-B988-48AD-9AE4-58708E88F236}" type="presOf" srcId="{D4B8E0B9-5944-42CA-844C-2F6EF7193C91}" destId="{40851643-A3B0-483B-AFB4-82592A3DC791}" srcOrd="0" destOrd="0" presId="urn:microsoft.com/office/officeart/2005/8/layout/default"/>
    <dgm:cxn modelId="{E8FA9378-A5B0-4700-AEE9-CD7A334E2CED}" srcId="{D4B8E0B9-5944-42CA-844C-2F6EF7193C91}" destId="{04363467-9451-43E2-887A-6595F8C247BD}" srcOrd="0" destOrd="0" parTransId="{5A3E70A3-46F6-4FF3-9DF5-E28CE9915451}" sibTransId="{724BF10E-1362-4D08-BDCF-AAFD53371CDD}"/>
    <dgm:cxn modelId="{4A12E996-A1A3-4FDB-99E8-A0D997F1E07F}" srcId="{D4B8E0B9-5944-42CA-844C-2F6EF7193C91}" destId="{BD392D38-8813-4615-B4BC-E6D9E1A54439}" srcOrd="1" destOrd="0" parTransId="{4A993C1F-9967-4FCB-A3A8-EAA57670C875}" sibTransId="{1E8A072C-E942-426E-B147-609EBCB9A082}"/>
    <dgm:cxn modelId="{3F54DCD4-518D-40D1-BBEF-AB82D058142E}" type="presOf" srcId="{CEBB53F0-F99F-4F8F-8461-95E0928B78CA}" destId="{B863BD80-BB5A-4156-BEE6-C010B80D1F81}" srcOrd="0" destOrd="0" presId="urn:microsoft.com/office/officeart/2005/8/layout/default"/>
    <dgm:cxn modelId="{63AB13DB-836A-40C8-A212-606388D801D9}" srcId="{D4B8E0B9-5944-42CA-844C-2F6EF7193C91}" destId="{CEBB53F0-F99F-4F8F-8461-95E0928B78CA}" srcOrd="2" destOrd="0" parTransId="{9AB28FD1-49BF-4C90-9364-0BAC98614354}" sibTransId="{22C15E7E-71BC-4338-941E-B87709E73974}"/>
    <dgm:cxn modelId="{4B9872E9-3EEF-4AF0-ADD8-0332877AE7B0}" type="presOf" srcId="{BD392D38-8813-4615-B4BC-E6D9E1A54439}" destId="{8A86B3A1-A31E-490C-A662-110B717E0291}" srcOrd="0" destOrd="0" presId="urn:microsoft.com/office/officeart/2005/8/layout/default"/>
    <dgm:cxn modelId="{A0F8A389-8E91-4ACE-8D9F-8C046418F9CD}" type="presParOf" srcId="{40851643-A3B0-483B-AFB4-82592A3DC791}" destId="{F3895824-063C-4308-80C2-EB4A8CC716C5}" srcOrd="0" destOrd="0" presId="urn:microsoft.com/office/officeart/2005/8/layout/default"/>
    <dgm:cxn modelId="{14A43F0F-17D5-4F23-B9EA-79606662C063}" type="presParOf" srcId="{40851643-A3B0-483B-AFB4-82592A3DC791}" destId="{C5FF24DF-0DAB-45E3-BBCF-2E720656B194}" srcOrd="1" destOrd="0" presId="urn:microsoft.com/office/officeart/2005/8/layout/default"/>
    <dgm:cxn modelId="{5F086AD4-3E17-481C-9C26-F823BC864586}" type="presParOf" srcId="{40851643-A3B0-483B-AFB4-82592A3DC791}" destId="{8A86B3A1-A31E-490C-A662-110B717E0291}" srcOrd="2" destOrd="0" presId="urn:microsoft.com/office/officeart/2005/8/layout/default"/>
    <dgm:cxn modelId="{3BCA1559-D1FD-4C5B-8E41-266A4D04B9B4}" type="presParOf" srcId="{40851643-A3B0-483B-AFB4-82592A3DC791}" destId="{CE21D8B8-F992-4F07-B015-D8927B2BAE5E}" srcOrd="3" destOrd="0" presId="urn:microsoft.com/office/officeart/2005/8/layout/default"/>
    <dgm:cxn modelId="{050F0DBB-A613-496E-A3D7-EA9A83A0C448}" type="presParOf" srcId="{40851643-A3B0-483B-AFB4-82592A3DC791}" destId="{B863BD80-BB5A-4156-BEE6-C010B80D1F81}"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4B8E0B9-5944-42CA-844C-2F6EF7193C91}" type="doc">
      <dgm:prSet loTypeId="urn:microsoft.com/office/officeart/2005/8/layout/default" loCatId="list" qsTypeId="urn:microsoft.com/office/officeart/2005/8/quickstyle/simple1" qsCatId="simple" csTypeId="urn:microsoft.com/office/officeart/2005/8/colors/accent4_2" csCatId="accent4" phldr="1"/>
      <dgm:spPr/>
      <dgm:t>
        <a:bodyPr/>
        <a:lstStyle/>
        <a:p>
          <a:endParaRPr lang="en-US"/>
        </a:p>
      </dgm:t>
    </dgm:pt>
    <dgm:pt modelId="{BD392D38-8813-4615-B4BC-E6D9E1A54439}">
      <dgm:prSet phldrT="[Text]" phldr="0"/>
      <dgm:spPr/>
      <dgm:t>
        <a:bodyPr/>
        <a:lstStyle/>
        <a:p>
          <a:pPr rtl="0"/>
          <a:r>
            <a:rPr lang="en-US">
              <a:latin typeface="Aptos Display" panose="02110004020202020204"/>
            </a:rPr>
            <a:t>Often coming into the sector with other specific specialisms, sometimes from other industries</a:t>
          </a:r>
        </a:p>
      </dgm:t>
    </dgm:pt>
    <dgm:pt modelId="{4A993C1F-9967-4FCB-A3A8-EAA57670C875}" type="parTrans" cxnId="{4A12E996-A1A3-4FDB-99E8-A0D997F1E07F}">
      <dgm:prSet/>
      <dgm:spPr/>
      <dgm:t>
        <a:bodyPr/>
        <a:lstStyle/>
        <a:p>
          <a:endParaRPr lang="en-US"/>
        </a:p>
      </dgm:t>
    </dgm:pt>
    <dgm:pt modelId="{1E8A072C-E942-426E-B147-609EBCB9A082}" type="sibTrans" cxnId="{4A12E996-A1A3-4FDB-99E8-A0D997F1E07F}">
      <dgm:prSet/>
      <dgm:spPr/>
      <dgm:t>
        <a:bodyPr/>
        <a:lstStyle/>
        <a:p>
          <a:endParaRPr lang="en-US"/>
        </a:p>
      </dgm:t>
    </dgm:pt>
    <dgm:pt modelId="{4BAFB732-EE84-4712-88CF-7527E60A322B}">
      <dgm:prSet phldrT="[Text]" phldr="0"/>
      <dgm:spPr/>
      <dgm:t>
        <a:bodyPr/>
        <a:lstStyle/>
        <a:p>
          <a:pPr rtl="0"/>
          <a:r>
            <a:rPr lang="en-US" dirty="0">
              <a:latin typeface="Aptos Display" panose="02110004020202020204"/>
            </a:rPr>
            <a:t>Sometimes difficult to progress in current role (lack of opportunities, lack of hands-on training/secondments)</a:t>
          </a:r>
          <a:endParaRPr lang="en-US" dirty="0"/>
        </a:p>
      </dgm:t>
    </dgm:pt>
    <dgm:pt modelId="{47FAB8E2-35ED-413D-9267-A17C3ED13F1D}" type="parTrans" cxnId="{9D63F264-2250-4E6F-8604-8BA944DFB3F8}">
      <dgm:prSet/>
      <dgm:spPr/>
      <dgm:t>
        <a:bodyPr/>
        <a:lstStyle/>
        <a:p>
          <a:endParaRPr lang="en-GB"/>
        </a:p>
      </dgm:t>
    </dgm:pt>
    <dgm:pt modelId="{3CCEE8BC-1CB4-4B47-AA9D-C1A97AE3BB59}" type="sibTrans" cxnId="{9D63F264-2250-4E6F-8604-8BA944DFB3F8}">
      <dgm:prSet/>
      <dgm:spPr/>
      <dgm:t>
        <a:bodyPr/>
        <a:lstStyle/>
        <a:p>
          <a:endParaRPr lang="en-GB"/>
        </a:p>
      </dgm:t>
    </dgm:pt>
    <dgm:pt modelId="{DD032DFF-B5D6-4365-8B20-62DFF700B44F}">
      <dgm:prSet phldrT="[Text]" phldr="0"/>
      <dgm:spPr/>
      <dgm:t>
        <a:bodyPr/>
        <a:lstStyle/>
        <a:p>
          <a:pPr rtl="0"/>
          <a:r>
            <a:rPr lang="en-US">
              <a:latin typeface="Aptos Display" panose="02110004020202020204"/>
            </a:rPr>
            <a:t>Questions about recognition and acknowledgement of work in a way that it is appropriate and meaningful</a:t>
          </a:r>
        </a:p>
      </dgm:t>
    </dgm:pt>
    <dgm:pt modelId="{B7F5BF25-BC73-45D8-836E-69E16E326839}" type="parTrans" cxnId="{56225168-8A43-4F3B-BF8F-5F076DF028B8}">
      <dgm:prSet/>
      <dgm:spPr/>
      <dgm:t>
        <a:bodyPr/>
        <a:lstStyle/>
        <a:p>
          <a:endParaRPr lang="en-GB"/>
        </a:p>
      </dgm:t>
    </dgm:pt>
    <dgm:pt modelId="{8BFAACD3-5CB8-405C-B971-34F9FDF02A53}" type="sibTrans" cxnId="{56225168-8A43-4F3B-BF8F-5F076DF028B8}">
      <dgm:prSet/>
      <dgm:spPr/>
      <dgm:t>
        <a:bodyPr/>
        <a:lstStyle/>
        <a:p>
          <a:endParaRPr lang="en-GB"/>
        </a:p>
      </dgm:t>
    </dgm:pt>
    <dgm:pt modelId="{40851643-A3B0-483B-AFB4-82592A3DC791}" type="pres">
      <dgm:prSet presAssocID="{D4B8E0B9-5944-42CA-844C-2F6EF7193C91}" presName="diagram" presStyleCnt="0">
        <dgm:presLayoutVars>
          <dgm:dir/>
          <dgm:resizeHandles val="exact"/>
        </dgm:presLayoutVars>
      </dgm:prSet>
      <dgm:spPr/>
    </dgm:pt>
    <dgm:pt modelId="{8A86B3A1-A31E-490C-A662-110B717E0291}" type="pres">
      <dgm:prSet presAssocID="{BD392D38-8813-4615-B4BC-E6D9E1A54439}" presName="node" presStyleLbl="node1" presStyleIdx="0" presStyleCnt="3">
        <dgm:presLayoutVars>
          <dgm:bulletEnabled val="1"/>
        </dgm:presLayoutVars>
      </dgm:prSet>
      <dgm:spPr/>
    </dgm:pt>
    <dgm:pt modelId="{251FE30F-7230-4963-9077-AA2D43D39866}" type="pres">
      <dgm:prSet presAssocID="{1E8A072C-E942-426E-B147-609EBCB9A082}" presName="sibTrans" presStyleCnt="0"/>
      <dgm:spPr/>
    </dgm:pt>
    <dgm:pt modelId="{F9860B4B-CF03-41F4-B7AE-8BA582094323}" type="pres">
      <dgm:prSet presAssocID="{4BAFB732-EE84-4712-88CF-7527E60A322B}" presName="node" presStyleLbl="node1" presStyleIdx="1" presStyleCnt="3">
        <dgm:presLayoutVars>
          <dgm:bulletEnabled val="1"/>
        </dgm:presLayoutVars>
      </dgm:prSet>
      <dgm:spPr/>
    </dgm:pt>
    <dgm:pt modelId="{54111DA0-D704-4CDE-B70A-EB4025B4C5F5}" type="pres">
      <dgm:prSet presAssocID="{3CCEE8BC-1CB4-4B47-AA9D-C1A97AE3BB59}" presName="sibTrans" presStyleCnt="0"/>
      <dgm:spPr/>
    </dgm:pt>
    <dgm:pt modelId="{43FF23BB-6060-4294-97F3-5A084956E356}" type="pres">
      <dgm:prSet presAssocID="{DD032DFF-B5D6-4365-8B20-62DFF700B44F}" presName="node" presStyleLbl="node1" presStyleIdx="2" presStyleCnt="3">
        <dgm:presLayoutVars>
          <dgm:bulletEnabled val="1"/>
        </dgm:presLayoutVars>
      </dgm:prSet>
      <dgm:spPr/>
    </dgm:pt>
  </dgm:ptLst>
  <dgm:cxnLst>
    <dgm:cxn modelId="{8C368403-B988-48AD-9AE4-58708E88F236}" type="presOf" srcId="{D4B8E0B9-5944-42CA-844C-2F6EF7193C91}" destId="{40851643-A3B0-483B-AFB4-82592A3DC791}" srcOrd="0" destOrd="0" presId="urn:microsoft.com/office/officeart/2005/8/layout/default"/>
    <dgm:cxn modelId="{9D63F264-2250-4E6F-8604-8BA944DFB3F8}" srcId="{D4B8E0B9-5944-42CA-844C-2F6EF7193C91}" destId="{4BAFB732-EE84-4712-88CF-7527E60A322B}" srcOrd="1" destOrd="0" parTransId="{47FAB8E2-35ED-413D-9267-A17C3ED13F1D}" sibTransId="{3CCEE8BC-1CB4-4B47-AA9D-C1A97AE3BB59}"/>
    <dgm:cxn modelId="{56225168-8A43-4F3B-BF8F-5F076DF028B8}" srcId="{D4B8E0B9-5944-42CA-844C-2F6EF7193C91}" destId="{DD032DFF-B5D6-4365-8B20-62DFF700B44F}" srcOrd="2" destOrd="0" parTransId="{B7F5BF25-BC73-45D8-836E-69E16E326839}" sibTransId="{8BFAACD3-5CB8-405C-B971-34F9FDF02A53}"/>
    <dgm:cxn modelId="{9D3AA271-1D6F-4D5F-9ED7-9CE4C0B67332}" type="presOf" srcId="{4BAFB732-EE84-4712-88CF-7527E60A322B}" destId="{F9860B4B-CF03-41F4-B7AE-8BA582094323}" srcOrd="0" destOrd="0" presId="urn:microsoft.com/office/officeart/2005/8/layout/default"/>
    <dgm:cxn modelId="{DA990657-C071-4AFA-9656-05718CE823A0}" type="presOf" srcId="{BD392D38-8813-4615-B4BC-E6D9E1A54439}" destId="{8A86B3A1-A31E-490C-A662-110B717E0291}" srcOrd="0" destOrd="0" presId="urn:microsoft.com/office/officeart/2005/8/layout/default"/>
    <dgm:cxn modelId="{746C9881-BE93-4139-9897-A5D481A8C020}" type="presOf" srcId="{DD032DFF-B5D6-4365-8B20-62DFF700B44F}" destId="{43FF23BB-6060-4294-97F3-5A084956E356}" srcOrd="0" destOrd="0" presId="urn:microsoft.com/office/officeart/2005/8/layout/default"/>
    <dgm:cxn modelId="{4A12E996-A1A3-4FDB-99E8-A0D997F1E07F}" srcId="{D4B8E0B9-5944-42CA-844C-2F6EF7193C91}" destId="{BD392D38-8813-4615-B4BC-E6D9E1A54439}" srcOrd="0" destOrd="0" parTransId="{4A993C1F-9967-4FCB-A3A8-EAA57670C875}" sibTransId="{1E8A072C-E942-426E-B147-609EBCB9A082}"/>
    <dgm:cxn modelId="{CA46F685-B0E1-4DB9-A365-E1C11BB6F602}" type="presParOf" srcId="{40851643-A3B0-483B-AFB4-82592A3DC791}" destId="{8A86B3A1-A31E-490C-A662-110B717E0291}" srcOrd="0" destOrd="0" presId="urn:microsoft.com/office/officeart/2005/8/layout/default"/>
    <dgm:cxn modelId="{210DB26D-2F39-429B-A1BF-B067A7000737}" type="presParOf" srcId="{40851643-A3B0-483B-AFB4-82592A3DC791}" destId="{251FE30F-7230-4963-9077-AA2D43D39866}" srcOrd="1" destOrd="0" presId="urn:microsoft.com/office/officeart/2005/8/layout/default"/>
    <dgm:cxn modelId="{6721B1A9-C989-4B51-B6AC-C534675ED89C}" type="presParOf" srcId="{40851643-A3B0-483B-AFB4-82592A3DC791}" destId="{F9860B4B-CF03-41F4-B7AE-8BA582094323}" srcOrd="2" destOrd="0" presId="urn:microsoft.com/office/officeart/2005/8/layout/default"/>
    <dgm:cxn modelId="{04CF3C87-D4F1-4F50-A26F-FD7337E1B401}" type="presParOf" srcId="{40851643-A3B0-483B-AFB4-82592A3DC791}" destId="{54111DA0-D704-4CDE-B70A-EB4025B4C5F5}" srcOrd="3" destOrd="0" presId="urn:microsoft.com/office/officeart/2005/8/layout/default"/>
    <dgm:cxn modelId="{B5D73E7A-7929-4D21-ADD2-F2980F178D28}" type="presParOf" srcId="{40851643-A3B0-483B-AFB4-82592A3DC791}" destId="{43FF23BB-6060-4294-97F3-5A084956E356}"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6F9483-7EB6-48DB-A902-EB5F8DB88AD1}">
      <dsp:nvSpPr>
        <dsp:cNvPr id="0" name=""/>
        <dsp:cNvSpPr/>
      </dsp:nvSpPr>
      <dsp:spPr>
        <a:xfrm>
          <a:off x="887" y="59638"/>
          <a:ext cx="3817758" cy="4581309"/>
        </a:xfrm>
        <a:prstGeom prst="roundRect">
          <a:avLst>
            <a:gd name="adj" fmla="val 5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96012" rIns="124460" bIns="0" numCol="1" spcCol="1270" anchor="t" anchorCtr="0">
          <a:noAutofit/>
        </a:bodyPr>
        <a:lstStyle/>
        <a:p>
          <a:pPr marL="0" lvl="0" indent="0" algn="r" defTabSz="1244600" rtl="0">
            <a:lnSpc>
              <a:spcPct val="90000"/>
            </a:lnSpc>
            <a:spcBef>
              <a:spcPct val="0"/>
            </a:spcBef>
            <a:spcAft>
              <a:spcPct val="35000"/>
            </a:spcAft>
            <a:buNone/>
          </a:pPr>
          <a:r>
            <a:rPr lang="en-US" sz="2800" kern="1200">
              <a:latin typeface="Aptos Display" panose="02110004020202020204"/>
            </a:rPr>
            <a:t>Interviews (WP1)</a:t>
          </a:r>
          <a:endParaRPr lang="en-US" sz="2800" kern="1200"/>
        </a:p>
      </dsp:txBody>
      <dsp:txXfrm rot="16200000">
        <a:off x="-1495674" y="1556199"/>
        <a:ext cx="3756674" cy="763551"/>
      </dsp:txXfrm>
    </dsp:sp>
    <dsp:sp modelId="{4E0A7A67-D43C-4E35-A7B9-3B156F0674AB}">
      <dsp:nvSpPr>
        <dsp:cNvPr id="0" name=""/>
        <dsp:cNvSpPr/>
      </dsp:nvSpPr>
      <dsp:spPr>
        <a:xfrm>
          <a:off x="764438" y="59638"/>
          <a:ext cx="2844229" cy="4581309"/>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rtl="0">
            <a:lnSpc>
              <a:spcPct val="90000"/>
            </a:lnSpc>
            <a:spcBef>
              <a:spcPct val="0"/>
            </a:spcBef>
            <a:spcAft>
              <a:spcPct val="35000"/>
            </a:spcAft>
            <a:buNone/>
          </a:pPr>
          <a:r>
            <a:rPr lang="en-US" sz="2000" kern="1200" dirty="0">
              <a:latin typeface="Aptos Display" panose="02110004020202020204"/>
            </a:rPr>
            <a:t>c.100 interviews with RPs  May 2026 - April 2027 </a:t>
          </a:r>
          <a:endParaRPr lang="en-US" sz="2000" kern="1200" dirty="0"/>
        </a:p>
        <a:p>
          <a:pPr marL="0" marR="0" lvl="0" indent="0" algn="l" defTabSz="914400" rtl="0" eaLnBrk="1" fontAlgn="auto" latinLnBrk="0" hangingPunct="1">
            <a:lnSpc>
              <a:spcPct val="100000"/>
            </a:lnSpc>
            <a:spcBef>
              <a:spcPct val="0"/>
            </a:spcBef>
            <a:spcAft>
              <a:spcPts val="0"/>
            </a:spcAft>
            <a:buClrTx/>
            <a:buSzTx/>
            <a:buFontTx/>
            <a:buNone/>
            <a:tabLst/>
            <a:defRPr/>
          </a:pPr>
          <a:r>
            <a:rPr lang="en-US" sz="2000" kern="1200" dirty="0">
              <a:latin typeface="Aptos Display" panose="02110004020202020204"/>
            </a:rPr>
            <a:t>12 conducted so far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US" sz="2000" kern="1200" dirty="0"/>
        </a:p>
        <a:p>
          <a:pPr marL="0" lvl="0" algn="l" defTabSz="889000" rtl="0">
            <a:lnSpc>
              <a:spcPct val="90000"/>
            </a:lnSpc>
            <a:spcBef>
              <a:spcPct val="0"/>
            </a:spcBef>
            <a:spcAft>
              <a:spcPct val="35000"/>
            </a:spcAft>
            <a:buNone/>
          </a:pPr>
          <a:r>
            <a:rPr lang="en-US" sz="2000" kern="1200" dirty="0">
              <a:latin typeface="Aptos Display" panose="02110004020202020204"/>
            </a:rPr>
            <a:t>Participants: all job roles, types, career stages and expertise</a:t>
          </a:r>
        </a:p>
        <a:p>
          <a:pPr marL="0" lvl="0" indent="0" algn="l" defTabSz="889000" rtl="0">
            <a:lnSpc>
              <a:spcPct val="90000"/>
            </a:lnSpc>
            <a:spcBef>
              <a:spcPct val="0"/>
            </a:spcBef>
            <a:spcAft>
              <a:spcPct val="35000"/>
            </a:spcAft>
            <a:buNone/>
          </a:pPr>
          <a:endParaRPr lang="en-US" sz="2000" kern="1200" dirty="0"/>
        </a:p>
        <a:p>
          <a:pPr marL="0" lvl="0" indent="0" algn="l" defTabSz="889000" rtl="0">
            <a:lnSpc>
              <a:spcPct val="90000"/>
            </a:lnSpc>
            <a:spcBef>
              <a:spcPct val="0"/>
            </a:spcBef>
            <a:spcAft>
              <a:spcPct val="35000"/>
            </a:spcAft>
            <a:buNone/>
          </a:pPr>
          <a:r>
            <a:rPr lang="en-US" sz="2000" kern="1200" dirty="0">
              <a:latin typeface="Aptos Display" panose="02110004020202020204"/>
            </a:rPr>
            <a:t>Additional data: participants to provide (optionally) career timeline, photo of their workspace, daily timeline and job description</a:t>
          </a:r>
        </a:p>
      </dsp:txBody>
      <dsp:txXfrm>
        <a:off x="764438" y="59638"/>
        <a:ext cx="2844229" cy="4581309"/>
      </dsp:txXfrm>
    </dsp:sp>
    <dsp:sp modelId="{5A1B45CA-627F-40E0-BDFB-D4FE05471B97}">
      <dsp:nvSpPr>
        <dsp:cNvPr id="0" name=""/>
        <dsp:cNvSpPr/>
      </dsp:nvSpPr>
      <dsp:spPr>
        <a:xfrm>
          <a:off x="3952266" y="59638"/>
          <a:ext cx="3817758" cy="4581309"/>
        </a:xfrm>
        <a:prstGeom prst="roundRect">
          <a:avLst>
            <a:gd name="adj" fmla="val 5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9728" rIns="142240" bIns="0" numCol="1" spcCol="1270" anchor="t" anchorCtr="0">
          <a:noAutofit/>
        </a:bodyPr>
        <a:lstStyle/>
        <a:p>
          <a:pPr marL="0" lvl="0" indent="0" algn="r" defTabSz="1422400" rtl="0">
            <a:lnSpc>
              <a:spcPct val="90000"/>
            </a:lnSpc>
            <a:spcBef>
              <a:spcPct val="0"/>
            </a:spcBef>
            <a:spcAft>
              <a:spcPct val="35000"/>
            </a:spcAft>
            <a:buNone/>
          </a:pPr>
          <a:r>
            <a:rPr lang="en-US" sz="3200" kern="1200">
              <a:latin typeface="Aptos Display" panose="02110004020202020204"/>
            </a:rPr>
            <a:t>Focus Groups (WP1)</a:t>
          </a:r>
          <a:endParaRPr lang="en-US" sz="3200" kern="1200"/>
        </a:p>
      </dsp:txBody>
      <dsp:txXfrm rot="16200000">
        <a:off x="2455705" y="1556199"/>
        <a:ext cx="3756674" cy="763551"/>
      </dsp:txXfrm>
    </dsp:sp>
    <dsp:sp modelId="{79CC6136-FB23-48F7-8FE1-B4D6D15FCC6D}">
      <dsp:nvSpPr>
        <dsp:cNvPr id="0" name=""/>
        <dsp:cNvSpPr/>
      </dsp:nvSpPr>
      <dsp:spPr>
        <a:xfrm rot="5400000">
          <a:off x="3634557" y="3702623"/>
          <a:ext cx="673597" cy="572663"/>
        </a:xfrm>
        <a:prstGeom prst="flowChartExtract">
          <a:avLst/>
        </a:prstGeom>
        <a:solidFill>
          <a:schemeClr val="lt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50A27A2-8C8F-4374-A205-FA23E9405221}">
      <dsp:nvSpPr>
        <dsp:cNvPr id="0" name=""/>
        <dsp:cNvSpPr/>
      </dsp:nvSpPr>
      <dsp:spPr>
        <a:xfrm>
          <a:off x="4715818" y="59638"/>
          <a:ext cx="2844229" cy="4581309"/>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rtl="0">
            <a:lnSpc>
              <a:spcPct val="90000"/>
            </a:lnSpc>
            <a:spcBef>
              <a:spcPct val="0"/>
            </a:spcBef>
            <a:spcAft>
              <a:spcPct val="35000"/>
            </a:spcAft>
            <a:buNone/>
          </a:pPr>
          <a:endParaRPr lang="en-US" sz="2000" kern="1200" dirty="0">
            <a:latin typeface="Aptos Display" panose="02110004020202020204"/>
          </a:endParaRPr>
        </a:p>
        <a:p>
          <a:pPr marL="0" lvl="0" indent="0" algn="l" defTabSz="889000" rtl="0">
            <a:lnSpc>
              <a:spcPct val="90000"/>
            </a:lnSpc>
            <a:spcBef>
              <a:spcPct val="0"/>
            </a:spcBef>
            <a:spcAft>
              <a:spcPct val="35000"/>
            </a:spcAft>
            <a:buNone/>
          </a:pPr>
          <a:r>
            <a:rPr lang="en-US" sz="2000" kern="1200" dirty="0">
              <a:latin typeface="Aptos Display" panose="02110004020202020204"/>
            </a:rPr>
            <a:t>c. 60 participants</a:t>
          </a:r>
          <a:endParaRPr lang="en-US" sz="2000" kern="1200" dirty="0"/>
        </a:p>
        <a:p>
          <a:pPr marL="0" lvl="0" indent="0" algn="l" defTabSz="889000" rtl="0">
            <a:lnSpc>
              <a:spcPct val="90000"/>
            </a:lnSpc>
            <a:spcBef>
              <a:spcPct val="0"/>
            </a:spcBef>
            <a:spcAft>
              <a:spcPct val="35000"/>
            </a:spcAft>
            <a:buNone/>
          </a:pPr>
          <a:r>
            <a:rPr lang="en-US" sz="2000" kern="1200" dirty="0">
              <a:latin typeface="Aptos Display" panose="02110004020202020204"/>
            </a:rPr>
            <a:t>October 2026 - June 2027</a:t>
          </a:r>
        </a:p>
        <a:p>
          <a:pPr marL="0" lvl="0" indent="0" algn="l" defTabSz="889000" rtl="0">
            <a:lnSpc>
              <a:spcPct val="90000"/>
            </a:lnSpc>
            <a:spcBef>
              <a:spcPct val="0"/>
            </a:spcBef>
            <a:spcAft>
              <a:spcPct val="35000"/>
            </a:spcAft>
            <a:buNone/>
          </a:pPr>
          <a:r>
            <a:rPr lang="en-US" sz="2000" kern="1200" dirty="0">
              <a:latin typeface="Aptos Display" panose="02110004020202020204"/>
            </a:rPr>
            <a:t>10 FG: range of job roles and specialisms; geographies; environments; professional networks</a:t>
          </a:r>
        </a:p>
        <a:p>
          <a:pPr marL="0" lvl="0" indent="0" algn="l" defTabSz="889000" rtl="0">
            <a:lnSpc>
              <a:spcPct val="90000"/>
            </a:lnSpc>
            <a:spcBef>
              <a:spcPct val="0"/>
            </a:spcBef>
            <a:spcAft>
              <a:spcPct val="35000"/>
            </a:spcAft>
            <a:buNone/>
          </a:pPr>
          <a:r>
            <a:rPr lang="en-US" sz="2000" kern="1200" dirty="0">
              <a:latin typeface="Aptos Display" panose="02110004020202020204"/>
            </a:rPr>
            <a:t>Included: FG with emerging roles; one FG with academics</a:t>
          </a:r>
        </a:p>
      </dsp:txBody>
      <dsp:txXfrm>
        <a:off x="4715818" y="59638"/>
        <a:ext cx="2844229" cy="4581309"/>
      </dsp:txXfrm>
    </dsp:sp>
    <dsp:sp modelId="{4FCDDBC5-F4BC-4381-AFB5-18AAC6AC46D3}">
      <dsp:nvSpPr>
        <dsp:cNvPr id="0" name=""/>
        <dsp:cNvSpPr/>
      </dsp:nvSpPr>
      <dsp:spPr>
        <a:xfrm>
          <a:off x="7903646" y="59638"/>
          <a:ext cx="3817758" cy="4581309"/>
        </a:xfrm>
        <a:prstGeom prst="roundRect">
          <a:avLst>
            <a:gd name="adj" fmla="val 5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9728" rIns="142240" bIns="0" numCol="1" spcCol="1270" anchor="t" anchorCtr="0">
          <a:noAutofit/>
        </a:bodyPr>
        <a:lstStyle/>
        <a:p>
          <a:pPr marL="0" lvl="0" indent="0" algn="r" defTabSz="1422400" rtl="0">
            <a:lnSpc>
              <a:spcPct val="90000"/>
            </a:lnSpc>
            <a:spcBef>
              <a:spcPct val="0"/>
            </a:spcBef>
            <a:spcAft>
              <a:spcPct val="35000"/>
            </a:spcAft>
            <a:buNone/>
          </a:pPr>
          <a:r>
            <a:rPr lang="en-US" sz="3200" kern="1200">
              <a:latin typeface="Aptos Display" panose="02110004020202020204"/>
            </a:rPr>
            <a:t>Co-production  (WP2)</a:t>
          </a:r>
          <a:endParaRPr lang="en-US" sz="3200" kern="1200"/>
        </a:p>
      </dsp:txBody>
      <dsp:txXfrm rot="16200000">
        <a:off x="6407085" y="1556199"/>
        <a:ext cx="3756674" cy="763551"/>
      </dsp:txXfrm>
    </dsp:sp>
    <dsp:sp modelId="{C9FBE9DB-4AEE-4DF2-828A-ABC7D361DCBF}">
      <dsp:nvSpPr>
        <dsp:cNvPr id="0" name=""/>
        <dsp:cNvSpPr/>
      </dsp:nvSpPr>
      <dsp:spPr>
        <a:xfrm rot="5400000">
          <a:off x="7585936" y="3702623"/>
          <a:ext cx="673597" cy="572663"/>
        </a:xfrm>
        <a:prstGeom prst="flowChartExtract">
          <a:avLst/>
        </a:prstGeom>
        <a:solidFill>
          <a:schemeClr val="lt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248280-DBA4-4361-92B2-38D426C19543}">
      <dsp:nvSpPr>
        <dsp:cNvPr id="0" name=""/>
        <dsp:cNvSpPr/>
      </dsp:nvSpPr>
      <dsp:spPr>
        <a:xfrm>
          <a:off x="8667198" y="59638"/>
          <a:ext cx="2844229" cy="4581309"/>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rtl="0">
            <a:lnSpc>
              <a:spcPct val="90000"/>
            </a:lnSpc>
            <a:spcBef>
              <a:spcPct val="0"/>
            </a:spcBef>
            <a:spcAft>
              <a:spcPct val="35000"/>
            </a:spcAft>
            <a:buNone/>
          </a:pPr>
          <a:r>
            <a:rPr lang="en-US" sz="2000" kern="1200" dirty="0">
              <a:latin typeface="Aptos Display" panose="02110004020202020204"/>
            </a:rPr>
            <a:t> </a:t>
          </a:r>
        </a:p>
        <a:p>
          <a:pPr marL="0" lvl="0" indent="0" algn="l" defTabSz="889000" rtl="0">
            <a:lnSpc>
              <a:spcPct val="90000"/>
            </a:lnSpc>
            <a:spcBef>
              <a:spcPct val="0"/>
            </a:spcBef>
            <a:spcAft>
              <a:spcPct val="35000"/>
            </a:spcAft>
            <a:buNone/>
          </a:pPr>
          <a:r>
            <a:rPr lang="en-US" sz="2000" kern="1200" dirty="0">
              <a:latin typeface="Aptos Display" panose="02110004020202020204"/>
            </a:rPr>
            <a:t>c. 50 participants</a:t>
          </a:r>
        </a:p>
        <a:p>
          <a:pPr marL="0" lvl="0" indent="0" algn="l" defTabSz="889000" rtl="0">
            <a:lnSpc>
              <a:spcPct val="90000"/>
            </a:lnSpc>
            <a:spcBef>
              <a:spcPct val="0"/>
            </a:spcBef>
            <a:spcAft>
              <a:spcPct val="35000"/>
            </a:spcAft>
            <a:buNone/>
          </a:pPr>
          <a:r>
            <a:rPr lang="en-US" sz="2000" kern="1200" dirty="0">
              <a:latin typeface="Aptos Display" panose="02110004020202020204"/>
            </a:rPr>
            <a:t>2 workshops per region (two regions in England, devolved nations) </a:t>
          </a:r>
        </a:p>
        <a:p>
          <a:pPr marL="0" lvl="0" indent="0" algn="l" defTabSz="889000" rtl="0">
            <a:lnSpc>
              <a:spcPct val="90000"/>
            </a:lnSpc>
            <a:spcBef>
              <a:spcPct val="0"/>
            </a:spcBef>
            <a:spcAft>
              <a:spcPct val="35000"/>
            </a:spcAft>
            <a:buNone/>
          </a:pPr>
          <a:r>
            <a:rPr lang="en-US" sz="2000" kern="1200" dirty="0"/>
            <a:t>2 rounds each (co-design, validation)</a:t>
          </a:r>
        </a:p>
      </dsp:txBody>
      <dsp:txXfrm>
        <a:off x="8667198" y="59638"/>
        <a:ext cx="2844229" cy="45813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11AA7-C83E-47EB-9257-2E349D5638A6}">
      <dsp:nvSpPr>
        <dsp:cNvPr id="0" name=""/>
        <dsp:cNvSpPr/>
      </dsp:nvSpPr>
      <dsp:spPr>
        <a:xfrm>
          <a:off x="3122" y="838701"/>
          <a:ext cx="3044031" cy="1204599"/>
        </a:xfrm>
        <a:prstGeom prst="rect">
          <a:avLst/>
        </a:prstGeom>
        <a:solidFill>
          <a:schemeClr val="tx1">
            <a:lumMod val="65000"/>
            <a:lumOff val="3500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Calibri"/>
              <a:ea typeface="Calibri"/>
              <a:cs typeface="Calibri"/>
            </a:rPr>
            <a:t>Cycle One                                        (June 2026-March 2027)</a:t>
          </a:r>
          <a:endParaRPr lang="en-GB" sz="2400" kern="1200" dirty="0">
            <a:latin typeface="Calibri"/>
            <a:ea typeface="Calibri"/>
            <a:cs typeface="Calibri"/>
          </a:endParaRPr>
        </a:p>
      </dsp:txBody>
      <dsp:txXfrm>
        <a:off x="3122" y="838701"/>
        <a:ext cx="3044031" cy="1204599"/>
      </dsp:txXfrm>
    </dsp:sp>
    <dsp:sp modelId="{1BCBBF97-F55B-44F6-9EA5-E7F4BDA05046}">
      <dsp:nvSpPr>
        <dsp:cNvPr id="0" name=""/>
        <dsp:cNvSpPr/>
      </dsp:nvSpPr>
      <dsp:spPr>
        <a:xfrm>
          <a:off x="3122" y="2043301"/>
          <a:ext cx="3044031" cy="1548180"/>
        </a:xfrm>
        <a:prstGeom prst="rect">
          <a:avLst/>
        </a:prstGeom>
        <a:solidFill>
          <a:schemeClr val="accent4">
            <a:alpha val="90000"/>
            <a:tint val="40000"/>
            <a:hueOff val="0"/>
            <a:satOff val="0"/>
            <a:lumOff val="0"/>
            <a:alphaOff val="0"/>
          </a:schemeClr>
        </a:solidFill>
        <a:ln w="1905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rtl="0">
            <a:lnSpc>
              <a:spcPct val="90000"/>
            </a:lnSpc>
            <a:spcBef>
              <a:spcPct val="0"/>
            </a:spcBef>
            <a:spcAft>
              <a:spcPct val="15000"/>
            </a:spcAft>
            <a:buChar char="•"/>
          </a:pPr>
          <a:r>
            <a:rPr lang="en-GB" sz="2000" kern="1200">
              <a:latin typeface="Calibri"/>
              <a:ea typeface="Calibri"/>
              <a:cs typeface="Calibri"/>
            </a:rPr>
            <a:t>Definition of RPs</a:t>
          </a:r>
          <a:endParaRPr lang="en-US" sz="2000" kern="1200"/>
        </a:p>
        <a:p>
          <a:pPr marL="228600" lvl="1" indent="-228600" algn="l" defTabSz="889000" rtl="0">
            <a:lnSpc>
              <a:spcPct val="90000"/>
            </a:lnSpc>
            <a:spcBef>
              <a:spcPct val="0"/>
            </a:spcBef>
            <a:spcAft>
              <a:spcPct val="15000"/>
            </a:spcAft>
            <a:buChar char="•"/>
          </a:pPr>
          <a:r>
            <a:rPr lang="en-GB" sz="2000" kern="1200">
              <a:latin typeface="Aptos"/>
            </a:rPr>
            <a:t>Challenges and Needs</a:t>
          </a:r>
          <a:endParaRPr lang="en-US" sz="2000" kern="1200"/>
        </a:p>
        <a:p>
          <a:pPr marL="228600" lvl="1" indent="-228600" algn="l" defTabSz="889000">
            <a:lnSpc>
              <a:spcPct val="90000"/>
            </a:lnSpc>
            <a:spcBef>
              <a:spcPct val="0"/>
            </a:spcBef>
            <a:spcAft>
              <a:spcPct val="15000"/>
            </a:spcAft>
            <a:buChar char="•"/>
          </a:pPr>
          <a:r>
            <a:rPr lang="en-GB" sz="2000" kern="1200" dirty="0" err="1">
              <a:latin typeface="Aptos"/>
            </a:rPr>
            <a:t>Recognitio</a:t>
          </a:r>
          <a:r>
            <a:rPr lang="en-GB" sz="2000" kern="1200" dirty="0">
              <a:latin typeface="Aptos"/>
            </a:rPr>
            <a:t>n</a:t>
          </a:r>
        </a:p>
        <a:p>
          <a:pPr marL="228600" lvl="1" indent="-228600" algn="l" defTabSz="889000" rtl="0">
            <a:lnSpc>
              <a:spcPct val="90000"/>
            </a:lnSpc>
            <a:spcBef>
              <a:spcPct val="0"/>
            </a:spcBef>
            <a:spcAft>
              <a:spcPct val="15000"/>
            </a:spcAft>
            <a:buChar char="•"/>
          </a:pPr>
          <a:r>
            <a:rPr lang="en-GB" sz="2000" kern="1200" dirty="0">
              <a:latin typeface="Aptos"/>
            </a:rPr>
            <a:t>Future </a:t>
          </a:r>
          <a:r>
            <a:rPr lang="en-GB" sz="2000" kern="1200" dirty="0" err="1">
              <a:latin typeface="Aptos"/>
            </a:rPr>
            <a:t>prioritie</a:t>
          </a:r>
          <a:r>
            <a:rPr lang="en-GB" sz="2000" kern="1200" dirty="0">
              <a:latin typeface="Aptos"/>
            </a:rPr>
            <a:t>s</a:t>
          </a:r>
        </a:p>
      </dsp:txBody>
      <dsp:txXfrm>
        <a:off x="3122" y="2043301"/>
        <a:ext cx="3044031" cy="1548180"/>
      </dsp:txXfrm>
    </dsp:sp>
    <dsp:sp modelId="{BC0CA6BE-4CFE-483E-A8F3-D6EE82F3FAF6}">
      <dsp:nvSpPr>
        <dsp:cNvPr id="0" name=""/>
        <dsp:cNvSpPr/>
      </dsp:nvSpPr>
      <dsp:spPr>
        <a:xfrm>
          <a:off x="3473317" y="838701"/>
          <a:ext cx="3044031" cy="1204599"/>
        </a:xfrm>
        <a:prstGeom prst="rect">
          <a:avLst/>
        </a:prstGeom>
        <a:solidFill>
          <a:schemeClr val="tx1">
            <a:lumMod val="65000"/>
            <a:lumOff val="3500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Aptos Display" panose="02110004020202020204"/>
            </a:rPr>
            <a:t>Cycle Two                                                             (April 2027-December 2027)</a:t>
          </a:r>
          <a:endParaRPr lang="en-US" sz="2400" kern="1200" dirty="0"/>
        </a:p>
      </dsp:txBody>
      <dsp:txXfrm>
        <a:off x="3473317" y="838701"/>
        <a:ext cx="3044031" cy="1204599"/>
      </dsp:txXfrm>
    </dsp:sp>
    <dsp:sp modelId="{75614A87-41E5-4850-86E9-5556431A1EB8}">
      <dsp:nvSpPr>
        <dsp:cNvPr id="0" name=""/>
        <dsp:cNvSpPr/>
      </dsp:nvSpPr>
      <dsp:spPr>
        <a:xfrm>
          <a:off x="3473317" y="2043301"/>
          <a:ext cx="3044031" cy="1548180"/>
        </a:xfrm>
        <a:prstGeom prst="rect">
          <a:avLst/>
        </a:prstGeom>
        <a:solidFill>
          <a:schemeClr val="accent4">
            <a:alpha val="90000"/>
            <a:tint val="40000"/>
            <a:hueOff val="0"/>
            <a:satOff val="0"/>
            <a:lumOff val="0"/>
            <a:alphaOff val="0"/>
          </a:schemeClr>
        </a:solidFill>
        <a:ln w="1905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rtl="0">
            <a:lnSpc>
              <a:spcPct val="90000"/>
            </a:lnSpc>
            <a:spcBef>
              <a:spcPct val="0"/>
            </a:spcBef>
            <a:spcAft>
              <a:spcPct val="15000"/>
            </a:spcAft>
            <a:buChar char="•"/>
          </a:pPr>
          <a:r>
            <a:rPr lang="en-US" sz="2000" kern="1200">
              <a:latin typeface="Aptos Display" panose="02110004020202020204"/>
            </a:rPr>
            <a:t>Key competencies</a:t>
          </a:r>
          <a:endParaRPr lang="en-US" sz="2000" kern="1200" dirty="0">
            <a:latin typeface="Aptos Display" panose="02110004020202020204"/>
          </a:endParaRPr>
        </a:p>
        <a:p>
          <a:pPr marL="228600" lvl="1" indent="-228600" algn="l" defTabSz="889000" rtl="0">
            <a:lnSpc>
              <a:spcPct val="90000"/>
            </a:lnSpc>
            <a:spcBef>
              <a:spcPct val="0"/>
            </a:spcBef>
            <a:spcAft>
              <a:spcPct val="15000"/>
            </a:spcAft>
            <a:buChar char="•"/>
          </a:pPr>
          <a:r>
            <a:rPr lang="en-US" sz="2000" kern="1200" dirty="0">
              <a:latin typeface="Aptos Display" panose="02110004020202020204"/>
            </a:rPr>
            <a:t>Training priorities</a:t>
          </a:r>
          <a:endParaRPr lang="en-US" sz="2000" kern="1200" dirty="0"/>
        </a:p>
      </dsp:txBody>
      <dsp:txXfrm>
        <a:off x="3473317" y="2043301"/>
        <a:ext cx="3044031" cy="1548180"/>
      </dsp:txXfrm>
    </dsp:sp>
    <dsp:sp modelId="{D4CE3538-6AAB-49BF-84AE-6E875981D27C}">
      <dsp:nvSpPr>
        <dsp:cNvPr id="0" name=""/>
        <dsp:cNvSpPr/>
      </dsp:nvSpPr>
      <dsp:spPr>
        <a:xfrm>
          <a:off x="6943512" y="838701"/>
          <a:ext cx="3044031" cy="1204599"/>
        </a:xfrm>
        <a:prstGeom prst="rect">
          <a:avLst/>
        </a:prstGeom>
        <a:solidFill>
          <a:schemeClr val="tx1">
            <a:lumMod val="65000"/>
            <a:lumOff val="3500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Aptos Display" panose="02110004020202020204"/>
            </a:rPr>
            <a:t>Cycle Three                                    (February 2028-January 2029)</a:t>
          </a:r>
          <a:endParaRPr lang="en-US" sz="2400" kern="1200" dirty="0">
            <a:solidFill>
              <a:srgbClr val="444444"/>
            </a:solidFill>
            <a:latin typeface="Calibri"/>
            <a:ea typeface="Calibri"/>
            <a:cs typeface="Calibri"/>
          </a:endParaRPr>
        </a:p>
      </dsp:txBody>
      <dsp:txXfrm>
        <a:off x="6943512" y="838701"/>
        <a:ext cx="3044031" cy="1204599"/>
      </dsp:txXfrm>
    </dsp:sp>
    <dsp:sp modelId="{015A3980-3F0B-4AEF-A088-418722D7250E}">
      <dsp:nvSpPr>
        <dsp:cNvPr id="0" name=""/>
        <dsp:cNvSpPr/>
      </dsp:nvSpPr>
      <dsp:spPr>
        <a:xfrm>
          <a:off x="6943512" y="2043301"/>
          <a:ext cx="3044031" cy="1548180"/>
        </a:xfrm>
        <a:prstGeom prst="rect">
          <a:avLst/>
        </a:prstGeom>
        <a:solidFill>
          <a:schemeClr val="accent4">
            <a:alpha val="90000"/>
            <a:tint val="40000"/>
            <a:hueOff val="0"/>
            <a:satOff val="0"/>
            <a:lumOff val="0"/>
            <a:alphaOff val="0"/>
          </a:schemeClr>
        </a:solidFill>
        <a:ln w="1905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rtl="0">
            <a:lnSpc>
              <a:spcPct val="90000"/>
            </a:lnSpc>
            <a:spcBef>
              <a:spcPct val="0"/>
            </a:spcBef>
            <a:spcAft>
              <a:spcPct val="15000"/>
            </a:spcAft>
            <a:buChar char="•"/>
          </a:pPr>
          <a:r>
            <a:rPr lang="en-US" sz="2000" kern="1200" dirty="0">
              <a:solidFill>
                <a:srgbClr val="000000"/>
              </a:solidFill>
              <a:latin typeface="Calibri"/>
              <a:ea typeface="Calibri"/>
              <a:cs typeface="Calibri"/>
            </a:rPr>
            <a:t>Role of AI in the work of RPs</a:t>
          </a:r>
          <a:endParaRPr lang="en-US" sz="2000" kern="1200" dirty="0"/>
        </a:p>
        <a:p>
          <a:pPr marL="228600" lvl="1" indent="-228600" algn="l" defTabSz="889000" rtl="0">
            <a:lnSpc>
              <a:spcPct val="90000"/>
            </a:lnSpc>
            <a:spcBef>
              <a:spcPct val="0"/>
            </a:spcBef>
            <a:spcAft>
              <a:spcPct val="15000"/>
            </a:spcAft>
            <a:buChar char="•"/>
          </a:pPr>
          <a:r>
            <a:rPr lang="en-US" sz="2000" kern="1200" dirty="0">
              <a:latin typeface="Calibri"/>
              <a:ea typeface="Calibri"/>
              <a:cs typeface="Calibri"/>
            </a:rPr>
            <a:t>The impact of AI on the sector</a:t>
          </a:r>
        </a:p>
      </dsp:txBody>
      <dsp:txXfrm>
        <a:off x="6943512" y="2043301"/>
        <a:ext cx="3044031" cy="15481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895824-063C-4308-80C2-EB4A8CC716C5}">
      <dsp:nvSpPr>
        <dsp:cNvPr id="0" name=""/>
        <dsp:cNvSpPr/>
      </dsp:nvSpPr>
      <dsp:spPr>
        <a:xfrm>
          <a:off x="768" y="578678"/>
          <a:ext cx="2997878" cy="1798727"/>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Aptos Display" panose="02110004020202020204"/>
            </a:rPr>
            <a:t>Participants had different interpretations of the term 'Research Professional', including who is an RP and what roles fall under 'RP'</a:t>
          </a:r>
          <a:endParaRPr lang="en-US" sz="2000" kern="1200" dirty="0"/>
        </a:p>
      </dsp:txBody>
      <dsp:txXfrm>
        <a:off x="768" y="578678"/>
        <a:ext cx="2997878" cy="1798727"/>
      </dsp:txXfrm>
    </dsp:sp>
    <dsp:sp modelId="{8A86B3A1-A31E-490C-A662-110B717E0291}">
      <dsp:nvSpPr>
        <dsp:cNvPr id="0" name=""/>
        <dsp:cNvSpPr/>
      </dsp:nvSpPr>
      <dsp:spPr>
        <a:xfrm>
          <a:off x="3298435" y="578678"/>
          <a:ext cx="2997878" cy="1798727"/>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Aptos Display" panose="02110004020202020204"/>
            </a:rPr>
            <a:t>Different degrees of association with the term 'research professional' (personal professional identity)</a:t>
          </a:r>
        </a:p>
      </dsp:txBody>
      <dsp:txXfrm>
        <a:off x="3298435" y="578678"/>
        <a:ext cx="2997878" cy="1798727"/>
      </dsp:txXfrm>
    </dsp:sp>
    <dsp:sp modelId="{B863BD80-BB5A-4156-BEE6-C010B80D1F81}">
      <dsp:nvSpPr>
        <dsp:cNvPr id="0" name=""/>
        <dsp:cNvSpPr/>
      </dsp:nvSpPr>
      <dsp:spPr>
        <a:xfrm>
          <a:off x="1649602" y="2677193"/>
          <a:ext cx="2997878" cy="1798727"/>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Aptos Display" panose="02110004020202020204"/>
            </a:rPr>
            <a:t>Perception that 'RP' may include researchers and academic staff</a:t>
          </a:r>
          <a:endParaRPr lang="en-US" sz="2000" kern="1200" dirty="0"/>
        </a:p>
      </dsp:txBody>
      <dsp:txXfrm>
        <a:off x="1649602" y="2677193"/>
        <a:ext cx="2997878" cy="17987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86B3A1-A31E-490C-A662-110B717E0291}">
      <dsp:nvSpPr>
        <dsp:cNvPr id="0" name=""/>
        <dsp:cNvSpPr/>
      </dsp:nvSpPr>
      <dsp:spPr>
        <a:xfrm>
          <a:off x="865" y="345884"/>
          <a:ext cx="3373868" cy="2024321"/>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Aptos Display" panose="02110004020202020204"/>
            </a:rPr>
            <a:t>Often coming into the sector with other specific specialisms, sometimes from other industries</a:t>
          </a:r>
        </a:p>
      </dsp:txBody>
      <dsp:txXfrm>
        <a:off x="865" y="345884"/>
        <a:ext cx="3373868" cy="2024321"/>
      </dsp:txXfrm>
    </dsp:sp>
    <dsp:sp modelId="{F9860B4B-CF03-41F4-B7AE-8BA582094323}">
      <dsp:nvSpPr>
        <dsp:cNvPr id="0" name=""/>
        <dsp:cNvSpPr/>
      </dsp:nvSpPr>
      <dsp:spPr>
        <a:xfrm>
          <a:off x="3712120" y="345884"/>
          <a:ext cx="3373868" cy="2024321"/>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dirty="0">
              <a:latin typeface="Aptos Display" panose="02110004020202020204"/>
            </a:rPr>
            <a:t>Sometimes difficult to progress in current role (lack of opportunities, lack of hands-on training/secondments)</a:t>
          </a:r>
          <a:endParaRPr lang="en-US" sz="2200" kern="1200" dirty="0"/>
        </a:p>
      </dsp:txBody>
      <dsp:txXfrm>
        <a:off x="3712120" y="345884"/>
        <a:ext cx="3373868" cy="2024321"/>
      </dsp:txXfrm>
    </dsp:sp>
    <dsp:sp modelId="{43FF23BB-6060-4294-97F3-5A084956E356}">
      <dsp:nvSpPr>
        <dsp:cNvPr id="0" name=""/>
        <dsp:cNvSpPr/>
      </dsp:nvSpPr>
      <dsp:spPr>
        <a:xfrm>
          <a:off x="1856492" y="2707592"/>
          <a:ext cx="3373868" cy="2024321"/>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Aptos Display" panose="02110004020202020204"/>
            </a:rPr>
            <a:t>Questions about recognition and acknowledgement of work in a way that it is appropriate and meaningful</a:t>
          </a:r>
        </a:p>
      </dsp:txBody>
      <dsp:txXfrm>
        <a:off x="1856492" y="2707592"/>
        <a:ext cx="3373868" cy="202432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5A5F87-9449-6D4C-A046-9ABCB66FF6CD}" type="datetimeFigureOut">
              <a:rPr lang="en-US" smtClean="0"/>
              <a:t>6/17/2026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D14F6C-725D-104F-B235-9CA0CA26D16D}" type="slidenum">
              <a:rPr lang="en-US" smtClean="0"/>
              <a:t>‹#›</a:t>
            </a:fld>
            <a:endParaRPr lang="en-US"/>
          </a:p>
        </p:txBody>
      </p:sp>
    </p:spTree>
    <p:extLst>
      <p:ext uri="{BB962C8B-B14F-4D97-AF65-F5344CB8AC3E}">
        <p14:creationId xmlns:p14="http://schemas.microsoft.com/office/powerpoint/2010/main" val="488808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D9A67-9EC4-9F1E-D50C-D83655052A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BAC63D-F87E-A2F6-B586-33D3A4C2332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213E682-03BA-21CA-3657-F730C587F2B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3F6ED1D-B170-AF24-B343-665F176C2AC7}"/>
              </a:ext>
            </a:extLst>
          </p:cNvPr>
          <p:cNvSpPr>
            <a:spLocks noGrp="1"/>
          </p:cNvSpPr>
          <p:nvPr>
            <p:ph type="sldNum" sz="quarter" idx="5"/>
          </p:nvPr>
        </p:nvSpPr>
        <p:spPr/>
        <p:txBody>
          <a:bodyPr/>
          <a:lstStyle/>
          <a:p>
            <a:fld id="{FB4B7367-B20B-42E9-B3FA-C0654012F497}" type="slidenum">
              <a:rPr lang="en-GB" smtClean="0"/>
              <a:t>2</a:t>
            </a:fld>
            <a:endParaRPr lang="en-GB"/>
          </a:p>
        </p:txBody>
      </p:sp>
    </p:spTree>
    <p:extLst>
      <p:ext uri="{BB962C8B-B14F-4D97-AF65-F5344CB8AC3E}">
        <p14:creationId xmlns:p14="http://schemas.microsoft.com/office/powerpoint/2010/main" val="39010320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Individual roles not bounded by these, people may have roles requiring work across several. Leaders and Heads of team would have responsibilities across whole areas.</a:t>
            </a:r>
          </a:p>
        </p:txBody>
      </p:sp>
      <p:sp>
        <p:nvSpPr>
          <p:cNvPr id="4" name="Slide Number Placeholder 3"/>
          <p:cNvSpPr>
            <a:spLocks noGrp="1"/>
          </p:cNvSpPr>
          <p:nvPr>
            <p:ph type="sldNum" sz="quarter" idx="5"/>
          </p:nvPr>
        </p:nvSpPr>
        <p:spPr/>
        <p:txBody>
          <a:bodyPr/>
          <a:lstStyle/>
          <a:p>
            <a:fld id="{CED14F6C-725D-104F-B235-9CA0CA26D16D}" type="slidenum">
              <a:rPr lang="en-US" smtClean="0"/>
              <a:t>19</a:t>
            </a:fld>
            <a:endParaRPr lang="en-US"/>
          </a:p>
        </p:txBody>
      </p:sp>
    </p:spTree>
    <p:extLst>
      <p:ext uri="{BB962C8B-B14F-4D97-AF65-F5344CB8AC3E}">
        <p14:creationId xmlns:p14="http://schemas.microsoft.com/office/powerpoint/2010/main" val="17936555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Share your experiences and input into the RPF project. </a:t>
            </a:r>
          </a:p>
        </p:txBody>
      </p:sp>
      <p:sp>
        <p:nvSpPr>
          <p:cNvPr id="4" name="Slide Number Placeholder 3"/>
          <p:cNvSpPr>
            <a:spLocks noGrp="1"/>
          </p:cNvSpPr>
          <p:nvPr>
            <p:ph type="sldNum" sz="quarter" idx="5"/>
          </p:nvPr>
        </p:nvSpPr>
        <p:spPr/>
        <p:txBody>
          <a:bodyPr/>
          <a:lstStyle/>
          <a:p>
            <a:fld id="{CED14F6C-725D-104F-B235-9CA0CA26D16D}" type="slidenum">
              <a:rPr lang="en-US" smtClean="0"/>
              <a:t>20</a:t>
            </a:fld>
            <a:endParaRPr lang="en-US"/>
          </a:p>
        </p:txBody>
      </p:sp>
    </p:spTree>
    <p:extLst>
      <p:ext uri="{BB962C8B-B14F-4D97-AF65-F5344CB8AC3E}">
        <p14:creationId xmlns:p14="http://schemas.microsoft.com/office/powerpoint/2010/main" val="6197139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DA24B-85BF-D5CD-8DCC-8564D1C9F1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8478FC-4BF9-4F83-A8B3-8D1C807DF9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860BED-1AC9-9DF2-BE12-A8C27EEF06C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To maximise engagement and reduce potential survey burden, qualitative questions have been kept to a minimum.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indent="0"/>
            <a:r>
              <a:rPr lang="en-GB" dirty="0"/>
              <a:t>Participation can provide a useful </a:t>
            </a:r>
            <a:r>
              <a:rPr lang="en-GB" b="1" dirty="0"/>
              <a:t>benefit to institutions </a:t>
            </a:r>
            <a:r>
              <a:rPr lang="en-GB" dirty="0"/>
              <a:t>as a prompt for gathering data internally which can be used by the institutions for organisational and strategic planning (including REF 2029 Strategy, People and Research Environment).</a:t>
            </a:r>
          </a:p>
          <a:p>
            <a:pPr indent="0"/>
            <a:endParaRPr lang="en-GB" dirty="0"/>
          </a:p>
          <a:p>
            <a:pPr indent="0"/>
            <a:r>
              <a:rPr lang="en-GB" dirty="0"/>
              <a:t>Participating institutions will be offered </a:t>
            </a:r>
            <a:r>
              <a:rPr lang="en-GB" b="1" dirty="0"/>
              <a:t>early sight of survey findings</a:t>
            </a:r>
            <a:r>
              <a:rPr lang="en-GB" dirty="0"/>
              <a:t>, with indications of alignment or variation between their institutional response and the wider sector.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a:extLst>
              <a:ext uri="{FF2B5EF4-FFF2-40B4-BE49-F238E27FC236}">
                <a16:creationId xmlns:a16="http://schemas.microsoft.com/office/drawing/2014/main" id="{731005B8-30A2-49B0-C2BE-06B977B00499}"/>
              </a:ext>
            </a:extLst>
          </p:cNvPr>
          <p:cNvSpPr>
            <a:spLocks noGrp="1"/>
          </p:cNvSpPr>
          <p:nvPr>
            <p:ph type="sldNum" sz="quarter" idx="5"/>
          </p:nvPr>
        </p:nvSpPr>
        <p:spPr/>
        <p:txBody>
          <a:bodyPr/>
          <a:lstStyle/>
          <a:p>
            <a:fld id="{CED14F6C-725D-104F-B235-9CA0CA26D16D}" type="slidenum">
              <a:rPr lang="en-US" smtClean="0"/>
              <a:t>21</a:t>
            </a:fld>
            <a:endParaRPr lang="en-US"/>
          </a:p>
        </p:txBody>
      </p:sp>
    </p:spTree>
    <p:extLst>
      <p:ext uri="{BB962C8B-B14F-4D97-AF65-F5344CB8AC3E}">
        <p14:creationId xmlns:p14="http://schemas.microsoft.com/office/powerpoint/2010/main" val="28928915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ED14F6C-725D-104F-B235-9CA0CA26D16D}" type="slidenum">
              <a:rPr lang="en-US" smtClean="0"/>
              <a:t>22</a:t>
            </a:fld>
            <a:endParaRPr lang="en-US"/>
          </a:p>
        </p:txBody>
      </p:sp>
    </p:spTree>
    <p:extLst>
      <p:ext uri="{BB962C8B-B14F-4D97-AF65-F5344CB8AC3E}">
        <p14:creationId xmlns:p14="http://schemas.microsoft.com/office/powerpoint/2010/main" val="25175197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ED14F6C-725D-104F-B235-9CA0CA26D16D}" type="slidenum">
              <a:rPr lang="en-US" smtClean="0"/>
              <a:t>28</a:t>
            </a:fld>
            <a:endParaRPr lang="en-US"/>
          </a:p>
        </p:txBody>
      </p:sp>
    </p:spTree>
    <p:extLst>
      <p:ext uri="{BB962C8B-B14F-4D97-AF65-F5344CB8AC3E}">
        <p14:creationId xmlns:p14="http://schemas.microsoft.com/office/powerpoint/2010/main" val="514694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ED14F6C-725D-104F-B235-9CA0CA26D16D}" type="slidenum">
              <a:rPr lang="en-US" smtClean="0"/>
              <a:t>33</a:t>
            </a:fld>
            <a:endParaRPr lang="en-US"/>
          </a:p>
        </p:txBody>
      </p:sp>
    </p:spTree>
    <p:extLst>
      <p:ext uri="{BB962C8B-B14F-4D97-AF65-F5344CB8AC3E}">
        <p14:creationId xmlns:p14="http://schemas.microsoft.com/office/powerpoint/2010/main" val="13715689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ED14F6C-725D-104F-B235-9CA0CA26D16D}" type="slidenum">
              <a:rPr lang="en-US" smtClean="0"/>
              <a:t>37</a:t>
            </a:fld>
            <a:endParaRPr lang="en-US"/>
          </a:p>
        </p:txBody>
      </p:sp>
    </p:spTree>
    <p:extLst>
      <p:ext uri="{BB962C8B-B14F-4D97-AF65-F5344CB8AC3E}">
        <p14:creationId xmlns:p14="http://schemas.microsoft.com/office/powerpoint/2010/main" val="26732852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15961-7302-F20A-0EF5-298316292A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997EF3-8083-774E-9866-850528B7B48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5A226C4-AAC7-1B52-64C9-08CC6107B77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468D203-06F9-34A6-0CBB-AAC7B85B714D}"/>
              </a:ext>
            </a:extLst>
          </p:cNvPr>
          <p:cNvSpPr>
            <a:spLocks noGrp="1"/>
          </p:cNvSpPr>
          <p:nvPr>
            <p:ph type="sldNum" sz="quarter" idx="5"/>
          </p:nvPr>
        </p:nvSpPr>
        <p:spPr/>
        <p:txBody>
          <a:bodyPr/>
          <a:lstStyle/>
          <a:p>
            <a:fld id="{CED14F6C-725D-104F-B235-9CA0CA26D16D}" type="slidenum">
              <a:rPr lang="en-US" smtClean="0"/>
              <a:t>38</a:t>
            </a:fld>
            <a:endParaRPr lang="en-US"/>
          </a:p>
        </p:txBody>
      </p:sp>
    </p:spTree>
    <p:extLst>
      <p:ext uri="{BB962C8B-B14F-4D97-AF65-F5344CB8AC3E}">
        <p14:creationId xmlns:p14="http://schemas.microsoft.com/office/powerpoint/2010/main" val="24982598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D785A-7DF1-B305-58F9-2ED0281A68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0FD041-3E5F-8551-E744-5A2A7FEA1C3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DFE4FC5-7210-2F56-E3DA-401EF2DDCE0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67B8CD0-87A1-324C-D810-251E5BEB9E1D}"/>
              </a:ext>
            </a:extLst>
          </p:cNvPr>
          <p:cNvSpPr>
            <a:spLocks noGrp="1"/>
          </p:cNvSpPr>
          <p:nvPr>
            <p:ph type="sldNum" sz="quarter" idx="5"/>
          </p:nvPr>
        </p:nvSpPr>
        <p:spPr/>
        <p:txBody>
          <a:bodyPr/>
          <a:lstStyle/>
          <a:p>
            <a:fld id="{CED14F6C-725D-104F-B235-9CA0CA26D16D}" type="slidenum">
              <a:rPr lang="en-US" smtClean="0"/>
              <a:t>39</a:t>
            </a:fld>
            <a:endParaRPr lang="en-US"/>
          </a:p>
        </p:txBody>
      </p:sp>
    </p:spTree>
    <p:extLst>
      <p:ext uri="{BB962C8B-B14F-4D97-AF65-F5344CB8AC3E}">
        <p14:creationId xmlns:p14="http://schemas.microsoft.com/office/powerpoint/2010/main" val="1974975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B4B7367-B20B-42E9-B3FA-C0654012F497}" type="slidenum">
              <a:rPr lang="en-GB" smtClean="0"/>
              <a:t>3</a:t>
            </a:fld>
            <a:endParaRPr lang="en-GB"/>
          </a:p>
        </p:txBody>
      </p:sp>
    </p:spTree>
    <p:extLst>
      <p:ext uri="{BB962C8B-B14F-4D97-AF65-F5344CB8AC3E}">
        <p14:creationId xmlns:p14="http://schemas.microsoft.com/office/powerpoint/2010/main" val="1288236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AFFC8-25F8-3EE7-11A9-F8CABDB8EB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10B59A-7C7B-2E1C-2DD8-D6F8476FA54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E2D3831-8700-78F0-D555-C13AAD7300C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4FC7561-91BB-4141-6592-5FBC171E29AD}"/>
              </a:ext>
            </a:extLst>
          </p:cNvPr>
          <p:cNvSpPr>
            <a:spLocks noGrp="1"/>
          </p:cNvSpPr>
          <p:nvPr>
            <p:ph type="sldNum" sz="quarter" idx="5"/>
          </p:nvPr>
        </p:nvSpPr>
        <p:spPr/>
        <p:txBody>
          <a:bodyPr/>
          <a:lstStyle/>
          <a:p>
            <a:fld id="{CED14F6C-725D-104F-B235-9CA0CA26D16D}" type="slidenum">
              <a:rPr lang="en-US" smtClean="0"/>
              <a:t>4</a:t>
            </a:fld>
            <a:endParaRPr lang="en-US"/>
          </a:p>
        </p:txBody>
      </p:sp>
    </p:spTree>
    <p:extLst>
      <p:ext uri="{BB962C8B-B14F-4D97-AF65-F5344CB8AC3E}">
        <p14:creationId xmlns:p14="http://schemas.microsoft.com/office/powerpoint/2010/main" val="1106856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A6733-4F38-53A2-5161-AB0D9970AF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EEEEF9-6351-DCA2-71F6-2960CBABD14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8E16945-3656-F7B3-C5A8-7F980D83831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4829D76-119D-A26E-A77D-83E2191D1C08}"/>
              </a:ext>
            </a:extLst>
          </p:cNvPr>
          <p:cNvSpPr>
            <a:spLocks noGrp="1"/>
          </p:cNvSpPr>
          <p:nvPr>
            <p:ph type="sldNum" sz="quarter" idx="5"/>
          </p:nvPr>
        </p:nvSpPr>
        <p:spPr/>
        <p:txBody>
          <a:bodyPr/>
          <a:lstStyle/>
          <a:p>
            <a:fld id="{CED14F6C-725D-104F-B235-9CA0CA26D16D}" type="slidenum">
              <a:rPr lang="en-US" smtClean="0"/>
              <a:t>5</a:t>
            </a:fld>
            <a:endParaRPr lang="en-US"/>
          </a:p>
        </p:txBody>
      </p:sp>
    </p:spTree>
    <p:extLst>
      <p:ext uri="{BB962C8B-B14F-4D97-AF65-F5344CB8AC3E}">
        <p14:creationId xmlns:p14="http://schemas.microsoft.com/office/powerpoint/2010/main" val="3199856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B4B7367-B20B-42E9-B3FA-C0654012F497}" type="slidenum">
              <a:rPr lang="en-GB" smtClean="0"/>
              <a:t>7</a:t>
            </a:fld>
            <a:endParaRPr lang="en-GB"/>
          </a:p>
        </p:txBody>
      </p:sp>
    </p:spTree>
    <p:extLst>
      <p:ext uri="{BB962C8B-B14F-4D97-AF65-F5344CB8AC3E}">
        <p14:creationId xmlns:p14="http://schemas.microsoft.com/office/powerpoint/2010/main" val="2037411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ED14F6C-725D-104F-B235-9CA0CA26D16D}" type="slidenum">
              <a:rPr lang="en-US" smtClean="0"/>
              <a:t>10</a:t>
            </a:fld>
            <a:endParaRPr lang="en-US"/>
          </a:p>
        </p:txBody>
      </p:sp>
    </p:spTree>
    <p:extLst>
      <p:ext uri="{BB962C8B-B14F-4D97-AF65-F5344CB8AC3E}">
        <p14:creationId xmlns:p14="http://schemas.microsoft.com/office/powerpoint/2010/main" val="604108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60076-A19C-BC8A-49B5-76188F852F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3CA3D1-AB1F-9F77-0FAE-CF92B661917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A3696B0-545A-8946-5C6B-CDB77DB2922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DF4C1A8-0990-1DA1-66D8-2BA2C3339B1F}"/>
              </a:ext>
            </a:extLst>
          </p:cNvPr>
          <p:cNvSpPr>
            <a:spLocks noGrp="1"/>
          </p:cNvSpPr>
          <p:nvPr>
            <p:ph type="sldNum" sz="quarter" idx="5"/>
          </p:nvPr>
        </p:nvSpPr>
        <p:spPr/>
        <p:txBody>
          <a:bodyPr/>
          <a:lstStyle/>
          <a:p>
            <a:fld id="{CED14F6C-725D-104F-B235-9CA0CA26D16D}" type="slidenum">
              <a:rPr lang="en-US" smtClean="0"/>
              <a:t>12</a:t>
            </a:fld>
            <a:endParaRPr lang="en-US"/>
          </a:p>
        </p:txBody>
      </p:sp>
    </p:spTree>
    <p:extLst>
      <p:ext uri="{BB962C8B-B14F-4D97-AF65-F5344CB8AC3E}">
        <p14:creationId xmlns:p14="http://schemas.microsoft.com/office/powerpoint/2010/main" val="3108046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32082-62CB-EF99-EB2C-23BD938277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C7384C-BD78-2C74-734B-B71400663DA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90416EA-4ECB-27F8-7701-E79760F1F59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3160676-627A-FE95-6F54-1C274647C15E}"/>
              </a:ext>
            </a:extLst>
          </p:cNvPr>
          <p:cNvSpPr>
            <a:spLocks noGrp="1"/>
          </p:cNvSpPr>
          <p:nvPr>
            <p:ph type="sldNum" sz="quarter" idx="5"/>
          </p:nvPr>
        </p:nvSpPr>
        <p:spPr/>
        <p:txBody>
          <a:bodyPr/>
          <a:lstStyle/>
          <a:p>
            <a:fld id="{CED14F6C-725D-104F-B235-9CA0CA26D16D}" type="slidenum">
              <a:rPr lang="en-US" smtClean="0"/>
              <a:t>13</a:t>
            </a:fld>
            <a:endParaRPr lang="en-US"/>
          </a:p>
        </p:txBody>
      </p:sp>
    </p:spTree>
    <p:extLst>
      <p:ext uri="{BB962C8B-B14F-4D97-AF65-F5344CB8AC3E}">
        <p14:creationId xmlns:p14="http://schemas.microsoft.com/office/powerpoint/2010/main" val="988085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A6733-4F38-53A2-5161-AB0D9970AF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EEEEF9-6351-DCA2-71F6-2960CBABD14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8E16945-3656-F7B3-C5A8-7F980D83831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4829D76-119D-A26E-A77D-83E2191D1C08}"/>
              </a:ext>
            </a:extLst>
          </p:cNvPr>
          <p:cNvSpPr>
            <a:spLocks noGrp="1"/>
          </p:cNvSpPr>
          <p:nvPr>
            <p:ph type="sldNum" sz="quarter" idx="5"/>
          </p:nvPr>
        </p:nvSpPr>
        <p:spPr/>
        <p:txBody>
          <a:bodyPr/>
          <a:lstStyle/>
          <a:p>
            <a:fld id="{CED14F6C-725D-104F-B235-9CA0CA26D16D}" type="slidenum">
              <a:rPr lang="en-US" smtClean="0"/>
              <a:t>14</a:t>
            </a:fld>
            <a:endParaRPr lang="en-US"/>
          </a:p>
        </p:txBody>
      </p:sp>
    </p:spTree>
    <p:extLst>
      <p:ext uri="{BB962C8B-B14F-4D97-AF65-F5344CB8AC3E}">
        <p14:creationId xmlns:p14="http://schemas.microsoft.com/office/powerpoint/2010/main" val="174257636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 Id="rId6" Type="http://schemas.openxmlformats.org/officeDocument/2006/relationships/image" Target="../media/image21.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svg"/><Relationship Id="rId7" Type="http://schemas.openxmlformats.org/officeDocument/2006/relationships/image" Target="../media/image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21.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30.jp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30.jp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4.svg"/><Relationship Id="rId7" Type="http://schemas.openxmlformats.org/officeDocument/2006/relationships/image" Target="../media/image6.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6.svg"/><Relationship Id="rId7" Type="http://schemas.openxmlformats.org/officeDocument/2006/relationships/image" Target="../media/image6.sv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31.pn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8.svg"/><Relationship Id="rId7" Type="http://schemas.openxmlformats.org/officeDocument/2006/relationships/image" Target="../media/image6.sv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Logos A">
    <p:bg>
      <p:bgPr>
        <a:solidFill>
          <a:schemeClr val="bg1"/>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67A7B4CC-5A73-85D9-EE44-111AED3EEA8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71795F0E-4516-6527-0834-377C094C5F36}"/>
              </a:ext>
            </a:extLst>
          </p:cNvPr>
          <p:cNvSpPr>
            <a:spLocks noGrp="1"/>
          </p:cNvSpPr>
          <p:nvPr>
            <p:ph type="ctrTitle" hasCustomPrompt="1"/>
          </p:nvPr>
        </p:nvSpPr>
        <p:spPr>
          <a:xfrm>
            <a:off x="324000" y="647999"/>
            <a:ext cx="6876900" cy="3998815"/>
          </a:xfrm>
        </p:spPr>
        <p:txBody>
          <a:bodyPr anchor="t" anchorCtr="0"/>
          <a:lstStyle>
            <a:lvl1pPr algn="l">
              <a:lnSpc>
                <a:spcPts val="6000"/>
              </a:lnSpc>
              <a:defRPr sz="5200"/>
            </a:lvl1pPr>
          </a:lstStyle>
          <a:p>
            <a:r>
              <a:rPr lang="en-GB"/>
              <a:t>Main title regular </a:t>
            </a:r>
            <a:br>
              <a:rPr lang="en-GB"/>
            </a:br>
            <a:r>
              <a:rPr lang="en-GB"/>
              <a:t>Sub-heading light</a:t>
            </a:r>
            <a:endParaRPr lang="en-US"/>
          </a:p>
        </p:txBody>
      </p:sp>
      <p:pic>
        <p:nvPicPr>
          <p:cNvPr id="26" name="Graphic 25">
            <a:extLst>
              <a:ext uri="{FF2B5EF4-FFF2-40B4-BE49-F238E27FC236}">
                <a16:creationId xmlns:a16="http://schemas.microsoft.com/office/drawing/2014/main" id="{9787EB99-F5DA-0223-3CD3-D4966E54D05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567999" y="647991"/>
            <a:ext cx="2988000" cy="772173"/>
          </a:xfrm>
          <a:prstGeom prst="rect">
            <a:avLst/>
          </a:prstGeom>
        </p:spPr>
      </p:pic>
      <p:pic>
        <p:nvPicPr>
          <p:cNvPr id="27" name="Graphic 26">
            <a:extLst>
              <a:ext uri="{FF2B5EF4-FFF2-40B4-BE49-F238E27FC236}">
                <a16:creationId xmlns:a16="http://schemas.microsoft.com/office/drawing/2014/main" id="{F1AE47FF-3A4A-8302-A432-E294B883B52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324000" y="5940000"/>
            <a:ext cx="1295400" cy="419100"/>
          </a:xfrm>
          <a:prstGeom prst="rect">
            <a:avLst/>
          </a:prstGeom>
        </p:spPr>
      </p:pic>
      <p:sp>
        <p:nvSpPr>
          <p:cNvPr id="29" name="Rectangle 28">
            <a:extLst>
              <a:ext uri="{FF2B5EF4-FFF2-40B4-BE49-F238E27FC236}">
                <a16:creationId xmlns:a16="http://schemas.microsoft.com/office/drawing/2014/main" id="{9A8CE336-A75B-0767-1897-58CEB066EFDF}"/>
              </a:ext>
            </a:extLst>
          </p:cNvPr>
          <p:cNvSpPr/>
          <p:nvPr userDrawn="1"/>
        </p:nvSpPr>
        <p:spPr>
          <a:xfrm>
            <a:off x="5400000" y="5760000"/>
            <a:ext cx="6588000" cy="936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Blue text on a black background&#10;&#10;AI-generated content may be incorrect.">
            <a:extLst>
              <a:ext uri="{FF2B5EF4-FFF2-40B4-BE49-F238E27FC236}">
                <a16:creationId xmlns:a16="http://schemas.microsoft.com/office/drawing/2014/main" id="{268799A7-FF10-1B97-3CBF-B95011C64BE6}"/>
              </a:ext>
            </a:extLst>
          </p:cNvPr>
          <p:cNvPicPr>
            <a:picLocks noChangeAspect="1"/>
          </p:cNvPicPr>
          <p:nvPr userDrawn="1"/>
        </p:nvPicPr>
        <p:blipFill>
          <a:blip r:embed="rId8"/>
          <a:stretch>
            <a:fillRect/>
          </a:stretch>
        </p:blipFill>
        <p:spPr>
          <a:xfrm>
            <a:off x="5896800" y="6019200"/>
            <a:ext cx="952500" cy="393700"/>
          </a:xfrm>
          <a:prstGeom prst="rect">
            <a:avLst/>
          </a:prstGeom>
        </p:spPr>
      </p:pic>
      <p:pic>
        <p:nvPicPr>
          <p:cNvPr id="31" name="Picture 30" descr="A black background with a black square&#10;&#10;AI-generated content may be incorrect.">
            <a:extLst>
              <a:ext uri="{FF2B5EF4-FFF2-40B4-BE49-F238E27FC236}">
                <a16:creationId xmlns:a16="http://schemas.microsoft.com/office/drawing/2014/main" id="{B12081B4-41C9-BAF5-5826-4A7FB8A060F4}"/>
              </a:ext>
            </a:extLst>
          </p:cNvPr>
          <p:cNvPicPr>
            <a:picLocks noChangeAspect="1"/>
          </p:cNvPicPr>
          <p:nvPr userDrawn="1"/>
        </p:nvPicPr>
        <p:blipFill>
          <a:blip r:embed="rId9"/>
          <a:stretch>
            <a:fillRect/>
          </a:stretch>
        </p:blipFill>
        <p:spPr>
          <a:xfrm>
            <a:off x="7289800" y="6030000"/>
            <a:ext cx="965200" cy="368300"/>
          </a:xfrm>
          <a:prstGeom prst="rect">
            <a:avLst/>
          </a:prstGeom>
        </p:spPr>
      </p:pic>
      <p:pic>
        <p:nvPicPr>
          <p:cNvPr id="32" name="Picture 31" descr="A black text on a black background&#10;&#10;AI-generated content may be incorrect.">
            <a:extLst>
              <a:ext uri="{FF2B5EF4-FFF2-40B4-BE49-F238E27FC236}">
                <a16:creationId xmlns:a16="http://schemas.microsoft.com/office/drawing/2014/main" id="{11A88D40-3C28-EC25-A321-4D45F3E4B20B}"/>
              </a:ext>
            </a:extLst>
          </p:cNvPr>
          <p:cNvPicPr>
            <a:picLocks noChangeAspect="1"/>
          </p:cNvPicPr>
          <p:nvPr userDrawn="1"/>
        </p:nvPicPr>
        <p:blipFill>
          <a:blip r:embed="rId10"/>
          <a:stretch>
            <a:fillRect/>
          </a:stretch>
        </p:blipFill>
        <p:spPr>
          <a:xfrm>
            <a:off x="8640000" y="6037200"/>
            <a:ext cx="1168400" cy="355600"/>
          </a:xfrm>
          <a:prstGeom prst="rect">
            <a:avLst/>
          </a:prstGeom>
        </p:spPr>
      </p:pic>
      <p:pic>
        <p:nvPicPr>
          <p:cNvPr id="33" name="Picture 32">
            <a:extLst>
              <a:ext uri="{FF2B5EF4-FFF2-40B4-BE49-F238E27FC236}">
                <a16:creationId xmlns:a16="http://schemas.microsoft.com/office/drawing/2014/main" id="{74EDAE1F-0A6B-B11E-C891-12EF32A89453}"/>
              </a:ext>
            </a:extLst>
          </p:cNvPr>
          <p:cNvPicPr>
            <a:picLocks noChangeAspect="1"/>
          </p:cNvPicPr>
          <p:nvPr userDrawn="1"/>
        </p:nvPicPr>
        <p:blipFill>
          <a:blip r:embed="rId11"/>
          <a:stretch>
            <a:fillRect/>
          </a:stretch>
        </p:blipFill>
        <p:spPr>
          <a:xfrm>
            <a:off x="10260000" y="6140159"/>
            <a:ext cx="1295400" cy="139700"/>
          </a:xfrm>
          <a:prstGeom prst="rect">
            <a:avLst/>
          </a:prstGeom>
        </p:spPr>
      </p:pic>
      <p:sp>
        <p:nvSpPr>
          <p:cNvPr id="34" name="TextBox 33">
            <a:extLst>
              <a:ext uri="{FF2B5EF4-FFF2-40B4-BE49-F238E27FC236}">
                <a16:creationId xmlns:a16="http://schemas.microsoft.com/office/drawing/2014/main" id="{F9F6F011-52EC-EA21-D9A1-1A6B5A7D5884}"/>
              </a:ext>
            </a:extLst>
          </p:cNvPr>
          <p:cNvSpPr txBox="1"/>
          <p:nvPr userDrawn="1"/>
        </p:nvSpPr>
        <p:spPr>
          <a:xfrm>
            <a:off x="2412000" y="5940001"/>
            <a:ext cx="1929655" cy="419100"/>
          </a:xfrm>
          <a:prstGeom prst="rect">
            <a:avLst/>
          </a:prstGeom>
          <a:noFill/>
        </p:spPr>
        <p:txBody>
          <a:bodyPr wrap="square" lIns="0" tIns="0" rIns="0" bIns="0" rtlCol="0" anchor="ctr" anchorCtr="0">
            <a:noAutofit/>
          </a:bodyPr>
          <a:lstStyle/>
          <a:p>
            <a:pPr>
              <a:lnSpc>
                <a:spcPts val="1300"/>
              </a:lnSpc>
            </a:pPr>
            <a:r>
              <a:rPr lang="en-US" sz="1200" b="0" i="0">
                <a:latin typeface="Aptos Light" panose="020B0004020202020204" pitchFamily="34" charset="0"/>
              </a:rPr>
              <a:t>Research England Development Fund</a:t>
            </a:r>
          </a:p>
        </p:txBody>
      </p:sp>
    </p:spTree>
    <p:extLst>
      <p:ext uri="{BB962C8B-B14F-4D97-AF65-F5344CB8AC3E}">
        <p14:creationId xmlns:p14="http://schemas.microsoft.com/office/powerpoint/2010/main" val="19923481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 E - placeholders">
    <p:bg>
      <p:bgPr>
        <a:solidFill>
          <a:schemeClr val="bg1"/>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67A7B4CC-5A73-85D9-EE44-111AED3EEA8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71795F0E-4516-6527-0834-377C094C5F36}"/>
              </a:ext>
            </a:extLst>
          </p:cNvPr>
          <p:cNvSpPr>
            <a:spLocks noGrp="1"/>
          </p:cNvSpPr>
          <p:nvPr>
            <p:ph type="ctrTitle" hasCustomPrompt="1"/>
          </p:nvPr>
        </p:nvSpPr>
        <p:spPr>
          <a:xfrm>
            <a:off x="324000" y="647999"/>
            <a:ext cx="6876900" cy="3998815"/>
          </a:xfrm>
        </p:spPr>
        <p:txBody>
          <a:bodyPr anchor="t" anchorCtr="0"/>
          <a:lstStyle>
            <a:lvl1pPr algn="l">
              <a:lnSpc>
                <a:spcPts val="6000"/>
              </a:lnSpc>
              <a:defRPr sz="5200"/>
            </a:lvl1pPr>
          </a:lstStyle>
          <a:p>
            <a:r>
              <a:rPr lang="en-GB"/>
              <a:t>Main title regular </a:t>
            </a:r>
            <a:br>
              <a:rPr lang="en-GB"/>
            </a:br>
            <a:r>
              <a:rPr lang="en-GB"/>
              <a:t>Sub-heading light</a:t>
            </a:r>
            <a:endParaRPr lang="en-US"/>
          </a:p>
        </p:txBody>
      </p:sp>
      <p:pic>
        <p:nvPicPr>
          <p:cNvPr id="26" name="Graphic 25">
            <a:extLst>
              <a:ext uri="{FF2B5EF4-FFF2-40B4-BE49-F238E27FC236}">
                <a16:creationId xmlns:a16="http://schemas.microsoft.com/office/drawing/2014/main" id="{9787EB99-F5DA-0223-3CD3-D4966E54D05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567999" y="647991"/>
            <a:ext cx="2988000" cy="772173"/>
          </a:xfrm>
          <a:prstGeom prst="rect">
            <a:avLst/>
          </a:prstGeom>
        </p:spPr>
      </p:pic>
      <p:sp>
        <p:nvSpPr>
          <p:cNvPr id="29" name="Rectangle 28">
            <a:extLst>
              <a:ext uri="{FF2B5EF4-FFF2-40B4-BE49-F238E27FC236}">
                <a16:creationId xmlns:a16="http://schemas.microsoft.com/office/drawing/2014/main" id="{9A8CE336-A75B-0767-1897-58CEB066EFDF}"/>
              </a:ext>
            </a:extLst>
          </p:cNvPr>
          <p:cNvSpPr/>
          <p:nvPr userDrawn="1"/>
        </p:nvSpPr>
        <p:spPr>
          <a:xfrm>
            <a:off x="5400000" y="5760000"/>
            <a:ext cx="6588000" cy="936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459C2233-DA63-B113-E916-C564771942BB}"/>
              </a:ext>
            </a:extLst>
          </p:cNvPr>
          <p:cNvSpPr>
            <a:spLocks noGrp="1"/>
          </p:cNvSpPr>
          <p:nvPr>
            <p:ph type="pic" sz="quarter" idx="12"/>
          </p:nvPr>
        </p:nvSpPr>
        <p:spPr>
          <a:xfrm>
            <a:off x="5632450" y="5985113"/>
            <a:ext cx="1376363" cy="485775"/>
          </a:xfrm>
        </p:spPr>
        <p:txBody>
          <a:bodyPr/>
          <a:lstStyle/>
          <a:p>
            <a:r>
              <a:rPr lang="en-US"/>
              <a:t>Click icon to add picture</a:t>
            </a:r>
          </a:p>
        </p:txBody>
      </p:sp>
      <p:sp>
        <p:nvSpPr>
          <p:cNvPr id="7" name="Picture Placeholder 5">
            <a:extLst>
              <a:ext uri="{FF2B5EF4-FFF2-40B4-BE49-F238E27FC236}">
                <a16:creationId xmlns:a16="http://schemas.microsoft.com/office/drawing/2014/main" id="{05D5C0D8-2C62-89C5-F087-6C27F0467FE0}"/>
              </a:ext>
            </a:extLst>
          </p:cNvPr>
          <p:cNvSpPr>
            <a:spLocks noGrp="1"/>
          </p:cNvSpPr>
          <p:nvPr>
            <p:ph type="pic" sz="quarter" idx="13"/>
          </p:nvPr>
        </p:nvSpPr>
        <p:spPr>
          <a:xfrm>
            <a:off x="7148179" y="5985113"/>
            <a:ext cx="1376363" cy="485775"/>
          </a:xfrm>
        </p:spPr>
        <p:txBody>
          <a:bodyPr/>
          <a:lstStyle/>
          <a:p>
            <a:r>
              <a:rPr lang="en-US"/>
              <a:t>Click icon to add picture</a:t>
            </a:r>
          </a:p>
        </p:txBody>
      </p:sp>
      <p:sp>
        <p:nvSpPr>
          <p:cNvPr id="8" name="Picture Placeholder 5">
            <a:extLst>
              <a:ext uri="{FF2B5EF4-FFF2-40B4-BE49-F238E27FC236}">
                <a16:creationId xmlns:a16="http://schemas.microsoft.com/office/drawing/2014/main" id="{B81E2038-9637-6DBA-586B-5C3F33122787}"/>
              </a:ext>
            </a:extLst>
          </p:cNvPr>
          <p:cNvSpPr>
            <a:spLocks noGrp="1"/>
          </p:cNvSpPr>
          <p:nvPr>
            <p:ph type="pic" sz="quarter" idx="14"/>
          </p:nvPr>
        </p:nvSpPr>
        <p:spPr>
          <a:xfrm>
            <a:off x="8663908" y="5985113"/>
            <a:ext cx="1376363" cy="485775"/>
          </a:xfrm>
        </p:spPr>
        <p:txBody>
          <a:bodyPr/>
          <a:lstStyle/>
          <a:p>
            <a:r>
              <a:rPr lang="en-US"/>
              <a:t>Click icon to add picture</a:t>
            </a:r>
          </a:p>
        </p:txBody>
      </p:sp>
      <p:sp>
        <p:nvSpPr>
          <p:cNvPr id="9" name="Picture Placeholder 5">
            <a:extLst>
              <a:ext uri="{FF2B5EF4-FFF2-40B4-BE49-F238E27FC236}">
                <a16:creationId xmlns:a16="http://schemas.microsoft.com/office/drawing/2014/main" id="{2BCEB231-D75A-3F34-6E5E-7DA3D7604869}"/>
              </a:ext>
            </a:extLst>
          </p:cNvPr>
          <p:cNvSpPr>
            <a:spLocks noGrp="1"/>
          </p:cNvSpPr>
          <p:nvPr>
            <p:ph type="pic" sz="quarter" idx="15"/>
          </p:nvPr>
        </p:nvSpPr>
        <p:spPr>
          <a:xfrm>
            <a:off x="10179636" y="5985113"/>
            <a:ext cx="1376363" cy="485775"/>
          </a:xfrm>
        </p:spPr>
        <p:txBody>
          <a:bodyPr/>
          <a:lstStyle/>
          <a:p>
            <a:r>
              <a:rPr lang="en-US"/>
              <a:t>Click icon to add picture</a:t>
            </a:r>
          </a:p>
        </p:txBody>
      </p:sp>
      <p:sp>
        <p:nvSpPr>
          <p:cNvPr id="11" name="Picture Placeholder 10">
            <a:extLst>
              <a:ext uri="{FF2B5EF4-FFF2-40B4-BE49-F238E27FC236}">
                <a16:creationId xmlns:a16="http://schemas.microsoft.com/office/drawing/2014/main" id="{C7E569CB-2E26-BC4F-E3B1-F7B50F140AC5}"/>
              </a:ext>
            </a:extLst>
          </p:cNvPr>
          <p:cNvSpPr>
            <a:spLocks noGrp="1"/>
          </p:cNvSpPr>
          <p:nvPr>
            <p:ph type="pic" sz="quarter" idx="16"/>
          </p:nvPr>
        </p:nvSpPr>
        <p:spPr>
          <a:xfrm>
            <a:off x="323850" y="5940425"/>
            <a:ext cx="1350963" cy="419100"/>
          </a:xfrm>
        </p:spPr>
        <p:txBody>
          <a:bodyPr/>
          <a:lstStyle/>
          <a:p>
            <a:r>
              <a:rPr lang="en-US"/>
              <a:t>Click icon to add picture</a:t>
            </a:r>
          </a:p>
        </p:txBody>
      </p:sp>
      <p:sp>
        <p:nvSpPr>
          <p:cNvPr id="13" name="Text Placeholder 12">
            <a:extLst>
              <a:ext uri="{FF2B5EF4-FFF2-40B4-BE49-F238E27FC236}">
                <a16:creationId xmlns:a16="http://schemas.microsoft.com/office/drawing/2014/main" id="{975473C7-2DC0-CAF5-5A93-CAEB360F8B74}"/>
              </a:ext>
            </a:extLst>
          </p:cNvPr>
          <p:cNvSpPr>
            <a:spLocks noGrp="1"/>
          </p:cNvSpPr>
          <p:nvPr>
            <p:ph type="body" sz="quarter" idx="17" hasCustomPrompt="1"/>
          </p:nvPr>
        </p:nvSpPr>
        <p:spPr>
          <a:xfrm>
            <a:off x="2498724" y="5940425"/>
            <a:ext cx="2122137" cy="419100"/>
          </a:xfrm>
        </p:spPr>
        <p:txBody>
          <a:bodyPr anchor="ctr" anchorCtr="0"/>
          <a:lstStyle>
            <a:lvl1pPr>
              <a:lnSpc>
                <a:spcPts val="1300"/>
              </a:lnSpc>
              <a:buFontTx/>
              <a:buNone/>
              <a:defRPr sz="1200"/>
            </a:lvl1pPr>
            <a:lvl2pPr>
              <a:lnSpc>
                <a:spcPts val="1300"/>
              </a:lnSpc>
              <a:buFontTx/>
              <a:buNone/>
              <a:defRPr sz="1200"/>
            </a:lvl2pPr>
            <a:lvl3pPr>
              <a:lnSpc>
                <a:spcPts val="1300"/>
              </a:lnSpc>
              <a:buFontTx/>
              <a:buNone/>
              <a:defRPr sz="1200"/>
            </a:lvl3pPr>
            <a:lvl4pPr>
              <a:lnSpc>
                <a:spcPts val="1300"/>
              </a:lnSpc>
              <a:buFontTx/>
              <a:buNone/>
              <a:defRPr sz="1200"/>
            </a:lvl4pPr>
            <a:lvl5pPr>
              <a:lnSpc>
                <a:spcPts val="1300"/>
              </a:lnSpc>
              <a:buFontTx/>
              <a:buNone/>
              <a:defRPr sz="1200"/>
            </a:lvl5pPr>
          </a:lstStyle>
          <a:p>
            <a:pPr lvl="0"/>
            <a:r>
              <a:rPr lang="en-GB"/>
              <a:t>Enter text here</a:t>
            </a:r>
            <a:endParaRPr lang="en-US"/>
          </a:p>
        </p:txBody>
      </p:sp>
    </p:spTree>
    <p:extLst>
      <p:ext uri="{BB962C8B-B14F-4D97-AF65-F5344CB8AC3E}">
        <p14:creationId xmlns:p14="http://schemas.microsoft.com/office/powerpoint/2010/main" val="459948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Divider - A">
    <p:bg>
      <p:bgPr>
        <a:solidFill>
          <a:schemeClr val="bg1"/>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67A7B4CC-5A73-85D9-EE44-111AED3EEA8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 y="0"/>
            <a:ext cx="12192000" cy="6858000"/>
          </a:xfrm>
          <a:prstGeom prst="rect">
            <a:avLst/>
          </a:prstGeom>
        </p:spPr>
      </p:pic>
      <p:sp>
        <p:nvSpPr>
          <p:cNvPr id="2" name="Title 1">
            <a:extLst>
              <a:ext uri="{FF2B5EF4-FFF2-40B4-BE49-F238E27FC236}">
                <a16:creationId xmlns:a16="http://schemas.microsoft.com/office/drawing/2014/main" id="{71795F0E-4516-6527-0834-377C094C5F36}"/>
              </a:ext>
            </a:extLst>
          </p:cNvPr>
          <p:cNvSpPr>
            <a:spLocks noGrp="1"/>
          </p:cNvSpPr>
          <p:nvPr>
            <p:ph type="ctrTitle" hasCustomPrompt="1"/>
          </p:nvPr>
        </p:nvSpPr>
        <p:spPr>
          <a:xfrm>
            <a:off x="323999" y="647999"/>
            <a:ext cx="11231999" cy="4978003"/>
          </a:xfrm>
        </p:spPr>
        <p:txBody>
          <a:bodyPr anchor="t" anchorCtr="0"/>
          <a:lstStyle>
            <a:lvl1pPr algn="l">
              <a:lnSpc>
                <a:spcPts val="9500"/>
              </a:lnSpc>
              <a:defRPr sz="10000" b="0" i="0">
                <a:latin typeface="Aptos Light" panose="020B0004020202020204" pitchFamily="34" charset="0"/>
              </a:defRPr>
            </a:lvl1pPr>
          </a:lstStyle>
          <a:p>
            <a:r>
              <a:rPr lang="en-GB"/>
              <a:t>Main title</a:t>
            </a:r>
            <a:endParaRPr lang="en-US"/>
          </a:p>
        </p:txBody>
      </p:sp>
      <p:sp>
        <p:nvSpPr>
          <p:cNvPr id="5" name="Footer Placeholder 4">
            <a:extLst>
              <a:ext uri="{FF2B5EF4-FFF2-40B4-BE49-F238E27FC236}">
                <a16:creationId xmlns:a16="http://schemas.microsoft.com/office/drawing/2014/main" id="{21AC7ACA-40D1-D58C-838A-12660EBE85E9}"/>
              </a:ext>
            </a:extLst>
          </p:cNvPr>
          <p:cNvSpPr>
            <a:spLocks noGrp="1"/>
          </p:cNvSpPr>
          <p:nvPr>
            <p:ph type="ftr" sz="quarter" idx="11"/>
          </p:nvPr>
        </p:nvSpPr>
        <p:spPr/>
        <p:txBody>
          <a:bodyPr/>
          <a:lstStyle>
            <a:lvl1pPr>
              <a:defRPr>
                <a:solidFill>
                  <a:schemeClr val="tx1"/>
                </a:solidFill>
              </a:defRPr>
            </a:lvl1pPr>
          </a:lstStyle>
          <a:p>
            <a:r>
              <a:rPr lang="en-US"/>
              <a:t>Footer information goes here - edit in header and footer</a:t>
            </a:r>
          </a:p>
        </p:txBody>
      </p:sp>
      <p:pic>
        <p:nvPicPr>
          <p:cNvPr id="26" name="Graphic 25">
            <a:extLst>
              <a:ext uri="{FF2B5EF4-FFF2-40B4-BE49-F238E27FC236}">
                <a16:creationId xmlns:a16="http://schemas.microsoft.com/office/drawing/2014/main" id="{9787EB99-F5DA-0223-3CD3-D4966E54D05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573200" y="6282000"/>
            <a:ext cx="1295542" cy="334800"/>
          </a:xfrm>
          <a:prstGeom prst="rect">
            <a:avLst/>
          </a:prstGeom>
        </p:spPr>
      </p:pic>
      <p:cxnSp>
        <p:nvCxnSpPr>
          <p:cNvPr id="6" name="Straight Connector 5">
            <a:extLst>
              <a:ext uri="{FF2B5EF4-FFF2-40B4-BE49-F238E27FC236}">
                <a16:creationId xmlns:a16="http://schemas.microsoft.com/office/drawing/2014/main" id="{A019B913-45E4-6E7D-00E0-05DCE9766C28}"/>
              </a:ext>
            </a:extLst>
          </p:cNvPr>
          <p:cNvCxnSpPr>
            <a:cxnSpLocks/>
          </p:cNvCxnSpPr>
          <p:nvPr userDrawn="1"/>
        </p:nvCxnSpPr>
        <p:spPr>
          <a:xfrm>
            <a:off x="323998" y="2412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C92F66D3-D7ED-E058-9A7F-57FD67800722}"/>
              </a:ext>
            </a:extLst>
          </p:cNvPr>
          <p:cNvCxnSpPr>
            <a:cxnSpLocks/>
          </p:cNvCxnSpPr>
          <p:nvPr userDrawn="1"/>
        </p:nvCxnSpPr>
        <p:spPr>
          <a:xfrm>
            <a:off x="323998" y="60480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F038F061-F155-7108-E509-3A9EBEF90C07}"/>
              </a:ext>
            </a:extLst>
          </p:cNvPr>
          <p:cNvPicPr>
            <a:picLocks noChangeAspect="1"/>
          </p:cNvPicPr>
          <p:nvPr userDrawn="1"/>
        </p:nvPicPr>
        <p:blipFill>
          <a:blip r:embed="rId6"/>
          <a:stretch>
            <a:fillRect/>
          </a:stretch>
        </p:blipFill>
        <p:spPr>
          <a:xfrm>
            <a:off x="9102075" y="6174124"/>
            <a:ext cx="1336413" cy="612000"/>
          </a:xfrm>
          <a:prstGeom prst="rect">
            <a:avLst/>
          </a:prstGeom>
        </p:spPr>
      </p:pic>
    </p:spTree>
    <p:extLst>
      <p:ext uri="{BB962C8B-B14F-4D97-AF65-F5344CB8AC3E}">
        <p14:creationId xmlns:p14="http://schemas.microsoft.com/office/powerpoint/2010/main" val="771545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 - B">
    <p:bg>
      <p:bgPr>
        <a:solidFill>
          <a:schemeClr val="bg1"/>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67A7B4CC-5A73-85D9-EE44-111AED3EEA8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 y="0"/>
            <a:ext cx="12192000" cy="6858000"/>
          </a:xfrm>
          <a:prstGeom prst="rect">
            <a:avLst/>
          </a:prstGeom>
        </p:spPr>
      </p:pic>
      <p:sp>
        <p:nvSpPr>
          <p:cNvPr id="2" name="Title 1">
            <a:extLst>
              <a:ext uri="{FF2B5EF4-FFF2-40B4-BE49-F238E27FC236}">
                <a16:creationId xmlns:a16="http://schemas.microsoft.com/office/drawing/2014/main" id="{71795F0E-4516-6527-0834-377C094C5F36}"/>
              </a:ext>
            </a:extLst>
          </p:cNvPr>
          <p:cNvSpPr>
            <a:spLocks noGrp="1"/>
          </p:cNvSpPr>
          <p:nvPr>
            <p:ph type="ctrTitle" hasCustomPrompt="1"/>
          </p:nvPr>
        </p:nvSpPr>
        <p:spPr>
          <a:xfrm>
            <a:off x="323999" y="647999"/>
            <a:ext cx="11231999" cy="4978003"/>
          </a:xfrm>
        </p:spPr>
        <p:txBody>
          <a:bodyPr anchor="t" anchorCtr="0"/>
          <a:lstStyle>
            <a:lvl1pPr algn="l">
              <a:lnSpc>
                <a:spcPts val="9500"/>
              </a:lnSpc>
              <a:defRPr sz="10000" b="0" i="0">
                <a:latin typeface="Aptos Light" panose="020B0004020202020204" pitchFamily="34" charset="0"/>
              </a:defRPr>
            </a:lvl1pPr>
          </a:lstStyle>
          <a:p>
            <a:r>
              <a:rPr lang="en-GB"/>
              <a:t>Main title</a:t>
            </a:r>
            <a:endParaRPr lang="en-US"/>
          </a:p>
        </p:txBody>
      </p:sp>
      <p:sp>
        <p:nvSpPr>
          <p:cNvPr id="5" name="Footer Placeholder 4">
            <a:extLst>
              <a:ext uri="{FF2B5EF4-FFF2-40B4-BE49-F238E27FC236}">
                <a16:creationId xmlns:a16="http://schemas.microsoft.com/office/drawing/2014/main" id="{21AC7ACA-40D1-D58C-838A-12660EBE85E9}"/>
              </a:ext>
            </a:extLst>
          </p:cNvPr>
          <p:cNvSpPr>
            <a:spLocks noGrp="1"/>
          </p:cNvSpPr>
          <p:nvPr>
            <p:ph type="ftr" sz="quarter" idx="11"/>
          </p:nvPr>
        </p:nvSpPr>
        <p:spPr/>
        <p:txBody>
          <a:bodyPr/>
          <a:lstStyle/>
          <a:p>
            <a:r>
              <a:rPr lang="en-US"/>
              <a:t>Footer information goes here - edit in header and footer</a:t>
            </a:r>
          </a:p>
        </p:txBody>
      </p:sp>
      <p:pic>
        <p:nvPicPr>
          <p:cNvPr id="26" name="Graphic 25">
            <a:extLst>
              <a:ext uri="{FF2B5EF4-FFF2-40B4-BE49-F238E27FC236}">
                <a16:creationId xmlns:a16="http://schemas.microsoft.com/office/drawing/2014/main" id="{9787EB99-F5DA-0223-3CD3-D4966E54D05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573200" y="6282000"/>
            <a:ext cx="1295542" cy="334800"/>
          </a:xfrm>
          <a:prstGeom prst="rect">
            <a:avLst/>
          </a:prstGeom>
        </p:spPr>
      </p:pic>
      <p:cxnSp>
        <p:nvCxnSpPr>
          <p:cNvPr id="6" name="Straight Connector 5">
            <a:extLst>
              <a:ext uri="{FF2B5EF4-FFF2-40B4-BE49-F238E27FC236}">
                <a16:creationId xmlns:a16="http://schemas.microsoft.com/office/drawing/2014/main" id="{A019B913-45E4-6E7D-00E0-05DCE9766C28}"/>
              </a:ext>
            </a:extLst>
          </p:cNvPr>
          <p:cNvCxnSpPr>
            <a:cxnSpLocks/>
          </p:cNvCxnSpPr>
          <p:nvPr userDrawn="1"/>
        </p:nvCxnSpPr>
        <p:spPr>
          <a:xfrm>
            <a:off x="323998" y="2412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C92F66D3-D7ED-E058-9A7F-57FD67800722}"/>
              </a:ext>
            </a:extLst>
          </p:cNvPr>
          <p:cNvCxnSpPr>
            <a:cxnSpLocks/>
          </p:cNvCxnSpPr>
          <p:nvPr userDrawn="1"/>
        </p:nvCxnSpPr>
        <p:spPr>
          <a:xfrm>
            <a:off x="323998" y="60480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337305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Divider - C">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E2DCE9B-79FC-6E22-4CDE-B99E17A3F78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 y="0"/>
            <a:ext cx="12192000" cy="6858000"/>
          </a:xfrm>
          <a:prstGeom prst="rect">
            <a:avLst/>
          </a:prstGeom>
        </p:spPr>
      </p:pic>
      <p:sp>
        <p:nvSpPr>
          <p:cNvPr id="2" name="Title 1">
            <a:extLst>
              <a:ext uri="{FF2B5EF4-FFF2-40B4-BE49-F238E27FC236}">
                <a16:creationId xmlns:a16="http://schemas.microsoft.com/office/drawing/2014/main" id="{71795F0E-4516-6527-0834-377C094C5F36}"/>
              </a:ext>
            </a:extLst>
          </p:cNvPr>
          <p:cNvSpPr>
            <a:spLocks noGrp="1"/>
          </p:cNvSpPr>
          <p:nvPr>
            <p:ph type="ctrTitle" hasCustomPrompt="1"/>
          </p:nvPr>
        </p:nvSpPr>
        <p:spPr>
          <a:xfrm>
            <a:off x="323999" y="647999"/>
            <a:ext cx="11231999" cy="4978003"/>
          </a:xfrm>
        </p:spPr>
        <p:txBody>
          <a:bodyPr anchor="t" anchorCtr="0"/>
          <a:lstStyle>
            <a:lvl1pPr algn="l">
              <a:lnSpc>
                <a:spcPts val="9500"/>
              </a:lnSpc>
              <a:defRPr sz="10000" b="0" i="0">
                <a:latin typeface="Aptos Light" panose="020B0004020202020204" pitchFamily="34" charset="0"/>
              </a:defRPr>
            </a:lvl1pPr>
          </a:lstStyle>
          <a:p>
            <a:r>
              <a:rPr lang="en-GB"/>
              <a:t>Main title</a:t>
            </a:r>
            <a:endParaRPr lang="en-US"/>
          </a:p>
        </p:txBody>
      </p:sp>
      <p:sp>
        <p:nvSpPr>
          <p:cNvPr id="5" name="Footer Placeholder 4">
            <a:extLst>
              <a:ext uri="{FF2B5EF4-FFF2-40B4-BE49-F238E27FC236}">
                <a16:creationId xmlns:a16="http://schemas.microsoft.com/office/drawing/2014/main" id="{21AC7ACA-40D1-D58C-838A-12660EBE85E9}"/>
              </a:ext>
            </a:extLst>
          </p:cNvPr>
          <p:cNvSpPr>
            <a:spLocks noGrp="1"/>
          </p:cNvSpPr>
          <p:nvPr>
            <p:ph type="ftr" sz="quarter" idx="11"/>
          </p:nvPr>
        </p:nvSpPr>
        <p:spPr/>
        <p:txBody>
          <a:bodyPr/>
          <a:lstStyle/>
          <a:p>
            <a:r>
              <a:rPr lang="en-US"/>
              <a:t>Footer information goes here - edit in header and footer</a:t>
            </a:r>
          </a:p>
        </p:txBody>
      </p:sp>
      <p:pic>
        <p:nvPicPr>
          <p:cNvPr id="26" name="Graphic 25">
            <a:extLst>
              <a:ext uri="{FF2B5EF4-FFF2-40B4-BE49-F238E27FC236}">
                <a16:creationId xmlns:a16="http://schemas.microsoft.com/office/drawing/2014/main" id="{9787EB99-F5DA-0223-3CD3-D4966E54D05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573200" y="6282000"/>
            <a:ext cx="1295542" cy="334800"/>
          </a:xfrm>
          <a:prstGeom prst="rect">
            <a:avLst/>
          </a:prstGeom>
        </p:spPr>
      </p:pic>
      <p:cxnSp>
        <p:nvCxnSpPr>
          <p:cNvPr id="6" name="Straight Connector 5">
            <a:extLst>
              <a:ext uri="{FF2B5EF4-FFF2-40B4-BE49-F238E27FC236}">
                <a16:creationId xmlns:a16="http://schemas.microsoft.com/office/drawing/2014/main" id="{A019B913-45E4-6E7D-00E0-05DCE9766C28}"/>
              </a:ext>
            </a:extLst>
          </p:cNvPr>
          <p:cNvCxnSpPr>
            <a:cxnSpLocks/>
          </p:cNvCxnSpPr>
          <p:nvPr userDrawn="1"/>
        </p:nvCxnSpPr>
        <p:spPr>
          <a:xfrm>
            <a:off x="323998" y="2412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C92F66D3-D7ED-E058-9A7F-57FD67800722}"/>
              </a:ext>
            </a:extLst>
          </p:cNvPr>
          <p:cNvCxnSpPr>
            <a:cxnSpLocks/>
          </p:cNvCxnSpPr>
          <p:nvPr userDrawn="1"/>
        </p:nvCxnSpPr>
        <p:spPr>
          <a:xfrm>
            <a:off x="323998" y="60480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131532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Divider - D">
    <p:bg>
      <p:bgPr>
        <a:solidFill>
          <a:schemeClr val="bg1"/>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67A7B4CC-5A73-85D9-EE44-111AED3EEA8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 y="0"/>
            <a:ext cx="12192000" cy="6858000"/>
          </a:xfrm>
          <a:prstGeom prst="rect">
            <a:avLst/>
          </a:prstGeom>
        </p:spPr>
      </p:pic>
      <p:sp>
        <p:nvSpPr>
          <p:cNvPr id="2" name="Title 1">
            <a:extLst>
              <a:ext uri="{FF2B5EF4-FFF2-40B4-BE49-F238E27FC236}">
                <a16:creationId xmlns:a16="http://schemas.microsoft.com/office/drawing/2014/main" id="{71795F0E-4516-6527-0834-377C094C5F36}"/>
              </a:ext>
            </a:extLst>
          </p:cNvPr>
          <p:cNvSpPr>
            <a:spLocks noGrp="1"/>
          </p:cNvSpPr>
          <p:nvPr>
            <p:ph type="ctrTitle" hasCustomPrompt="1"/>
          </p:nvPr>
        </p:nvSpPr>
        <p:spPr>
          <a:xfrm>
            <a:off x="323999" y="647999"/>
            <a:ext cx="11231999" cy="4978003"/>
          </a:xfrm>
        </p:spPr>
        <p:txBody>
          <a:bodyPr anchor="t" anchorCtr="0"/>
          <a:lstStyle>
            <a:lvl1pPr algn="l">
              <a:lnSpc>
                <a:spcPts val="9500"/>
              </a:lnSpc>
              <a:defRPr sz="10000" b="0" i="0">
                <a:latin typeface="Aptos Light" panose="020B0004020202020204" pitchFamily="34" charset="0"/>
              </a:defRPr>
            </a:lvl1pPr>
          </a:lstStyle>
          <a:p>
            <a:r>
              <a:rPr lang="en-GB"/>
              <a:t>Main title</a:t>
            </a:r>
            <a:endParaRPr lang="en-US"/>
          </a:p>
        </p:txBody>
      </p:sp>
      <p:sp>
        <p:nvSpPr>
          <p:cNvPr id="5" name="Footer Placeholder 4">
            <a:extLst>
              <a:ext uri="{FF2B5EF4-FFF2-40B4-BE49-F238E27FC236}">
                <a16:creationId xmlns:a16="http://schemas.microsoft.com/office/drawing/2014/main" id="{21AC7ACA-40D1-D58C-838A-12660EBE85E9}"/>
              </a:ext>
            </a:extLst>
          </p:cNvPr>
          <p:cNvSpPr>
            <a:spLocks noGrp="1"/>
          </p:cNvSpPr>
          <p:nvPr>
            <p:ph type="ftr" sz="quarter" idx="11"/>
          </p:nvPr>
        </p:nvSpPr>
        <p:spPr/>
        <p:txBody>
          <a:bodyPr/>
          <a:lstStyle/>
          <a:p>
            <a:r>
              <a:rPr lang="en-US"/>
              <a:t>Footer information goes here - edit in header and footer</a:t>
            </a:r>
          </a:p>
        </p:txBody>
      </p:sp>
      <p:pic>
        <p:nvPicPr>
          <p:cNvPr id="26" name="Graphic 25">
            <a:extLst>
              <a:ext uri="{FF2B5EF4-FFF2-40B4-BE49-F238E27FC236}">
                <a16:creationId xmlns:a16="http://schemas.microsoft.com/office/drawing/2014/main" id="{9787EB99-F5DA-0223-3CD3-D4966E54D05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573200" y="6282000"/>
            <a:ext cx="1295542" cy="334800"/>
          </a:xfrm>
          <a:prstGeom prst="rect">
            <a:avLst/>
          </a:prstGeom>
        </p:spPr>
      </p:pic>
      <p:cxnSp>
        <p:nvCxnSpPr>
          <p:cNvPr id="6" name="Straight Connector 5">
            <a:extLst>
              <a:ext uri="{FF2B5EF4-FFF2-40B4-BE49-F238E27FC236}">
                <a16:creationId xmlns:a16="http://schemas.microsoft.com/office/drawing/2014/main" id="{A019B913-45E4-6E7D-00E0-05DCE9766C28}"/>
              </a:ext>
            </a:extLst>
          </p:cNvPr>
          <p:cNvCxnSpPr>
            <a:cxnSpLocks/>
          </p:cNvCxnSpPr>
          <p:nvPr userDrawn="1"/>
        </p:nvCxnSpPr>
        <p:spPr>
          <a:xfrm>
            <a:off x="323998" y="2412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C92F66D3-D7ED-E058-9A7F-57FD67800722}"/>
              </a:ext>
            </a:extLst>
          </p:cNvPr>
          <p:cNvCxnSpPr>
            <a:cxnSpLocks/>
          </p:cNvCxnSpPr>
          <p:nvPr userDrawn="1"/>
        </p:nvCxnSpPr>
        <p:spPr>
          <a:xfrm>
            <a:off x="323998" y="60480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63347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tion Divider - E">
    <p:bg>
      <p:bgPr>
        <a:solidFill>
          <a:schemeClr val="bg1"/>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67A7B4CC-5A73-85D9-EE44-111AED3EEA8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 y="0"/>
            <a:ext cx="12192000" cy="6858000"/>
          </a:xfrm>
          <a:prstGeom prst="rect">
            <a:avLst/>
          </a:prstGeom>
        </p:spPr>
      </p:pic>
      <p:sp>
        <p:nvSpPr>
          <p:cNvPr id="2" name="Title 1">
            <a:extLst>
              <a:ext uri="{FF2B5EF4-FFF2-40B4-BE49-F238E27FC236}">
                <a16:creationId xmlns:a16="http://schemas.microsoft.com/office/drawing/2014/main" id="{71795F0E-4516-6527-0834-377C094C5F36}"/>
              </a:ext>
            </a:extLst>
          </p:cNvPr>
          <p:cNvSpPr>
            <a:spLocks noGrp="1"/>
          </p:cNvSpPr>
          <p:nvPr>
            <p:ph type="ctrTitle" hasCustomPrompt="1"/>
          </p:nvPr>
        </p:nvSpPr>
        <p:spPr>
          <a:xfrm>
            <a:off x="323999" y="647999"/>
            <a:ext cx="11231999" cy="4978003"/>
          </a:xfrm>
        </p:spPr>
        <p:txBody>
          <a:bodyPr anchor="t" anchorCtr="0"/>
          <a:lstStyle>
            <a:lvl1pPr algn="l">
              <a:lnSpc>
                <a:spcPts val="9500"/>
              </a:lnSpc>
              <a:defRPr sz="10000" b="0" i="0">
                <a:latin typeface="Aptos Light" panose="020B0004020202020204" pitchFamily="34" charset="0"/>
              </a:defRPr>
            </a:lvl1pPr>
          </a:lstStyle>
          <a:p>
            <a:r>
              <a:rPr lang="en-GB"/>
              <a:t>Main title</a:t>
            </a:r>
            <a:endParaRPr lang="en-US"/>
          </a:p>
        </p:txBody>
      </p:sp>
      <p:sp>
        <p:nvSpPr>
          <p:cNvPr id="5" name="Footer Placeholder 4">
            <a:extLst>
              <a:ext uri="{FF2B5EF4-FFF2-40B4-BE49-F238E27FC236}">
                <a16:creationId xmlns:a16="http://schemas.microsoft.com/office/drawing/2014/main" id="{21AC7ACA-40D1-D58C-838A-12660EBE85E9}"/>
              </a:ext>
            </a:extLst>
          </p:cNvPr>
          <p:cNvSpPr>
            <a:spLocks noGrp="1"/>
          </p:cNvSpPr>
          <p:nvPr>
            <p:ph type="ftr" sz="quarter" idx="11"/>
          </p:nvPr>
        </p:nvSpPr>
        <p:spPr/>
        <p:txBody>
          <a:bodyPr/>
          <a:lstStyle/>
          <a:p>
            <a:r>
              <a:rPr lang="en-US"/>
              <a:t>Footer information goes here - edit in header and footer</a:t>
            </a:r>
          </a:p>
        </p:txBody>
      </p:sp>
      <p:pic>
        <p:nvPicPr>
          <p:cNvPr id="26" name="Graphic 25">
            <a:extLst>
              <a:ext uri="{FF2B5EF4-FFF2-40B4-BE49-F238E27FC236}">
                <a16:creationId xmlns:a16="http://schemas.microsoft.com/office/drawing/2014/main" id="{9787EB99-F5DA-0223-3CD3-D4966E54D05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573200" y="6282000"/>
            <a:ext cx="1295542" cy="334800"/>
          </a:xfrm>
          <a:prstGeom prst="rect">
            <a:avLst/>
          </a:prstGeom>
        </p:spPr>
      </p:pic>
      <p:cxnSp>
        <p:nvCxnSpPr>
          <p:cNvPr id="6" name="Straight Connector 5">
            <a:extLst>
              <a:ext uri="{FF2B5EF4-FFF2-40B4-BE49-F238E27FC236}">
                <a16:creationId xmlns:a16="http://schemas.microsoft.com/office/drawing/2014/main" id="{A019B913-45E4-6E7D-00E0-05DCE9766C28}"/>
              </a:ext>
            </a:extLst>
          </p:cNvPr>
          <p:cNvCxnSpPr>
            <a:cxnSpLocks/>
          </p:cNvCxnSpPr>
          <p:nvPr userDrawn="1"/>
        </p:nvCxnSpPr>
        <p:spPr>
          <a:xfrm>
            <a:off x="323998" y="2412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C92F66D3-D7ED-E058-9A7F-57FD67800722}"/>
              </a:ext>
            </a:extLst>
          </p:cNvPr>
          <p:cNvCxnSpPr>
            <a:cxnSpLocks/>
          </p:cNvCxnSpPr>
          <p:nvPr userDrawn="1"/>
        </p:nvCxnSpPr>
        <p:spPr>
          <a:xfrm>
            <a:off x="323998" y="60480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0501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Author and Date</a:t>
            </a:r>
          </a:p>
        </p:txBody>
      </p:sp>
      <p:sp>
        <p:nvSpPr>
          <p:cNvPr id="12" name="Presentation Title"/>
          <p:cNvSpPr txBox="1">
            <a:spLocks noGrp="1"/>
          </p:cNvSpPr>
          <p:nvPr>
            <p:ph type="title" hasCustomPrompt="1"/>
          </p:nvPr>
        </p:nvSpPr>
        <p:spPr>
          <a:xfrm>
            <a:off x="603248" y="1287496"/>
            <a:ext cx="10985502" cy="2324101"/>
          </a:xfrm>
          <a:prstGeom prst="rect">
            <a:avLst/>
          </a:prstGeom>
        </p:spPr>
        <p:txBody>
          <a:bodyPr anchor="b"/>
          <a:lstStyle>
            <a:lvl1pPr>
              <a:defRPr sz="5800" spc="-116"/>
            </a:lvl1pPr>
          </a:lstStyle>
          <a:p>
            <a:r>
              <a:t>Presentation Title</a:t>
            </a:r>
          </a:p>
        </p:txBody>
      </p:sp>
      <p:sp>
        <p:nvSpPr>
          <p:cNvPr id="13" name="Body Level One…"/>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90922703"/>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Title and Intro Para">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5290F-2AB7-7D4A-94AB-E73041E1DAA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660720B-41F8-4150-1DB8-9088AEC49F60}"/>
              </a:ext>
            </a:extLst>
          </p:cNvPr>
          <p:cNvSpPr>
            <a:spLocks noGrp="1"/>
          </p:cNvSpPr>
          <p:nvPr>
            <p:ph idx="1" hasCustomPrompt="1"/>
          </p:nvPr>
        </p:nvSpPr>
        <p:spPr/>
        <p:txBody>
          <a:bodyPr/>
          <a:lstStyle>
            <a:lvl1pPr marL="0" indent="-252000">
              <a:buNone/>
              <a:defRPr sz="2200"/>
            </a:lvl1pPr>
            <a:lvl2pPr>
              <a:buNone/>
              <a:defRPr/>
            </a:lvl2pPr>
            <a:lvl3pPr>
              <a:buNone/>
              <a:defRPr/>
            </a:lvl3pPr>
            <a:lvl4pPr>
              <a:buNone/>
              <a:defRPr/>
            </a:lvl4pPr>
            <a:lvl5pPr>
              <a:buNone/>
              <a:defRPr/>
            </a:lvl5pPr>
          </a:lstStyle>
          <a:p>
            <a:pPr lvl="0"/>
            <a:r>
              <a:rPr lang="en-GB"/>
              <a:t>Insert copy here</a:t>
            </a:r>
            <a:endParaRPr lang="en-US"/>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lvl1pPr>
              <a:defRPr>
                <a:solidFill>
                  <a:schemeClr val="tx1"/>
                </a:solidFill>
              </a:defRPr>
            </a:lvl1p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41167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2426927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and Content - 4 blocks">
    <p:bg>
      <p:bgPr>
        <a:solidFill>
          <a:schemeClr val="bg1"/>
        </a:solidFill>
        <a:effectLst/>
      </p:bgPr>
    </p:bg>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B3A795DF-BF4E-2BDD-ABCB-B2F1AE306D47}"/>
              </a:ext>
            </a:extLst>
          </p:cNvPr>
          <p:cNvSpPr/>
          <p:nvPr userDrawn="1"/>
        </p:nvSpPr>
        <p:spPr>
          <a:xfrm>
            <a:off x="1060278" y="1537201"/>
            <a:ext cx="4904921" cy="1710000"/>
          </a:xfrm>
          <a:prstGeom prst="roundRect">
            <a:avLst>
              <a:gd name="adj" fmla="val 701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85290F-2AB7-7D4A-94AB-E73041E1DAA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660720B-41F8-4150-1DB8-9088AEC49F60}"/>
              </a:ext>
            </a:extLst>
          </p:cNvPr>
          <p:cNvSpPr>
            <a:spLocks noGrp="1"/>
          </p:cNvSpPr>
          <p:nvPr>
            <p:ph idx="1" hasCustomPrompt="1"/>
          </p:nvPr>
        </p:nvSpPr>
        <p:spPr>
          <a:xfrm>
            <a:off x="2286000" y="1764000"/>
            <a:ext cx="3546000" cy="1260000"/>
          </a:xfrm>
        </p:spPr>
        <p:txBody>
          <a:bodyPr/>
          <a:lstStyle>
            <a:lvl1pPr marL="0" indent="-251988">
              <a:spcBef>
                <a:spcPts val="200"/>
              </a:spcBef>
              <a:buNone/>
              <a:defRPr sz="2200">
                <a:solidFill>
                  <a:schemeClr val="tx1"/>
                </a:solidFill>
              </a:defRPr>
            </a:lvl1pPr>
            <a:lvl2pPr>
              <a:buNone/>
              <a:defRPr/>
            </a:lvl2pPr>
            <a:lvl3pPr>
              <a:buNone/>
              <a:defRPr/>
            </a:lvl3pPr>
            <a:lvl4pPr>
              <a:buNone/>
              <a:defRPr/>
            </a:lvl4pPr>
            <a:lvl5pPr>
              <a:buNone/>
              <a:defRPr/>
            </a:lvl5pPr>
          </a:lstStyle>
          <a:p>
            <a:pPr lvl="0"/>
            <a:r>
              <a:rPr lang="en-GB"/>
              <a:t>Copy here make heading Regular</a:t>
            </a:r>
            <a:endParaRPr lang="en-US"/>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sp>
        <p:nvSpPr>
          <p:cNvPr id="14" name="Picture Placeholder 13">
            <a:extLst>
              <a:ext uri="{FF2B5EF4-FFF2-40B4-BE49-F238E27FC236}">
                <a16:creationId xmlns:a16="http://schemas.microsoft.com/office/drawing/2014/main" id="{142AACC0-ABE3-222F-D869-DF0ED042734C}"/>
              </a:ext>
            </a:extLst>
          </p:cNvPr>
          <p:cNvSpPr>
            <a:spLocks noGrp="1"/>
          </p:cNvSpPr>
          <p:nvPr>
            <p:ph type="pic" sz="quarter" idx="12"/>
          </p:nvPr>
        </p:nvSpPr>
        <p:spPr>
          <a:xfrm>
            <a:off x="323997" y="1545899"/>
            <a:ext cx="1710000" cy="1710000"/>
          </a:xfrm>
          <a:custGeom>
            <a:avLst/>
            <a:gdLst>
              <a:gd name="csX0" fmla="*/ 89313 w 1710000"/>
              <a:gd name="csY0" fmla="*/ 0 h 1710000"/>
              <a:gd name="csX1" fmla="*/ 1620687 w 1710000"/>
              <a:gd name="csY1" fmla="*/ 0 h 1710000"/>
              <a:gd name="csX2" fmla="*/ 1710000 w 1710000"/>
              <a:gd name="csY2" fmla="*/ 89313 h 1710000"/>
              <a:gd name="csX3" fmla="*/ 1710000 w 1710000"/>
              <a:gd name="csY3" fmla="*/ 1620687 h 1710000"/>
              <a:gd name="csX4" fmla="*/ 1620687 w 1710000"/>
              <a:gd name="csY4" fmla="*/ 1710000 h 1710000"/>
              <a:gd name="csX5" fmla="*/ 89313 w 1710000"/>
              <a:gd name="csY5" fmla="*/ 1710000 h 1710000"/>
              <a:gd name="csX6" fmla="*/ 0 w 1710000"/>
              <a:gd name="csY6" fmla="*/ 1620687 h 1710000"/>
              <a:gd name="csX7" fmla="*/ 0 w 1710000"/>
              <a:gd name="csY7" fmla="*/ 89313 h 1710000"/>
              <a:gd name="csX8" fmla="*/ 89313 w 1710000"/>
              <a:gd name="csY8" fmla="*/ 0 h 171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10000" h="1710000">
                <a:moveTo>
                  <a:pt x="89313" y="0"/>
                </a:moveTo>
                <a:lnTo>
                  <a:pt x="1620687" y="0"/>
                </a:lnTo>
                <a:cubicBezTo>
                  <a:pt x="1670013" y="0"/>
                  <a:pt x="1710000" y="39987"/>
                  <a:pt x="1710000" y="89313"/>
                </a:cubicBezTo>
                <a:lnTo>
                  <a:pt x="1710000" y="1620687"/>
                </a:lnTo>
                <a:cubicBezTo>
                  <a:pt x="1710000" y="1670013"/>
                  <a:pt x="1670013" y="1710000"/>
                  <a:pt x="1620687" y="1710000"/>
                </a:cubicBezTo>
                <a:lnTo>
                  <a:pt x="89313" y="1710000"/>
                </a:lnTo>
                <a:cubicBezTo>
                  <a:pt x="39987" y="1710000"/>
                  <a:pt x="0" y="1670013"/>
                  <a:pt x="0" y="1620687"/>
                </a:cubicBezTo>
                <a:lnTo>
                  <a:pt x="0" y="89313"/>
                </a:lnTo>
                <a:cubicBezTo>
                  <a:pt x="0" y="39987"/>
                  <a:pt x="39987" y="0"/>
                  <a:pt x="89313" y="0"/>
                </a:cubicBezTo>
                <a:close/>
              </a:path>
            </a:pathLst>
          </a:custGeom>
          <a:solidFill>
            <a:schemeClr val="tx1"/>
          </a:solidFill>
        </p:spPr>
        <p:txBody>
          <a:bodyPr wrap="square">
            <a:noAutofit/>
          </a:bodyPr>
          <a:lstStyle/>
          <a:p>
            <a:endParaRPr lang="en-US"/>
          </a:p>
        </p:txBody>
      </p:sp>
      <p:sp>
        <p:nvSpPr>
          <p:cNvPr id="15" name="Rounded Rectangle 14">
            <a:extLst>
              <a:ext uri="{FF2B5EF4-FFF2-40B4-BE49-F238E27FC236}">
                <a16:creationId xmlns:a16="http://schemas.microsoft.com/office/drawing/2014/main" id="{7FBB80D7-40FD-476D-66C2-31A0F9902FB3}"/>
              </a:ext>
            </a:extLst>
          </p:cNvPr>
          <p:cNvSpPr/>
          <p:nvPr userDrawn="1"/>
        </p:nvSpPr>
        <p:spPr>
          <a:xfrm>
            <a:off x="6963084" y="1537201"/>
            <a:ext cx="4904921" cy="1710000"/>
          </a:xfrm>
          <a:prstGeom prst="roundRect">
            <a:avLst>
              <a:gd name="adj" fmla="val 701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67D12845-6022-1DDB-9F30-1DE64B9DFB97}"/>
              </a:ext>
            </a:extLst>
          </p:cNvPr>
          <p:cNvSpPr>
            <a:spLocks noGrp="1"/>
          </p:cNvSpPr>
          <p:nvPr>
            <p:ph idx="13" hasCustomPrompt="1"/>
          </p:nvPr>
        </p:nvSpPr>
        <p:spPr>
          <a:xfrm>
            <a:off x="8188807" y="1764000"/>
            <a:ext cx="3546000" cy="1260000"/>
          </a:xfrm>
        </p:spPr>
        <p:txBody>
          <a:bodyPr/>
          <a:lstStyle>
            <a:lvl1pPr marL="0" indent="-251988">
              <a:spcBef>
                <a:spcPts val="200"/>
              </a:spcBef>
              <a:buNone/>
              <a:defRPr sz="2200">
                <a:solidFill>
                  <a:schemeClr val="tx1"/>
                </a:solidFill>
              </a:defRPr>
            </a:lvl1pPr>
            <a:lvl2pPr>
              <a:buNone/>
              <a:defRPr/>
            </a:lvl2pPr>
            <a:lvl3pPr>
              <a:buNone/>
              <a:defRPr/>
            </a:lvl3pPr>
            <a:lvl4pPr>
              <a:buNone/>
              <a:defRPr/>
            </a:lvl4pPr>
            <a:lvl5pPr>
              <a:buNone/>
              <a:defRPr/>
            </a:lvl5pPr>
          </a:lstStyle>
          <a:p>
            <a:pPr lvl="0"/>
            <a:r>
              <a:rPr lang="en-GB"/>
              <a:t>Copy here make heading Regular</a:t>
            </a:r>
            <a:endParaRPr lang="en-US"/>
          </a:p>
        </p:txBody>
      </p:sp>
      <p:sp>
        <p:nvSpPr>
          <p:cNvPr id="17" name="Picture Placeholder 16">
            <a:extLst>
              <a:ext uri="{FF2B5EF4-FFF2-40B4-BE49-F238E27FC236}">
                <a16:creationId xmlns:a16="http://schemas.microsoft.com/office/drawing/2014/main" id="{341EFFA2-81DA-3262-B443-E73E2FB2A67D}"/>
              </a:ext>
            </a:extLst>
          </p:cNvPr>
          <p:cNvSpPr>
            <a:spLocks noGrp="1"/>
          </p:cNvSpPr>
          <p:nvPr>
            <p:ph type="pic" sz="quarter" idx="14"/>
          </p:nvPr>
        </p:nvSpPr>
        <p:spPr>
          <a:xfrm>
            <a:off x="6226804" y="1545899"/>
            <a:ext cx="1710000" cy="1710000"/>
          </a:xfrm>
          <a:custGeom>
            <a:avLst/>
            <a:gdLst>
              <a:gd name="csX0" fmla="*/ 89313 w 1710000"/>
              <a:gd name="csY0" fmla="*/ 0 h 1710000"/>
              <a:gd name="csX1" fmla="*/ 1620687 w 1710000"/>
              <a:gd name="csY1" fmla="*/ 0 h 1710000"/>
              <a:gd name="csX2" fmla="*/ 1710000 w 1710000"/>
              <a:gd name="csY2" fmla="*/ 89313 h 1710000"/>
              <a:gd name="csX3" fmla="*/ 1710000 w 1710000"/>
              <a:gd name="csY3" fmla="*/ 1620687 h 1710000"/>
              <a:gd name="csX4" fmla="*/ 1620687 w 1710000"/>
              <a:gd name="csY4" fmla="*/ 1710000 h 1710000"/>
              <a:gd name="csX5" fmla="*/ 89313 w 1710000"/>
              <a:gd name="csY5" fmla="*/ 1710000 h 1710000"/>
              <a:gd name="csX6" fmla="*/ 0 w 1710000"/>
              <a:gd name="csY6" fmla="*/ 1620687 h 1710000"/>
              <a:gd name="csX7" fmla="*/ 0 w 1710000"/>
              <a:gd name="csY7" fmla="*/ 89313 h 1710000"/>
              <a:gd name="csX8" fmla="*/ 89313 w 1710000"/>
              <a:gd name="csY8" fmla="*/ 0 h 171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10000" h="1710000">
                <a:moveTo>
                  <a:pt x="89313" y="0"/>
                </a:moveTo>
                <a:lnTo>
                  <a:pt x="1620687" y="0"/>
                </a:lnTo>
                <a:cubicBezTo>
                  <a:pt x="1670013" y="0"/>
                  <a:pt x="1710000" y="39987"/>
                  <a:pt x="1710000" y="89313"/>
                </a:cubicBezTo>
                <a:lnTo>
                  <a:pt x="1710000" y="1620687"/>
                </a:lnTo>
                <a:cubicBezTo>
                  <a:pt x="1710000" y="1670013"/>
                  <a:pt x="1670013" y="1710000"/>
                  <a:pt x="1620687" y="1710000"/>
                </a:cubicBezTo>
                <a:lnTo>
                  <a:pt x="89313" y="1710000"/>
                </a:lnTo>
                <a:cubicBezTo>
                  <a:pt x="39987" y="1710000"/>
                  <a:pt x="0" y="1670013"/>
                  <a:pt x="0" y="1620687"/>
                </a:cubicBezTo>
                <a:lnTo>
                  <a:pt x="0" y="89313"/>
                </a:lnTo>
                <a:cubicBezTo>
                  <a:pt x="0" y="39987"/>
                  <a:pt x="39987" y="0"/>
                  <a:pt x="89313" y="0"/>
                </a:cubicBezTo>
                <a:close/>
              </a:path>
            </a:pathLst>
          </a:custGeom>
          <a:solidFill>
            <a:schemeClr val="tx1"/>
          </a:solidFill>
        </p:spPr>
        <p:txBody>
          <a:bodyPr wrap="square">
            <a:noAutofit/>
          </a:bodyPr>
          <a:lstStyle/>
          <a:p>
            <a:endParaRPr lang="en-US"/>
          </a:p>
        </p:txBody>
      </p:sp>
      <p:sp>
        <p:nvSpPr>
          <p:cNvPr id="18" name="Rounded Rectangle 17">
            <a:extLst>
              <a:ext uri="{FF2B5EF4-FFF2-40B4-BE49-F238E27FC236}">
                <a16:creationId xmlns:a16="http://schemas.microsoft.com/office/drawing/2014/main" id="{5D2DFE29-1D89-90F6-F431-04F7E6B81F5C}"/>
              </a:ext>
            </a:extLst>
          </p:cNvPr>
          <p:cNvSpPr/>
          <p:nvPr userDrawn="1"/>
        </p:nvSpPr>
        <p:spPr>
          <a:xfrm>
            <a:off x="1060278" y="3696898"/>
            <a:ext cx="4904921" cy="1710000"/>
          </a:xfrm>
          <a:prstGeom prst="roundRect">
            <a:avLst>
              <a:gd name="adj" fmla="val 701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ontent Placeholder 2">
            <a:extLst>
              <a:ext uri="{FF2B5EF4-FFF2-40B4-BE49-F238E27FC236}">
                <a16:creationId xmlns:a16="http://schemas.microsoft.com/office/drawing/2014/main" id="{78D86A46-95CB-8F2D-3C8E-1958AE8D20AC}"/>
              </a:ext>
            </a:extLst>
          </p:cNvPr>
          <p:cNvSpPr>
            <a:spLocks noGrp="1"/>
          </p:cNvSpPr>
          <p:nvPr>
            <p:ph idx="15" hasCustomPrompt="1"/>
          </p:nvPr>
        </p:nvSpPr>
        <p:spPr>
          <a:xfrm>
            <a:off x="2286000" y="3923698"/>
            <a:ext cx="3546000" cy="1260000"/>
          </a:xfrm>
        </p:spPr>
        <p:txBody>
          <a:bodyPr/>
          <a:lstStyle>
            <a:lvl1pPr marL="0" indent="-251988">
              <a:spcBef>
                <a:spcPts val="200"/>
              </a:spcBef>
              <a:buNone/>
              <a:defRPr sz="2200">
                <a:solidFill>
                  <a:schemeClr val="tx1"/>
                </a:solidFill>
              </a:defRPr>
            </a:lvl1pPr>
            <a:lvl2pPr>
              <a:buNone/>
              <a:defRPr/>
            </a:lvl2pPr>
            <a:lvl3pPr>
              <a:buNone/>
              <a:defRPr/>
            </a:lvl3pPr>
            <a:lvl4pPr>
              <a:buNone/>
              <a:defRPr/>
            </a:lvl4pPr>
            <a:lvl5pPr>
              <a:buNone/>
              <a:defRPr/>
            </a:lvl5pPr>
          </a:lstStyle>
          <a:p>
            <a:pPr lvl="0"/>
            <a:r>
              <a:rPr lang="en-GB"/>
              <a:t>Copy here make heading Regular</a:t>
            </a:r>
            <a:endParaRPr lang="en-US"/>
          </a:p>
        </p:txBody>
      </p:sp>
      <p:sp>
        <p:nvSpPr>
          <p:cNvPr id="20" name="Picture Placeholder 19">
            <a:extLst>
              <a:ext uri="{FF2B5EF4-FFF2-40B4-BE49-F238E27FC236}">
                <a16:creationId xmlns:a16="http://schemas.microsoft.com/office/drawing/2014/main" id="{04D373F1-A9CD-2290-6F0F-B0D26FE54249}"/>
              </a:ext>
            </a:extLst>
          </p:cNvPr>
          <p:cNvSpPr>
            <a:spLocks noGrp="1"/>
          </p:cNvSpPr>
          <p:nvPr>
            <p:ph type="pic" sz="quarter" idx="16"/>
          </p:nvPr>
        </p:nvSpPr>
        <p:spPr>
          <a:xfrm>
            <a:off x="323997" y="3705597"/>
            <a:ext cx="1710000" cy="1710000"/>
          </a:xfrm>
          <a:custGeom>
            <a:avLst/>
            <a:gdLst>
              <a:gd name="csX0" fmla="*/ 89313 w 1710000"/>
              <a:gd name="csY0" fmla="*/ 0 h 1710000"/>
              <a:gd name="csX1" fmla="*/ 1620687 w 1710000"/>
              <a:gd name="csY1" fmla="*/ 0 h 1710000"/>
              <a:gd name="csX2" fmla="*/ 1710000 w 1710000"/>
              <a:gd name="csY2" fmla="*/ 89313 h 1710000"/>
              <a:gd name="csX3" fmla="*/ 1710000 w 1710000"/>
              <a:gd name="csY3" fmla="*/ 1620687 h 1710000"/>
              <a:gd name="csX4" fmla="*/ 1620687 w 1710000"/>
              <a:gd name="csY4" fmla="*/ 1710000 h 1710000"/>
              <a:gd name="csX5" fmla="*/ 89313 w 1710000"/>
              <a:gd name="csY5" fmla="*/ 1710000 h 1710000"/>
              <a:gd name="csX6" fmla="*/ 0 w 1710000"/>
              <a:gd name="csY6" fmla="*/ 1620687 h 1710000"/>
              <a:gd name="csX7" fmla="*/ 0 w 1710000"/>
              <a:gd name="csY7" fmla="*/ 89313 h 1710000"/>
              <a:gd name="csX8" fmla="*/ 89313 w 1710000"/>
              <a:gd name="csY8" fmla="*/ 0 h 171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10000" h="1710000">
                <a:moveTo>
                  <a:pt x="89313" y="0"/>
                </a:moveTo>
                <a:lnTo>
                  <a:pt x="1620687" y="0"/>
                </a:lnTo>
                <a:cubicBezTo>
                  <a:pt x="1670013" y="0"/>
                  <a:pt x="1710000" y="39987"/>
                  <a:pt x="1710000" y="89313"/>
                </a:cubicBezTo>
                <a:lnTo>
                  <a:pt x="1710000" y="1620687"/>
                </a:lnTo>
                <a:cubicBezTo>
                  <a:pt x="1710000" y="1670013"/>
                  <a:pt x="1670013" y="1710000"/>
                  <a:pt x="1620687" y="1710000"/>
                </a:cubicBezTo>
                <a:lnTo>
                  <a:pt x="89313" y="1710000"/>
                </a:lnTo>
                <a:cubicBezTo>
                  <a:pt x="39987" y="1710000"/>
                  <a:pt x="0" y="1670013"/>
                  <a:pt x="0" y="1620687"/>
                </a:cubicBezTo>
                <a:lnTo>
                  <a:pt x="0" y="89313"/>
                </a:lnTo>
                <a:cubicBezTo>
                  <a:pt x="0" y="39987"/>
                  <a:pt x="39987" y="0"/>
                  <a:pt x="89313" y="0"/>
                </a:cubicBezTo>
                <a:close/>
              </a:path>
            </a:pathLst>
          </a:custGeom>
          <a:solidFill>
            <a:schemeClr val="tx1"/>
          </a:solidFill>
        </p:spPr>
        <p:txBody>
          <a:bodyPr wrap="square">
            <a:noAutofit/>
          </a:bodyPr>
          <a:lstStyle/>
          <a:p>
            <a:endParaRPr lang="en-US"/>
          </a:p>
        </p:txBody>
      </p:sp>
      <p:sp>
        <p:nvSpPr>
          <p:cNvPr id="21" name="Rounded Rectangle 20">
            <a:extLst>
              <a:ext uri="{FF2B5EF4-FFF2-40B4-BE49-F238E27FC236}">
                <a16:creationId xmlns:a16="http://schemas.microsoft.com/office/drawing/2014/main" id="{18783B4F-E462-8E9D-23BB-C5B340C9169F}"/>
              </a:ext>
            </a:extLst>
          </p:cNvPr>
          <p:cNvSpPr/>
          <p:nvPr userDrawn="1"/>
        </p:nvSpPr>
        <p:spPr>
          <a:xfrm>
            <a:off x="6963084" y="3696898"/>
            <a:ext cx="4904921" cy="1710000"/>
          </a:xfrm>
          <a:prstGeom prst="roundRect">
            <a:avLst>
              <a:gd name="adj" fmla="val 701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ontent Placeholder 2">
            <a:extLst>
              <a:ext uri="{FF2B5EF4-FFF2-40B4-BE49-F238E27FC236}">
                <a16:creationId xmlns:a16="http://schemas.microsoft.com/office/drawing/2014/main" id="{D97705FD-8EE6-9DD0-775B-00D204569723}"/>
              </a:ext>
            </a:extLst>
          </p:cNvPr>
          <p:cNvSpPr>
            <a:spLocks noGrp="1"/>
          </p:cNvSpPr>
          <p:nvPr>
            <p:ph idx="17" hasCustomPrompt="1"/>
          </p:nvPr>
        </p:nvSpPr>
        <p:spPr>
          <a:xfrm>
            <a:off x="8188807" y="3923698"/>
            <a:ext cx="3546000" cy="1260000"/>
          </a:xfrm>
        </p:spPr>
        <p:txBody>
          <a:bodyPr/>
          <a:lstStyle>
            <a:lvl1pPr marL="0" indent="-251988">
              <a:spcBef>
                <a:spcPts val="200"/>
              </a:spcBef>
              <a:buNone/>
              <a:defRPr sz="2200">
                <a:solidFill>
                  <a:schemeClr val="tx1"/>
                </a:solidFill>
              </a:defRPr>
            </a:lvl1pPr>
            <a:lvl2pPr>
              <a:buNone/>
              <a:defRPr/>
            </a:lvl2pPr>
            <a:lvl3pPr>
              <a:buNone/>
              <a:defRPr/>
            </a:lvl3pPr>
            <a:lvl4pPr>
              <a:buNone/>
              <a:defRPr/>
            </a:lvl4pPr>
            <a:lvl5pPr>
              <a:buNone/>
              <a:defRPr/>
            </a:lvl5pPr>
          </a:lstStyle>
          <a:p>
            <a:pPr lvl="0"/>
            <a:r>
              <a:rPr lang="en-GB"/>
              <a:t>Copy here make heading Regular</a:t>
            </a:r>
            <a:endParaRPr lang="en-US"/>
          </a:p>
        </p:txBody>
      </p:sp>
      <p:sp>
        <p:nvSpPr>
          <p:cNvPr id="23" name="Picture Placeholder 22">
            <a:extLst>
              <a:ext uri="{FF2B5EF4-FFF2-40B4-BE49-F238E27FC236}">
                <a16:creationId xmlns:a16="http://schemas.microsoft.com/office/drawing/2014/main" id="{EB95B34D-378C-B6D1-A3AB-E0ED31237E1B}"/>
              </a:ext>
            </a:extLst>
          </p:cNvPr>
          <p:cNvSpPr>
            <a:spLocks noGrp="1"/>
          </p:cNvSpPr>
          <p:nvPr>
            <p:ph type="pic" sz="quarter" idx="18"/>
          </p:nvPr>
        </p:nvSpPr>
        <p:spPr>
          <a:xfrm>
            <a:off x="6226804" y="3705597"/>
            <a:ext cx="1710000" cy="1710000"/>
          </a:xfrm>
          <a:custGeom>
            <a:avLst/>
            <a:gdLst>
              <a:gd name="csX0" fmla="*/ 89313 w 1710000"/>
              <a:gd name="csY0" fmla="*/ 0 h 1710000"/>
              <a:gd name="csX1" fmla="*/ 1620687 w 1710000"/>
              <a:gd name="csY1" fmla="*/ 0 h 1710000"/>
              <a:gd name="csX2" fmla="*/ 1710000 w 1710000"/>
              <a:gd name="csY2" fmla="*/ 89313 h 1710000"/>
              <a:gd name="csX3" fmla="*/ 1710000 w 1710000"/>
              <a:gd name="csY3" fmla="*/ 1620687 h 1710000"/>
              <a:gd name="csX4" fmla="*/ 1620687 w 1710000"/>
              <a:gd name="csY4" fmla="*/ 1710000 h 1710000"/>
              <a:gd name="csX5" fmla="*/ 89313 w 1710000"/>
              <a:gd name="csY5" fmla="*/ 1710000 h 1710000"/>
              <a:gd name="csX6" fmla="*/ 0 w 1710000"/>
              <a:gd name="csY6" fmla="*/ 1620687 h 1710000"/>
              <a:gd name="csX7" fmla="*/ 0 w 1710000"/>
              <a:gd name="csY7" fmla="*/ 89313 h 1710000"/>
              <a:gd name="csX8" fmla="*/ 89313 w 1710000"/>
              <a:gd name="csY8" fmla="*/ 0 h 171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10000" h="1710000">
                <a:moveTo>
                  <a:pt x="89313" y="0"/>
                </a:moveTo>
                <a:lnTo>
                  <a:pt x="1620687" y="0"/>
                </a:lnTo>
                <a:cubicBezTo>
                  <a:pt x="1670013" y="0"/>
                  <a:pt x="1710000" y="39987"/>
                  <a:pt x="1710000" y="89313"/>
                </a:cubicBezTo>
                <a:lnTo>
                  <a:pt x="1710000" y="1620687"/>
                </a:lnTo>
                <a:cubicBezTo>
                  <a:pt x="1710000" y="1670013"/>
                  <a:pt x="1670013" y="1710000"/>
                  <a:pt x="1620687" y="1710000"/>
                </a:cubicBezTo>
                <a:lnTo>
                  <a:pt x="89313" y="1710000"/>
                </a:lnTo>
                <a:cubicBezTo>
                  <a:pt x="39987" y="1710000"/>
                  <a:pt x="0" y="1670013"/>
                  <a:pt x="0" y="1620687"/>
                </a:cubicBezTo>
                <a:lnTo>
                  <a:pt x="0" y="89313"/>
                </a:lnTo>
                <a:cubicBezTo>
                  <a:pt x="0" y="39987"/>
                  <a:pt x="39987" y="0"/>
                  <a:pt x="89313" y="0"/>
                </a:cubicBezTo>
                <a:close/>
              </a:path>
            </a:pathLst>
          </a:custGeom>
          <a:solidFill>
            <a:schemeClr val="tx1"/>
          </a:solidFill>
        </p:spPr>
        <p:txBody>
          <a:bodyPr wrap="square">
            <a:noAutofit/>
          </a:bodyPr>
          <a:lstStyle/>
          <a:p>
            <a:endParaRPr lang="en-US"/>
          </a:p>
        </p:txBody>
      </p:sp>
    </p:spTree>
    <p:extLst>
      <p:ext uri="{BB962C8B-B14F-4D97-AF65-F5344CB8AC3E}">
        <p14:creationId xmlns:p14="http://schemas.microsoft.com/office/powerpoint/2010/main" val="1171002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Logos B">
    <p:bg>
      <p:bgPr>
        <a:solidFill>
          <a:schemeClr val="bg1"/>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67A7B4CC-5A73-85D9-EE44-111AED3EEA8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71795F0E-4516-6527-0834-377C094C5F36}"/>
              </a:ext>
            </a:extLst>
          </p:cNvPr>
          <p:cNvSpPr>
            <a:spLocks noGrp="1"/>
          </p:cNvSpPr>
          <p:nvPr>
            <p:ph type="ctrTitle" hasCustomPrompt="1"/>
          </p:nvPr>
        </p:nvSpPr>
        <p:spPr>
          <a:xfrm>
            <a:off x="324000" y="647999"/>
            <a:ext cx="6876900" cy="3998815"/>
          </a:xfrm>
        </p:spPr>
        <p:txBody>
          <a:bodyPr anchor="t" anchorCtr="0"/>
          <a:lstStyle>
            <a:lvl1pPr algn="l">
              <a:lnSpc>
                <a:spcPts val="6000"/>
              </a:lnSpc>
              <a:defRPr sz="5200"/>
            </a:lvl1pPr>
          </a:lstStyle>
          <a:p>
            <a:r>
              <a:rPr lang="en-GB"/>
              <a:t>Main title regular </a:t>
            </a:r>
            <a:br>
              <a:rPr lang="en-GB"/>
            </a:br>
            <a:r>
              <a:rPr lang="en-GB"/>
              <a:t>Sub-heading light</a:t>
            </a:r>
            <a:endParaRPr lang="en-US"/>
          </a:p>
        </p:txBody>
      </p:sp>
      <p:pic>
        <p:nvPicPr>
          <p:cNvPr id="26" name="Graphic 25">
            <a:extLst>
              <a:ext uri="{FF2B5EF4-FFF2-40B4-BE49-F238E27FC236}">
                <a16:creationId xmlns:a16="http://schemas.microsoft.com/office/drawing/2014/main" id="{9787EB99-F5DA-0223-3CD3-D4966E54D05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567999" y="647991"/>
            <a:ext cx="2988000" cy="772173"/>
          </a:xfrm>
          <a:prstGeom prst="rect">
            <a:avLst/>
          </a:prstGeom>
        </p:spPr>
      </p:pic>
      <p:pic>
        <p:nvPicPr>
          <p:cNvPr id="27" name="Graphic 26">
            <a:extLst>
              <a:ext uri="{FF2B5EF4-FFF2-40B4-BE49-F238E27FC236}">
                <a16:creationId xmlns:a16="http://schemas.microsoft.com/office/drawing/2014/main" id="{F1AE47FF-3A4A-8302-A432-E294B883B52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324000" y="5940000"/>
            <a:ext cx="1295400" cy="419100"/>
          </a:xfrm>
          <a:prstGeom prst="rect">
            <a:avLst/>
          </a:prstGeom>
        </p:spPr>
      </p:pic>
      <p:sp>
        <p:nvSpPr>
          <p:cNvPr id="29" name="Rectangle 28">
            <a:extLst>
              <a:ext uri="{FF2B5EF4-FFF2-40B4-BE49-F238E27FC236}">
                <a16:creationId xmlns:a16="http://schemas.microsoft.com/office/drawing/2014/main" id="{9A8CE336-A75B-0767-1897-58CEB066EFDF}"/>
              </a:ext>
            </a:extLst>
          </p:cNvPr>
          <p:cNvSpPr/>
          <p:nvPr userDrawn="1"/>
        </p:nvSpPr>
        <p:spPr>
          <a:xfrm>
            <a:off x="5400000" y="5760000"/>
            <a:ext cx="6588000" cy="936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Blue text on a black background&#10;&#10;AI-generated content may be incorrect.">
            <a:extLst>
              <a:ext uri="{FF2B5EF4-FFF2-40B4-BE49-F238E27FC236}">
                <a16:creationId xmlns:a16="http://schemas.microsoft.com/office/drawing/2014/main" id="{268799A7-FF10-1B97-3CBF-B95011C64BE6}"/>
              </a:ext>
            </a:extLst>
          </p:cNvPr>
          <p:cNvPicPr>
            <a:picLocks noChangeAspect="1"/>
          </p:cNvPicPr>
          <p:nvPr userDrawn="1"/>
        </p:nvPicPr>
        <p:blipFill>
          <a:blip r:embed="rId8"/>
          <a:stretch>
            <a:fillRect/>
          </a:stretch>
        </p:blipFill>
        <p:spPr>
          <a:xfrm>
            <a:off x="5896800" y="6019200"/>
            <a:ext cx="952500" cy="393700"/>
          </a:xfrm>
          <a:prstGeom prst="rect">
            <a:avLst/>
          </a:prstGeom>
        </p:spPr>
      </p:pic>
      <p:pic>
        <p:nvPicPr>
          <p:cNvPr id="31" name="Picture 30" descr="A black background with a black square&#10;&#10;AI-generated content may be incorrect.">
            <a:extLst>
              <a:ext uri="{FF2B5EF4-FFF2-40B4-BE49-F238E27FC236}">
                <a16:creationId xmlns:a16="http://schemas.microsoft.com/office/drawing/2014/main" id="{B12081B4-41C9-BAF5-5826-4A7FB8A060F4}"/>
              </a:ext>
            </a:extLst>
          </p:cNvPr>
          <p:cNvPicPr>
            <a:picLocks noChangeAspect="1"/>
          </p:cNvPicPr>
          <p:nvPr userDrawn="1"/>
        </p:nvPicPr>
        <p:blipFill>
          <a:blip r:embed="rId9"/>
          <a:stretch>
            <a:fillRect/>
          </a:stretch>
        </p:blipFill>
        <p:spPr>
          <a:xfrm>
            <a:off x="7289800" y="6030000"/>
            <a:ext cx="965200" cy="368300"/>
          </a:xfrm>
          <a:prstGeom prst="rect">
            <a:avLst/>
          </a:prstGeom>
        </p:spPr>
      </p:pic>
      <p:pic>
        <p:nvPicPr>
          <p:cNvPr id="32" name="Picture 31" descr="A black text on a black background&#10;&#10;AI-generated content may be incorrect.">
            <a:extLst>
              <a:ext uri="{FF2B5EF4-FFF2-40B4-BE49-F238E27FC236}">
                <a16:creationId xmlns:a16="http://schemas.microsoft.com/office/drawing/2014/main" id="{11A88D40-3C28-EC25-A321-4D45F3E4B20B}"/>
              </a:ext>
            </a:extLst>
          </p:cNvPr>
          <p:cNvPicPr>
            <a:picLocks noChangeAspect="1"/>
          </p:cNvPicPr>
          <p:nvPr userDrawn="1"/>
        </p:nvPicPr>
        <p:blipFill>
          <a:blip r:embed="rId10"/>
          <a:stretch>
            <a:fillRect/>
          </a:stretch>
        </p:blipFill>
        <p:spPr>
          <a:xfrm>
            <a:off x="8640000" y="6037200"/>
            <a:ext cx="1168400" cy="355600"/>
          </a:xfrm>
          <a:prstGeom prst="rect">
            <a:avLst/>
          </a:prstGeom>
        </p:spPr>
      </p:pic>
      <p:pic>
        <p:nvPicPr>
          <p:cNvPr id="33" name="Picture 32">
            <a:extLst>
              <a:ext uri="{FF2B5EF4-FFF2-40B4-BE49-F238E27FC236}">
                <a16:creationId xmlns:a16="http://schemas.microsoft.com/office/drawing/2014/main" id="{74EDAE1F-0A6B-B11E-C891-12EF32A89453}"/>
              </a:ext>
            </a:extLst>
          </p:cNvPr>
          <p:cNvPicPr>
            <a:picLocks noChangeAspect="1"/>
          </p:cNvPicPr>
          <p:nvPr userDrawn="1"/>
        </p:nvPicPr>
        <p:blipFill>
          <a:blip r:embed="rId11"/>
          <a:stretch>
            <a:fillRect/>
          </a:stretch>
        </p:blipFill>
        <p:spPr>
          <a:xfrm>
            <a:off x="10260000" y="6140159"/>
            <a:ext cx="1295400" cy="139700"/>
          </a:xfrm>
          <a:prstGeom prst="rect">
            <a:avLst/>
          </a:prstGeom>
        </p:spPr>
      </p:pic>
      <p:sp>
        <p:nvSpPr>
          <p:cNvPr id="34" name="TextBox 33">
            <a:extLst>
              <a:ext uri="{FF2B5EF4-FFF2-40B4-BE49-F238E27FC236}">
                <a16:creationId xmlns:a16="http://schemas.microsoft.com/office/drawing/2014/main" id="{F9F6F011-52EC-EA21-D9A1-1A6B5A7D5884}"/>
              </a:ext>
            </a:extLst>
          </p:cNvPr>
          <p:cNvSpPr txBox="1"/>
          <p:nvPr userDrawn="1"/>
        </p:nvSpPr>
        <p:spPr>
          <a:xfrm>
            <a:off x="2412000" y="5940001"/>
            <a:ext cx="1929655" cy="419100"/>
          </a:xfrm>
          <a:prstGeom prst="rect">
            <a:avLst/>
          </a:prstGeom>
          <a:noFill/>
        </p:spPr>
        <p:txBody>
          <a:bodyPr wrap="square" lIns="0" tIns="0" rIns="0" bIns="0" rtlCol="0" anchor="ctr" anchorCtr="0">
            <a:noAutofit/>
          </a:bodyPr>
          <a:lstStyle/>
          <a:p>
            <a:pPr>
              <a:lnSpc>
                <a:spcPts val="1300"/>
              </a:lnSpc>
            </a:pPr>
            <a:r>
              <a:rPr lang="en-US" sz="1200" b="0" i="0">
                <a:latin typeface="Aptos Light" panose="020B0004020202020204" pitchFamily="34" charset="0"/>
              </a:rPr>
              <a:t>Research England Development Fund</a:t>
            </a:r>
          </a:p>
        </p:txBody>
      </p:sp>
    </p:spTree>
    <p:extLst>
      <p:ext uri="{BB962C8B-B14F-4D97-AF65-F5344CB8AC3E}">
        <p14:creationId xmlns:p14="http://schemas.microsoft.com/office/powerpoint/2010/main" val="9542955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9975" b="0" i="0">
                <a:solidFill>
                  <a:srgbClr val="191412"/>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241799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End Slide - Logos A">
    <p:bg>
      <p:bgPr>
        <a:solidFill>
          <a:schemeClr val="bg1"/>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67A7B4CC-5A73-85D9-EE44-111AED3EEA8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0"/>
            <a:ext cx="12192000" cy="6858000"/>
          </a:xfrm>
          <a:prstGeom prst="rect">
            <a:avLst/>
          </a:prstGeom>
        </p:spPr>
      </p:pic>
      <p:sp>
        <p:nvSpPr>
          <p:cNvPr id="5" name="Footer Placeholder 4">
            <a:extLst>
              <a:ext uri="{FF2B5EF4-FFF2-40B4-BE49-F238E27FC236}">
                <a16:creationId xmlns:a16="http://schemas.microsoft.com/office/drawing/2014/main" id="{21AC7ACA-40D1-D58C-838A-12660EBE85E9}"/>
              </a:ext>
            </a:extLst>
          </p:cNvPr>
          <p:cNvSpPr>
            <a:spLocks noGrp="1"/>
          </p:cNvSpPr>
          <p:nvPr>
            <p:ph type="ftr" sz="quarter" idx="11"/>
          </p:nvPr>
        </p:nvSpPr>
        <p:spPr/>
        <p:txBody>
          <a:bodyPr/>
          <a:lstStyle/>
          <a:p>
            <a:r>
              <a:rPr lang="en-US"/>
              <a:t>Footer information goes here - edit in header and footer</a:t>
            </a:r>
          </a:p>
        </p:txBody>
      </p:sp>
      <p:pic>
        <p:nvPicPr>
          <p:cNvPr id="26" name="Graphic 25">
            <a:extLst>
              <a:ext uri="{FF2B5EF4-FFF2-40B4-BE49-F238E27FC236}">
                <a16:creationId xmlns:a16="http://schemas.microsoft.com/office/drawing/2014/main" id="{9787EB99-F5DA-0223-3CD3-D4966E54D05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567999" y="647991"/>
            <a:ext cx="2988000" cy="772173"/>
          </a:xfrm>
          <a:prstGeom prst="rect">
            <a:avLst/>
          </a:prstGeom>
        </p:spPr>
      </p:pic>
      <p:pic>
        <p:nvPicPr>
          <p:cNvPr id="27" name="Graphic 26">
            <a:extLst>
              <a:ext uri="{FF2B5EF4-FFF2-40B4-BE49-F238E27FC236}">
                <a16:creationId xmlns:a16="http://schemas.microsoft.com/office/drawing/2014/main" id="{F1AE47FF-3A4A-8302-A432-E294B883B52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324000" y="5940000"/>
            <a:ext cx="1295400" cy="419100"/>
          </a:xfrm>
          <a:prstGeom prst="rect">
            <a:avLst/>
          </a:prstGeom>
        </p:spPr>
      </p:pic>
      <p:sp>
        <p:nvSpPr>
          <p:cNvPr id="29" name="Rectangle 28">
            <a:extLst>
              <a:ext uri="{FF2B5EF4-FFF2-40B4-BE49-F238E27FC236}">
                <a16:creationId xmlns:a16="http://schemas.microsoft.com/office/drawing/2014/main" id="{9A8CE336-A75B-0767-1897-58CEB066EFDF}"/>
              </a:ext>
            </a:extLst>
          </p:cNvPr>
          <p:cNvSpPr/>
          <p:nvPr userDrawn="1"/>
        </p:nvSpPr>
        <p:spPr>
          <a:xfrm>
            <a:off x="5400000" y="5760000"/>
            <a:ext cx="6588000" cy="936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Blue text on a black background&#10;&#10;AI-generated content may be incorrect.">
            <a:extLst>
              <a:ext uri="{FF2B5EF4-FFF2-40B4-BE49-F238E27FC236}">
                <a16:creationId xmlns:a16="http://schemas.microsoft.com/office/drawing/2014/main" id="{268799A7-FF10-1B97-3CBF-B95011C64BE6}"/>
              </a:ext>
            </a:extLst>
          </p:cNvPr>
          <p:cNvPicPr>
            <a:picLocks noChangeAspect="1"/>
          </p:cNvPicPr>
          <p:nvPr userDrawn="1"/>
        </p:nvPicPr>
        <p:blipFill>
          <a:blip r:embed="rId8"/>
          <a:stretch>
            <a:fillRect/>
          </a:stretch>
        </p:blipFill>
        <p:spPr>
          <a:xfrm>
            <a:off x="5896800" y="6019200"/>
            <a:ext cx="952500" cy="393700"/>
          </a:xfrm>
          <a:prstGeom prst="rect">
            <a:avLst/>
          </a:prstGeom>
        </p:spPr>
      </p:pic>
      <p:pic>
        <p:nvPicPr>
          <p:cNvPr id="31" name="Picture 30" descr="A black background with a black square&#10;&#10;AI-generated content may be incorrect.">
            <a:extLst>
              <a:ext uri="{FF2B5EF4-FFF2-40B4-BE49-F238E27FC236}">
                <a16:creationId xmlns:a16="http://schemas.microsoft.com/office/drawing/2014/main" id="{B12081B4-41C9-BAF5-5826-4A7FB8A060F4}"/>
              </a:ext>
            </a:extLst>
          </p:cNvPr>
          <p:cNvPicPr>
            <a:picLocks noChangeAspect="1"/>
          </p:cNvPicPr>
          <p:nvPr userDrawn="1"/>
        </p:nvPicPr>
        <p:blipFill>
          <a:blip r:embed="rId9"/>
          <a:stretch>
            <a:fillRect/>
          </a:stretch>
        </p:blipFill>
        <p:spPr>
          <a:xfrm>
            <a:off x="7289800" y="6030000"/>
            <a:ext cx="965200" cy="368300"/>
          </a:xfrm>
          <a:prstGeom prst="rect">
            <a:avLst/>
          </a:prstGeom>
        </p:spPr>
      </p:pic>
      <p:pic>
        <p:nvPicPr>
          <p:cNvPr id="32" name="Picture 31" descr="A black text on a black background&#10;&#10;AI-generated content may be incorrect.">
            <a:extLst>
              <a:ext uri="{FF2B5EF4-FFF2-40B4-BE49-F238E27FC236}">
                <a16:creationId xmlns:a16="http://schemas.microsoft.com/office/drawing/2014/main" id="{11A88D40-3C28-EC25-A321-4D45F3E4B20B}"/>
              </a:ext>
            </a:extLst>
          </p:cNvPr>
          <p:cNvPicPr>
            <a:picLocks noChangeAspect="1"/>
          </p:cNvPicPr>
          <p:nvPr userDrawn="1"/>
        </p:nvPicPr>
        <p:blipFill>
          <a:blip r:embed="rId10"/>
          <a:stretch>
            <a:fillRect/>
          </a:stretch>
        </p:blipFill>
        <p:spPr>
          <a:xfrm>
            <a:off x="8640000" y="6037200"/>
            <a:ext cx="1168400" cy="355600"/>
          </a:xfrm>
          <a:prstGeom prst="rect">
            <a:avLst/>
          </a:prstGeom>
        </p:spPr>
      </p:pic>
      <p:pic>
        <p:nvPicPr>
          <p:cNvPr id="33" name="Picture 32">
            <a:extLst>
              <a:ext uri="{FF2B5EF4-FFF2-40B4-BE49-F238E27FC236}">
                <a16:creationId xmlns:a16="http://schemas.microsoft.com/office/drawing/2014/main" id="{74EDAE1F-0A6B-B11E-C891-12EF32A89453}"/>
              </a:ext>
            </a:extLst>
          </p:cNvPr>
          <p:cNvPicPr>
            <a:picLocks noChangeAspect="1"/>
          </p:cNvPicPr>
          <p:nvPr userDrawn="1"/>
        </p:nvPicPr>
        <p:blipFill>
          <a:blip r:embed="rId11"/>
          <a:stretch>
            <a:fillRect/>
          </a:stretch>
        </p:blipFill>
        <p:spPr>
          <a:xfrm>
            <a:off x="10260000" y="6140159"/>
            <a:ext cx="1295400" cy="139700"/>
          </a:xfrm>
          <a:prstGeom prst="rect">
            <a:avLst/>
          </a:prstGeom>
        </p:spPr>
      </p:pic>
      <p:sp>
        <p:nvSpPr>
          <p:cNvPr id="34" name="TextBox 33">
            <a:extLst>
              <a:ext uri="{FF2B5EF4-FFF2-40B4-BE49-F238E27FC236}">
                <a16:creationId xmlns:a16="http://schemas.microsoft.com/office/drawing/2014/main" id="{F9F6F011-52EC-EA21-D9A1-1A6B5A7D5884}"/>
              </a:ext>
            </a:extLst>
          </p:cNvPr>
          <p:cNvSpPr txBox="1"/>
          <p:nvPr userDrawn="1"/>
        </p:nvSpPr>
        <p:spPr>
          <a:xfrm>
            <a:off x="2412001" y="5940002"/>
            <a:ext cx="1929655" cy="419100"/>
          </a:xfrm>
          <a:prstGeom prst="rect">
            <a:avLst/>
          </a:prstGeom>
          <a:noFill/>
        </p:spPr>
        <p:txBody>
          <a:bodyPr wrap="square" lIns="0" tIns="0" rIns="0" bIns="0" rtlCol="0" anchor="ctr" anchorCtr="0">
            <a:noAutofit/>
          </a:bodyPr>
          <a:lstStyle/>
          <a:p>
            <a:pPr>
              <a:lnSpc>
                <a:spcPts val="1300"/>
              </a:lnSpc>
            </a:pPr>
            <a:r>
              <a:rPr lang="en-US" sz="1200" b="0" i="0">
                <a:latin typeface="Aptos Light" panose="020B0004020202020204" pitchFamily="34" charset="0"/>
              </a:rPr>
              <a:t>Research England Development Fund</a:t>
            </a:r>
          </a:p>
        </p:txBody>
      </p:sp>
      <p:sp>
        <p:nvSpPr>
          <p:cNvPr id="4" name="Subtitle 2">
            <a:extLst>
              <a:ext uri="{FF2B5EF4-FFF2-40B4-BE49-F238E27FC236}">
                <a16:creationId xmlns:a16="http://schemas.microsoft.com/office/drawing/2014/main" id="{7AB4A408-0816-E7FA-9773-D43442E58C54}"/>
              </a:ext>
            </a:extLst>
          </p:cNvPr>
          <p:cNvSpPr>
            <a:spLocks noGrp="1"/>
          </p:cNvSpPr>
          <p:nvPr>
            <p:ph type="subTitle" idx="1" hasCustomPrompt="1"/>
          </p:nvPr>
        </p:nvSpPr>
        <p:spPr>
          <a:xfrm>
            <a:off x="324000" y="647991"/>
            <a:ext cx="2300537" cy="4147374"/>
          </a:xfrm>
        </p:spPr>
        <p:txBody>
          <a:bodyPr/>
          <a:lstStyle>
            <a:lvl1pPr marL="0" indent="0" algn="l">
              <a:lnSpc>
                <a:spcPts val="2200"/>
              </a:lnSpc>
              <a:buNone/>
              <a:defRPr sz="1700"/>
            </a:lvl1pPr>
            <a:lvl2pPr marL="457179" indent="0" algn="ctr">
              <a:buNone/>
              <a:defRPr sz="2000"/>
            </a:lvl2pPr>
            <a:lvl3pPr marL="914358" indent="0" algn="ctr">
              <a:buNone/>
              <a:defRPr sz="1800"/>
            </a:lvl3pPr>
            <a:lvl4pPr marL="1371536" indent="0" algn="ctr">
              <a:buNone/>
              <a:defRPr sz="1600"/>
            </a:lvl4pPr>
            <a:lvl5pPr marL="1828715" indent="0" algn="ctr">
              <a:buNone/>
              <a:defRPr sz="1600"/>
            </a:lvl5pPr>
            <a:lvl6pPr marL="2285894" indent="0" algn="ctr">
              <a:buNone/>
              <a:defRPr sz="1600"/>
            </a:lvl6pPr>
            <a:lvl7pPr marL="2743073" indent="0" algn="ctr">
              <a:buNone/>
              <a:defRPr sz="1600"/>
            </a:lvl7pPr>
            <a:lvl8pPr marL="3200252" indent="0" algn="ctr">
              <a:buNone/>
              <a:defRPr sz="1600"/>
            </a:lvl8pPr>
            <a:lvl9pPr marL="3657430" indent="0" algn="ctr">
              <a:buNone/>
              <a:defRPr sz="1600"/>
            </a:lvl9pPr>
          </a:lstStyle>
          <a:p>
            <a:r>
              <a:rPr lang="en-GB"/>
              <a:t>Back cover contact details go go here</a:t>
            </a:r>
            <a:endParaRPr lang="en-US"/>
          </a:p>
        </p:txBody>
      </p:sp>
    </p:spTree>
    <p:extLst>
      <p:ext uri="{BB962C8B-B14F-4D97-AF65-F5344CB8AC3E}">
        <p14:creationId xmlns:p14="http://schemas.microsoft.com/office/powerpoint/2010/main" val="22110103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 4 blocks">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B3A795DF-BF4E-2BDD-ABCB-B2F1AE306D47}"/>
              </a:ext>
            </a:extLst>
          </p:cNvPr>
          <p:cNvSpPr/>
          <p:nvPr userDrawn="1"/>
        </p:nvSpPr>
        <p:spPr>
          <a:xfrm>
            <a:off x="1060277" y="1537200"/>
            <a:ext cx="4904921" cy="1710000"/>
          </a:xfrm>
          <a:prstGeom prst="roundRect">
            <a:avLst>
              <a:gd name="adj" fmla="val 7012"/>
            </a:avLst>
          </a:prstGeom>
          <a:solidFill>
            <a:schemeClr val="bg1">
              <a:alpha val="5012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85290F-2AB7-7D4A-94AB-E73041E1DAA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660720B-41F8-4150-1DB8-9088AEC49F60}"/>
              </a:ext>
            </a:extLst>
          </p:cNvPr>
          <p:cNvSpPr>
            <a:spLocks noGrp="1"/>
          </p:cNvSpPr>
          <p:nvPr>
            <p:ph idx="1" hasCustomPrompt="1"/>
          </p:nvPr>
        </p:nvSpPr>
        <p:spPr>
          <a:xfrm>
            <a:off x="2286000" y="1764000"/>
            <a:ext cx="3546000" cy="1260000"/>
          </a:xfrm>
        </p:spPr>
        <p:txBody>
          <a:bodyPr/>
          <a:lstStyle>
            <a:lvl1pPr marL="0" indent="-252000">
              <a:spcBef>
                <a:spcPts val="200"/>
              </a:spcBef>
              <a:buNone/>
              <a:defRPr sz="2200">
                <a:solidFill>
                  <a:schemeClr val="tx1"/>
                </a:solidFill>
              </a:defRPr>
            </a:lvl1pPr>
            <a:lvl2pPr>
              <a:buNone/>
              <a:defRPr/>
            </a:lvl2pPr>
            <a:lvl3pPr>
              <a:buNone/>
              <a:defRPr/>
            </a:lvl3pPr>
            <a:lvl4pPr>
              <a:buNone/>
              <a:defRPr/>
            </a:lvl4pPr>
            <a:lvl5pPr>
              <a:buNone/>
              <a:defRPr/>
            </a:lvl5pPr>
          </a:lstStyle>
          <a:p>
            <a:pPr lvl="0"/>
            <a:r>
              <a:rPr lang="en-GB"/>
              <a:t>Copy here make heading Regular</a:t>
            </a:r>
            <a:endParaRPr lang="en-US"/>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lvl1pPr>
              <a:defRPr>
                <a:solidFill>
                  <a:schemeClr val="tx1"/>
                </a:solidFill>
              </a:defRPr>
            </a:lvl1p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tx1">
                <a:alpha val="19822"/>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tx1">
                <a:alpha val="19822"/>
              </a:schemeClr>
            </a:solidFill>
          </a:ln>
        </p:spPr>
        <p:style>
          <a:lnRef idx="2">
            <a:schemeClr val="accent1"/>
          </a:lnRef>
          <a:fillRef idx="0">
            <a:schemeClr val="accent1"/>
          </a:fillRef>
          <a:effectRef idx="1">
            <a:schemeClr val="accent1"/>
          </a:effectRef>
          <a:fontRef idx="minor">
            <a:schemeClr val="tx1"/>
          </a:fontRef>
        </p:style>
      </p:cxnSp>
      <p:sp>
        <p:nvSpPr>
          <p:cNvPr id="14" name="Picture Placeholder 13">
            <a:extLst>
              <a:ext uri="{FF2B5EF4-FFF2-40B4-BE49-F238E27FC236}">
                <a16:creationId xmlns:a16="http://schemas.microsoft.com/office/drawing/2014/main" id="{142AACC0-ABE3-222F-D869-DF0ED042734C}"/>
              </a:ext>
            </a:extLst>
          </p:cNvPr>
          <p:cNvSpPr>
            <a:spLocks noGrp="1"/>
          </p:cNvSpPr>
          <p:nvPr>
            <p:ph type="pic" sz="quarter" idx="12"/>
          </p:nvPr>
        </p:nvSpPr>
        <p:spPr>
          <a:xfrm>
            <a:off x="323997" y="1545899"/>
            <a:ext cx="1710000" cy="1710000"/>
          </a:xfrm>
          <a:custGeom>
            <a:avLst/>
            <a:gdLst>
              <a:gd name="csX0" fmla="*/ 89313 w 1710000"/>
              <a:gd name="csY0" fmla="*/ 0 h 1710000"/>
              <a:gd name="csX1" fmla="*/ 1620687 w 1710000"/>
              <a:gd name="csY1" fmla="*/ 0 h 1710000"/>
              <a:gd name="csX2" fmla="*/ 1710000 w 1710000"/>
              <a:gd name="csY2" fmla="*/ 89313 h 1710000"/>
              <a:gd name="csX3" fmla="*/ 1710000 w 1710000"/>
              <a:gd name="csY3" fmla="*/ 1620687 h 1710000"/>
              <a:gd name="csX4" fmla="*/ 1620687 w 1710000"/>
              <a:gd name="csY4" fmla="*/ 1710000 h 1710000"/>
              <a:gd name="csX5" fmla="*/ 89313 w 1710000"/>
              <a:gd name="csY5" fmla="*/ 1710000 h 1710000"/>
              <a:gd name="csX6" fmla="*/ 0 w 1710000"/>
              <a:gd name="csY6" fmla="*/ 1620687 h 1710000"/>
              <a:gd name="csX7" fmla="*/ 0 w 1710000"/>
              <a:gd name="csY7" fmla="*/ 89313 h 1710000"/>
              <a:gd name="csX8" fmla="*/ 89313 w 1710000"/>
              <a:gd name="csY8" fmla="*/ 0 h 171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10000" h="1710000">
                <a:moveTo>
                  <a:pt x="89313" y="0"/>
                </a:moveTo>
                <a:lnTo>
                  <a:pt x="1620687" y="0"/>
                </a:lnTo>
                <a:cubicBezTo>
                  <a:pt x="1670013" y="0"/>
                  <a:pt x="1710000" y="39987"/>
                  <a:pt x="1710000" y="89313"/>
                </a:cubicBezTo>
                <a:lnTo>
                  <a:pt x="1710000" y="1620687"/>
                </a:lnTo>
                <a:cubicBezTo>
                  <a:pt x="1710000" y="1670013"/>
                  <a:pt x="1670013" y="1710000"/>
                  <a:pt x="1620687" y="1710000"/>
                </a:cubicBezTo>
                <a:lnTo>
                  <a:pt x="89313" y="1710000"/>
                </a:lnTo>
                <a:cubicBezTo>
                  <a:pt x="39987" y="1710000"/>
                  <a:pt x="0" y="1670013"/>
                  <a:pt x="0" y="1620687"/>
                </a:cubicBezTo>
                <a:lnTo>
                  <a:pt x="0" y="89313"/>
                </a:lnTo>
                <a:cubicBezTo>
                  <a:pt x="0" y="39987"/>
                  <a:pt x="39987" y="0"/>
                  <a:pt x="89313" y="0"/>
                </a:cubicBezTo>
                <a:close/>
              </a:path>
            </a:pathLst>
          </a:custGeom>
          <a:solidFill>
            <a:schemeClr val="tx1"/>
          </a:solidFill>
        </p:spPr>
        <p:txBody>
          <a:bodyPr wrap="square">
            <a:noAutofit/>
          </a:bodyPr>
          <a:lstStyle/>
          <a:p>
            <a:endParaRPr lang="en-US"/>
          </a:p>
        </p:txBody>
      </p:sp>
      <p:sp>
        <p:nvSpPr>
          <p:cNvPr id="15" name="Rounded Rectangle 14">
            <a:extLst>
              <a:ext uri="{FF2B5EF4-FFF2-40B4-BE49-F238E27FC236}">
                <a16:creationId xmlns:a16="http://schemas.microsoft.com/office/drawing/2014/main" id="{7FBB80D7-40FD-476D-66C2-31A0F9902FB3}"/>
              </a:ext>
            </a:extLst>
          </p:cNvPr>
          <p:cNvSpPr/>
          <p:nvPr userDrawn="1"/>
        </p:nvSpPr>
        <p:spPr>
          <a:xfrm>
            <a:off x="6963084" y="1537200"/>
            <a:ext cx="4904921" cy="1710000"/>
          </a:xfrm>
          <a:prstGeom prst="roundRect">
            <a:avLst>
              <a:gd name="adj" fmla="val 7012"/>
            </a:avLst>
          </a:prstGeom>
          <a:solidFill>
            <a:schemeClr val="bg1">
              <a:alpha val="5012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67D12845-6022-1DDB-9F30-1DE64B9DFB97}"/>
              </a:ext>
            </a:extLst>
          </p:cNvPr>
          <p:cNvSpPr>
            <a:spLocks noGrp="1"/>
          </p:cNvSpPr>
          <p:nvPr>
            <p:ph idx="13" hasCustomPrompt="1"/>
          </p:nvPr>
        </p:nvSpPr>
        <p:spPr>
          <a:xfrm>
            <a:off x="8188807" y="1764000"/>
            <a:ext cx="3546000" cy="1260000"/>
          </a:xfrm>
        </p:spPr>
        <p:txBody>
          <a:bodyPr/>
          <a:lstStyle>
            <a:lvl1pPr marL="0" indent="-252000">
              <a:spcBef>
                <a:spcPts val="200"/>
              </a:spcBef>
              <a:buNone/>
              <a:defRPr sz="2200">
                <a:solidFill>
                  <a:schemeClr val="tx1"/>
                </a:solidFill>
              </a:defRPr>
            </a:lvl1pPr>
            <a:lvl2pPr>
              <a:buNone/>
              <a:defRPr/>
            </a:lvl2pPr>
            <a:lvl3pPr>
              <a:buNone/>
              <a:defRPr/>
            </a:lvl3pPr>
            <a:lvl4pPr>
              <a:buNone/>
              <a:defRPr/>
            </a:lvl4pPr>
            <a:lvl5pPr>
              <a:buNone/>
              <a:defRPr/>
            </a:lvl5pPr>
          </a:lstStyle>
          <a:p>
            <a:pPr lvl="0"/>
            <a:r>
              <a:rPr lang="en-GB"/>
              <a:t>Copy here make heading Regular</a:t>
            </a:r>
            <a:endParaRPr lang="en-US"/>
          </a:p>
        </p:txBody>
      </p:sp>
      <p:sp>
        <p:nvSpPr>
          <p:cNvPr id="17" name="Picture Placeholder 16">
            <a:extLst>
              <a:ext uri="{FF2B5EF4-FFF2-40B4-BE49-F238E27FC236}">
                <a16:creationId xmlns:a16="http://schemas.microsoft.com/office/drawing/2014/main" id="{341EFFA2-81DA-3262-B443-E73E2FB2A67D}"/>
              </a:ext>
            </a:extLst>
          </p:cNvPr>
          <p:cNvSpPr>
            <a:spLocks noGrp="1"/>
          </p:cNvSpPr>
          <p:nvPr>
            <p:ph type="pic" sz="quarter" idx="14"/>
          </p:nvPr>
        </p:nvSpPr>
        <p:spPr>
          <a:xfrm>
            <a:off x="6226804" y="1545899"/>
            <a:ext cx="1710000" cy="1710000"/>
          </a:xfrm>
          <a:custGeom>
            <a:avLst/>
            <a:gdLst>
              <a:gd name="csX0" fmla="*/ 89313 w 1710000"/>
              <a:gd name="csY0" fmla="*/ 0 h 1710000"/>
              <a:gd name="csX1" fmla="*/ 1620687 w 1710000"/>
              <a:gd name="csY1" fmla="*/ 0 h 1710000"/>
              <a:gd name="csX2" fmla="*/ 1710000 w 1710000"/>
              <a:gd name="csY2" fmla="*/ 89313 h 1710000"/>
              <a:gd name="csX3" fmla="*/ 1710000 w 1710000"/>
              <a:gd name="csY3" fmla="*/ 1620687 h 1710000"/>
              <a:gd name="csX4" fmla="*/ 1620687 w 1710000"/>
              <a:gd name="csY4" fmla="*/ 1710000 h 1710000"/>
              <a:gd name="csX5" fmla="*/ 89313 w 1710000"/>
              <a:gd name="csY5" fmla="*/ 1710000 h 1710000"/>
              <a:gd name="csX6" fmla="*/ 0 w 1710000"/>
              <a:gd name="csY6" fmla="*/ 1620687 h 1710000"/>
              <a:gd name="csX7" fmla="*/ 0 w 1710000"/>
              <a:gd name="csY7" fmla="*/ 89313 h 1710000"/>
              <a:gd name="csX8" fmla="*/ 89313 w 1710000"/>
              <a:gd name="csY8" fmla="*/ 0 h 171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10000" h="1710000">
                <a:moveTo>
                  <a:pt x="89313" y="0"/>
                </a:moveTo>
                <a:lnTo>
                  <a:pt x="1620687" y="0"/>
                </a:lnTo>
                <a:cubicBezTo>
                  <a:pt x="1670013" y="0"/>
                  <a:pt x="1710000" y="39987"/>
                  <a:pt x="1710000" y="89313"/>
                </a:cubicBezTo>
                <a:lnTo>
                  <a:pt x="1710000" y="1620687"/>
                </a:lnTo>
                <a:cubicBezTo>
                  <a:pt x="1710000" y="1670013"/>
                  <a:pt x="1670013" y="1710000"/>
                  <a:pt x="1620687" y="1710000"/>
                </a:cubicBezTo>
                <a:lnTo>
                  <a:pt x="89313" y="1710000"/>
                </a:lnTo>
                <a:cubicBezTo>
                  <a:pt x="39987" y="1710000"/>
                  <a:pt x="0" y="1670013"/>
                  <a:pt x="0" y="1620687"/>
                </a:cubicBezTo>
                <a:lnTo>
                  <a:pt x="0" y="89313"/>
                </a:lnTo>
                <a:cubicBezTo>
                  <a:pt x="0" y="39987"/>
                  <a:pt x="39987" y="0"/>
                  <a:pt x="89313" y="0"/>
                </a:cubicBezTo>
                <a:close/>
              </a:path>
            </a:pathLst>
          </a:custGeom>
          <a:solidFill>
            <a:schemeClr val="tx1"/>
          </a:solidFill>
        </p:spPr>
        <p:txBody>
          <a:bodyPr wrap="square">
            <a:noAutofit/>
          </a:bodyPr>
          <a:lstStyle/>
          <a:p>
            <a:endParaRPr lang="en-US"/>
          </a:p>
        </p:txBody>
      </p:sp>
      <p:sp>
        <p:nvSpPr>
          <p:cNvPr id="18" name="Rounded Rectangle 17">
            <a:extLst>
              <a:ext uri="{FF2B5EF4-FFF2-40B4-BE49-F238E27FC236}">
                <a16:creationId xmlns:a16="http://schemas.microsoft.com/office/drawing/2014/main" id="{5D2DFE29-1D89-90F6-F431-04F7E6B81F5C}"/>
              </a:ext>
            </a:extLst>
          </p:cNvPr>
          <p:cNvSpPr/>
          <p:nvPr userDrawn="1"/>
        </p:nvSpPr>
        <p:spPr>
          <a:xfrm>
            <a:off x="1060277" y="3696898"/>
            <a:ext cx="4904921" cy="1710000"/>
          </a:xfrm>
          <a:prstGeom prst="roundRect">
            <a:avLst>
              <a:gd name="adj" fmla="val 7012"/>
            </a:avLst>
          </a:prstGeom>
          <a:solidFill>
            <a:schemeClr val="bg1">
              <a:alpha val="5012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ontent Placeholder 2">
            <a:extLst>
              <a:ext uri="{FF2B5EF4-FFF2-40B4-BE49-F238E27FC236}">
                <a16:creationId xmlns:a16="http://schemas.microsoft.com/office/drawing/2014/main" id="{78D86A46-95CB-8F2D-3C8E-1958AE8D20AC}"/>
              </a:ext>
            </a:extLst>
          </p:cNvPr>
          <p:cNvSpPr>
            <a:spLocks noGrp="1"/>
          </p:cNvSpPr>
          <p:nvPr>
            <p:ph idx="15" hasCustomPrompt="1"/>
          </p:nvPr>
        </p:nvSpPr>
        <p:spPr>
          <a:xfrm>
            <a:off x="2286000" y="3923698"/>
            <a:ext cx="3546000" cy="1260000"/>
          </a:xfrm>
        </p:spPr>
        <p:txBody>
          <a:bodyPr/>
          <a:lstStyle>
            <a:lvl1pPr marL="0" indent="-252000">
              <a:spcBef>
                <a:spcPts val="200"/>
              </a:spcBef>
              <a:buNone/>
              <a:defRPr sz="2200">
                <a:solidFill>
                  <a:schemeClr val="tx1"/>
                </a:solidFill>
              </a:defRPr>
            </a:lvl1pPr>
            <a:lvl2pPr>
              <a:buNone/>
              <a:defRPr/>
            </a:lvl2pPr>
            <a:lvl3pPr>
              <a:buNone/>
              <a:defRPr/>
            </a:lvl3pPr>
            <a:lvl4pPr>
              <a:buNone/>
              <a:defRPr/>
            </a:lvl4pPr>
            <a:lvl5pPr>
              <a:buNone/>
              <a:defRPr/>
            </a:lvl5pPr>
          </a:lstStyle>
          <a:p>
            <a:pPr lvl="0"/>
            <a:r>
              <a:rPr lang="en-GB"/>
              <a:t>Copy here make heading Regular</a:t>
            </a:r>
            <a:endParaRPr lang="en-US"/>
          </a:p>
        </p:txBody>
      </p:sp>
      <p:sp>
        <p:nvSpPr>
          <p:cNvPr id="20" name="Picture Placeholder 19">
            <a:extLst>
              <a:ext uri="{FF2B5EF4-FFF2-40B4-BE49-F238E27FC236}">
                <a16:creationId xmlns:a16="http://schemas.microsoft.com/office/drawing/2014/main" id="{04D373F1-A9CD-2290-6F0F-B0D26FE54249}"/>
              </a:ext>
            </a:extLst>
          </p:cNvPr>
          <p:cNvSpPr>
            <a:spLocks noGrp="1"/>
          </p:cNvSpPr>
          <p:nvPr>
            <p:ph type="pic" sz="quarter" idx="16"/>
          </p:nvPr>
        </p:nvSpPr>
        <p:spPr>
          <a:xfrm>
            <a:off x="323997" y="3705597"/>
            <a:ext cx="1710000" cy="1710000"/>
          </a:xfrm>
          <a:custGeom>
            <a:avLst/>
            <a:gdLst>
              <a:gd name="csX0" fmla="*/ 89313 w 1710000"/>
              <a:gd name="csY0" fmla="*/ 0 h 1710000"/>
              <a:gd name="csX1" fmla="*/ 1620687 w 1710000"/>
              <a:gd name="csY1" fmla="*/ 0 h 1710000"/>
              <a:gd name="csX2" fmla="*/ 1710000 w 1710000"/>
              <a:gd name="csY2" fmla="*/ 89313 h 1710000"/>
              <a:gd name="csX3" fmla="*/ 1710000 w 1710000"/>
              <a:gd name="csY3" fmla="*/ 1620687 h 1710000"/>
              <a:gd name="csX4" fmla="*/ 1620687 w 1710000"/>
              <a:gd name="csY4" fmla="*/ 1710000 h 1710000"/>
              <a:gd name="csX5" fmla="*/ 89313 w 1710000"/>
              <a:gd name="csY5" fmla="*/ 1710000 h 1710000"/>
              <a:gd name="csX6" fmla="*/ 0 w 1710000"/>
              <a:gd name="csY6" fmla="*/ 1620687 h 1710000"/>
              <a:gd name="csX7" fmla="*/ 0 w 1710000"/>
              <a:gd name="csY7" fmla="*/ 89313 h 1710000"/>
              <a:gd name="csX8" fmla="*/ 89313 w 1710000"/>
              <a:gd name="csY8" fmla="*/ 0 h 171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10000" h="1710000">
                <a:moveTo>
                  <a:pt x="89313" y="0"/>
                </a:moveTo>
                <a:lnTo>
                  <a:pt x="1620687" y="0"/>
                </a:lnTo>
                <a:cubicBezTo>
                  <a:pt x="1670013" y="0"/>
                  <a:pt x="1710000" y="39987"/>
                  <a:pt x="1710000" y="89313"/>
                </a:cubicBezTo>
                <a:lnTo>
                  <a:pt x="1710000" y="1620687"/>
                </a:lnTo>
                <a:cubicBezTo>
                  <a:pt x="1710000" y="1670013"/>
                  <a:pt x="1670013" y="1710000"/>
                  <a:pt x="1620687" y="1710000"/>
                </a:cubicBezTo>
                <a:lnTo>
                  <a:pt x="89313" y="1710000"/>
                </a:lnTo>
                <a:cubicBezTo>
                  <a:pt x="39987" y="1710000"/>
                  <a:pt x="0" y="1670013"/>
                  <a:pt x="0" y="1620687"/>
                </a:cubicBezTo>
                <a:lnTo>
                  <a:pt x="0" y="89313"/>
                </a:lnTo>
                <a:cubicBezTo>
                  <a:pt x="0" y="39987"/>
                  <a:pt x="39987" y="0"/>
                  <a:pt x="89313" y="0"/>
                </a:cubicBezTo>
                <a:close/>
              </a:path>
            </a:pathLst>
          </a:custGeom>
          <a:solidFill>
            <a:schemeClr val="tx1"/>
          </a:solidFill>
        </p:spPr>
        <p:txBody>
          <a:bodyPr wrap="square">
            <a:noAutofit/>
          </a:bodyPr>
          <a:lstStyle/>
          <a:p>
            <a:endParaRPr lang="en-US"/>
          </a:p>
        </p:txBody>
      </p:sp>
      <p:sp>
        <p:nvSpPr>
          <p:cNvPr id="21" name="Rounded Rectangle 20">
            <a:extLst>
              <a:ext uri="{FF2B5EF4-FFF2-40B4-BE49-F238E27FC236}">
                <a16:creationId xmlns:a16="http://schemas.microsoft.com/office/drawing/2014/main" id="{18783B4F-E462-8E9D-23BB-C5B340C9169F}"/>
              </a:ext>
            </a:extLst>
          </p:cNvPr>
          <p:cNvSpPr/>
          <p:nvPr userDrawn="1"/>
        </p:nvSpPr>
        <p:spPr>
          <a:xfrm>
            <a:off x="6963084" y="3696898"/>
            <a:ext cx="4904921" cy="1710000"/>
          </a:xfrm>
          <a:prstGeom prst="roundRect">
            <a:avLst>
              <a:gd name="adj" fmla="val 7012"/>
            </a:avLst>
          </a:prstGeom>
          <a:solidFill>
            <a:schemeClr val="bg1">
              <a:alpha val="5012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ontent Placeholder 2">
            <a:extLst>
              <a:ext uri="{FF2B5EF4-FFF2-40B4-BE49-F238E27FC236}">
                <a16:creationId xmlns:a16="http://schemas.microsoft.com/office/drawing/2014/main" id="{D97705FD-8EE6-9DD0-775B-00D204569723}"/>
              </a:ext>
            </a:extLst>
          </p:cNvPr>
          <p:cNvSpPr>
            <a:spLocks noGrp="1"/>
          </p:cNvSpPr>
          <p:nvPr>
            <p:ph idx="17" hasCustomPrompt="1"/>
          </p:nvPr>
        </p:nvSpPr>
        <p:spPr>
          <a:xfrm>
            <a:off x="8188807" y="3923698"/>
            <a:ext cx="3546000" cy="1260000"/>
          </a:xfrm>
        </p:spPr>
        <p:txBody>
          <a:bodyPr/>
          <a:lstStyle>
            <a:lvl1pPr marL="0" indent="-252000">
              <a:spcBef>
                <a:spcPts val="200"/>
              </a:spcBef>
              <a:buNone/>
              <a:defRPr sz="2200">
                <a:solidFill>
                  <a:schemeClr val="tx1"/>
                </a:solidFill>
              </a:defRPr>
            </a:lvl1pPr>
            <a:lvl2pPr>
              <a:buNone/>
              <a:defRPr/>
            </a:lvl2pPr>
            <a:lvl3pPr>
              <a:buNone/>
              <a:defRPr/>
            </a:lvl3pPr>
            <a:lvl4pPr>
              <a:buNone/>
              <a:defRPr/>
            </a:lvl4pPr>
            <a:lvl5pPr>
              <a:buNone/>
              <a:defRPr/>
            </a:lvl5pPr>
          </a:lstStyle>
          <a:p>
            <a:pPr lvl="0"/>
            <a:r>
              <a:rPr lang="en-GB"/>
              <a:t>Copy here make heading Regular</a:t>
            </a:r>
            <a:endParaRPr lang="en-US"/>
          </a:p>
        </p:txBody>
      </p:sp>
      <p:sp>
        <p:nvSpPr>
          <p:cNvPr id="23" name="Picture Placeholder 22">
            <a:extLst>
              <a:ext uri="{FF2B5EF4-FFF2-40B4-BE49-F238E27FC236}">
                <a16:creationId xmlns:a16="http://schemas.microsoft.com/office/drawing/2014/main" id="{EB95B34D-378C-B6D1-A3AB-E0ED31237E1B}"/>
              </a:ext>
            </a:extLst>
          </p:cNvPr>
          <p:cNvSpPr>
            <a:spLocks noGrp="1"/>
          </p:cNvSpPr>
          <p:nvPr>
            <p:ph type="pic" sz="quarter" idx="18"/>
          </p:nvPr>
        </p:nvSpPr>
        <p:spPr>
          <a:xfrm>
            <a:off x="6226804" y="3705597"/>
            <a:ext cx="1710000" cy="1710000"/>
          </a:xfrm>
          <a:custGeom>
            <a:avLst/>
            <a:gdLst>
              <a:gd name="csX0" fmla="*/ 89313 w 1710000"/>
              <a:gd name="csY0" fmla="*/ 0 h 1710000"/>
              <a:gd name="csX1" fmla="*/ 1620687 w 1710000"/>
              <a:gd name="csY1" fmla="*/ 0 h 1710000"/>
              <a:gd name="csX2" fmla="*/ 1710000 w 1710000"/>
              <a:gd name="csY2" fmla="*/ 89313 h 1710000"/>
              <a:gd name="csX3" fmla="*/ 1710000 w 1710000"/>
              <a:gd name="csY3" fmla="*/ 1620687 h 1710000"/>
              <a:gd name="csX4" fmla="*/ 1620687 w 1710000"/>
              <a:gd name="csY4" fmla="*/ 1710000 h 1710000"/>
              <a:gd name="csX5" fmla="*/ 89313 w 1710000"/>
              <a:gd name="csY5" fmla="*/ 1710000 h 1710000"/>
              <a:gd name="csX6" fmla="*/ 0 w 1710000"/>
              <a:gd name="csY6" fmla="*/ 1620687 h 1710000"/>
              <a:gd name="csX7" fmla="*/ 0 w 1710000"/>
              <a:gd name="csY7" fmla="*/ 89313 h 1710000"/>
              <a:gd name="csX8" fmla="*/ 89313 w 1710000"/>
              <a:gd name="csY8" fmla="*/ 0 h 171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10000" h="1710000">
                <a:moveTo>
                  <a:pt x="89313" y="0"/>
                </a:moveTo>
                <a:lnTo>
                  <a:pt x="1620687" y="0"/>
                </a:lnTo>
                <a:cubicBezTo>
                  <a:pt x="1670013" y="0"/>
                  <a:pt x="1710000" y="39987"/>
                  <a:pt x="1710000" y="89313"/>
                </a:cubicBezTo>
                <a:lnTo>
                  <a:pt x="1710000" y="1620687"/>
                </a:lnTo>
                <a:cubicBezTo>
                  <a:pt x="1710000" y="1670013"/>
                  <a:pt x="1670013" y="1710000"/>
                  <a:pt x="1620687" y="1710000"/>
                </a:cubicBezTo>
                <a:lnTo>
                  <a:pt x="89313" y="1710000"/>
                </a:lnTo>
                <a:cubicBezTo>
                  <a:pt x="39987" y="1710000"/>
                  <a:pt x="0" y="1670013"/>
                  <a:pt x="0" y="1620687"/>
                </a:cubicBezTo>
                <a:lnTo>
                  <a:pt x="0" y="89313"/>
                </a:lnTo>
                <a:cubicBezTo>
                  <a:pt x="0" y="39987"/>
                  <a:pt x="39987" y="0"/>
                  <a:pt x="89313" y="0"/>
                </a:cubicBezTo>
                <a:close/>
              </a:path>
            </a:pathLst>
          </a:custGeom>
          <a:solidFill>
            <a:schemeClr val="tx1"/>
          </a:solidFill>
        </p:spPr>
        <p:txBody>
          <a:bodyPr wrap="square">
            <a:noAutofit/>
          </a:bodyPr>
          <a:lstStyle/>
          <a:p>
            <a:endParaRPr lang="en-US"/>
          </a:p>
        </p:txBody>
      </p:sp>
    </p:spTree>
    <p:extLst>
      <p:ext uri="{BB962C8B-B14F-4D97-AF65-F5344CB8AC3E}">
        <p14:creationId xmlns:p14="http://schemas.microsoft.com/office/powerpoint/2010/main" val="35946269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and Content - 4 blocks">
    <p:bg>
      <p:bgPr>
        <a:solidFill>
          <a:schemeClr val="bg1"/>
        </a:solidFill>
        <a:effectLst/>
      </p:bgPr>
    </p:bg>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B3A795DF-BF4E-2BDD-ABCB-B2F1AE306D47}"/>
              </a:ext>
            </a:extLst>
          </p:cNvPr>
          <p:cNvSpPr/>
          <p:nvPr userDrawn="1"/>
        </p:nvSpPr>
        <p:spPr>
          <a:xfrm>
            <a:off x="1060277" y="1537200"/>
            <a:ext cx="4904921" cy="1710000"/>
          </a:xfrm>
          <a:prstGeom prst="roundRect">
            <a:avLst>
              <a:gd name="adj" fmla="val 701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85290F-2AB7-7D4A-94AB-E73041E1DAA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660720B-41F8-4150-1DB8-9088AEC49F60}"/>
              </a:ext>
            </a:extLst>
          </p:cNvPr>
          <p:cNvSpPr>
            <a:spLocks noGrp="1"/>
          </p:cNvSpPr>
          <p:nvPr>
            <p:ph idx="1" hasCustomPrompt="1"/>
          </p:nvPr>
        </p:nvSpPr>
        <p:spPr>
          <a:xfrm>
            <a:off x="2286000" y="1764000"/>
            <a:ext cx="3546000" cy="1260000"/>
          </a:xfrm>
        </p:spPr>
        <p:txBody>
          <a:bodyPr/>
          <a:lstStyle>
            <a:lvl1pPr marL="0" indent="-252000">
              <a:spcBef>
                <a:spcPts val="200"/>
              </a:spcBef>
              <a:buNone/>
              <a:defRPr sz="2200">
                <a:solidFill>
                  <a:schemeClr val="tx1"/>
                </a:solidFill>
              </a:defRPr>
            </a:lvl1pPr>
            <a:lvl2pPr>
              <a:buNone/>
              <a:defRPr/>
            </a:lvl2pPr>
            <a:lvl3pPr>
              <a:buNone/>
              <a:defRPr/>
            </a:lvl3pPr>
            <a:lvl4pPr>
              <a:buNone/>
              <a:defRPr/>
            </a:lvl4pPr>
            <a:lvl5pPr>
              <a:buNone/>
              <a:defRPr/>
            </a:lvl5pPr>
          </a:lstStyle>
          <a:p>
            <a:pPr lvl="0"/>
            <a:r>
              <a:rPr lang="en-GB"/>
              <a:t>Copy here make heading Regular</a:t>
            </a:r>
            <a:endParaRPr lang="en-US"/>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sp>
        <p:nvSpPr>
          <p:cNvPr id="14" name="Picture Placeholder 13">
            <a:extLst>
              <a:ext uri="{FF2B5EF4-FFF2-40B4-BE49-F238E27FC236}">
                <a16:creationId xmlns:a16="http://schemas.microsoft.com/office/drawing/2014/main" id="{142AACC0-ABE3-222F-D869-DF0ED042734C}"/>
              </a:ext>
            </a:extLst>
          </p:cNvPr>
          <p:cNvSpPr>
            <a:spLocks noGrp="1"/>
          </p:cNvSpPr>
          <p:nvPr>
            <p:ph type="pic" sz="quarter" idx="12"/>
          </p:nvPr>
        </p:nvSpPr>
        <p:spPr>
          <a:xfrm>
            <a:off x="323997" y="1545899"/>
            <a:ext cx="1710000" cy="1710000"/>
          </a:xfrm>
          <a:custGeom>
            <a:avLst/>
            <a:gdLst>
              <a:gd name="csX0" fmla="*/ 89313 w 1710000"/>
              <a:gd name="csY0" fmla="*/ 0 h 1710000"/>
              <a:gd name="csX1" fmla="*/ 1620687 w 1710000"/>
              <a:gd name="csY1" fmla="*/ 0 h 1710000"/>
              <a:gd name="csX2" fmla="*/ 1710000 w 1710000"/>
              <a:gd name="csY2" fmla="*/ 89313 h 1710000"/>
              <a:gd name="csX3" fmla="*/ 1710000 w 1710000"/>
              <a:gd name="csY3" fmla="*/ 1620687 h 1710000"/>
              <a:gd name="csX4" fmla="*/ 1620687 w 1710000"/>
              <a:gd name="csY4" fmla="*/ 1710000 h 1710000"/>
              <a:gd name="csX5" fmla="*/ 89313 w 1710000"/>
              <a:gd name="csY5" fmla="*/ 1710000 h 1710000"/>
              <a:gd name="csX6" fmla="*/ 0 w 1710000"/>
              <a:gd name="csY6" fmla="*/ 1620687 h 1710000"/>
              <a:gd name="csX7" fmla="*/ 0 w 1710000"/>
              <a:gd name="csY7" fmla="*/ 89313 h 1710000"/>
              <a:gd name="csX8" fmla="*/ 89313 w 1710000"/>
              <a:gd name="csY8" fmla="*/ 0 h 171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10000" h="1710000">
                <a:moveTo>
                  <a:pt x="89313" y="0"/>
                </a:moveTo>
                <a:lnTo>
                  <a:pt x="1620687" y="0"/>
                </a:lnTo>
                <a:cubicBezTo>
                  <a:pt x="1670013" y="0"/>
                  <a:pt x="1710000" y="39987"/>
                  <a:pt x="1710000" y="89313"/>
                </a:cubicBezTo>
                <a:lnTo>
                  <a:pt x="1710000" y="1620687"/>
                </a:lnTo>
                <a:cubicBezTo>
                  <a:pt x="1710000" y="1670013"/>
                  <a:pt x="1670013" y="1710000"/>
                  <a:pt x="1620687" y="1710000"/>
                </a:cubicBezTo>
                <a:lnTo>
                  <a:pt x="89313" y="1710000"/>
                </a:lnTo>
                <a:cubicBezTo>
                  <a:pt x="39987" y="1710000"/>
                  <a:pt x="0" y="1670013"/>
                  <a:pt x="0" y="1620687"/>
                </a:cubicBezTo>
                <a:lnTo>
                  <a:pt x="0" y="89313"/>
                </a:lnTo>
                <a:cubicBezTo>
                  <a:pt x="0" y="39987"/>
                  <a:pt x="39987" y="0"/>
                  <a:pt x="89313" y="0"/>
                </a:cubicBezTo>
                <a:close/>
              </a:path>
            </a:pathLst>
          </a:custGeom>
          <a:solidFill>
            <a:schemeClr val="tx1"/>
          </a:solidFill>
        </p:spPr>
        <p:txBody>
          <a:bodyPr wrap="square">
            <a:noAutofit/>
          </a:bodyPr>
          <a:lstStyle/>
          <a:p>
            <a:endParaRPr lang="en-US"/>
          </a:p>
        </p:txBody>
      </p:sp>
      <p:sp>
        <p:nvSpPr>
          <p:cNvPr id="15" name="Rounded Rectangle 14">
            <a:extLst>
              <a:ext uri="{FF2B5EF4-FFF2-40B4-BE49-F238E27FC236}">
                <a16:creationId xmlns:a16="http://schemas.microsoft.com/office/drawing/2014/main" id="{7FBB80D7-40FD-476D-66C2-31A0F9902FB3}"/>
              </a:ext>
            </a:extLst>
          </p:cNvPr>
          <p:cNvSpPr/>
          <p:nvPr userDrawn="1"/>
        </p:nvSpPr>
        <p:spPr>
          <a:xfrm>
            <a:off x="6963084" y="1537200"/>
            <a:ext cx="4904921" cy="1710000"/>
          </a:xfrm>
          <a:prstGeom prst="roundRect">
            <a:avLst>
              <a:gd name="adj" fmla="val 701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67D12845-6022-1DDB-9F30-1DE64B9DFB97}"/>
              </a:ext>
            </a:extLst>
          </p:cNvPr>
          <p:cNvSpPr>
            <a:spLocks noGrp="1"/>
          </p:cNvSpPr>
          <p:nvPr>
            <p:ph idx="13" hasCustomPrompt="1"/>
          </p:nvPr>
        </p:nvSpPr>
        <p:spPr>
          <a:xfrm>
            <a:off x="8188807" y="1764000"/>
            <a:ext cx="3546000" cy="1260000"/>
          </a:xfrm>
        </p:spPr>
        <p:txBody>
          <a:bodyPr/>
          <a:lstStyle>
            <a:lvl1pPr marL="0" indent="-252000">
              <a:spcBef>
                <a:spcPts val="200"/>
              </a:spcBef>
              <a:buNone/>
              <a:defRPr sz="2200">
                <a:solidFill>
                  <a:schemeClr val="tx1"/>
                </a:solidFill>
              </a:defRPr>
            </a:lvl1pPr>
            <a:lvl2pPr>
              <a:buNone/>
              <a:defRPr/>
            </a:lvl2pPr>
            <a:lvl3pPr>
              <a:buNone/>
              <a:defRPr/>
            </a:lvl3pPr>
            <a:lvl4pPr>
              <a:buNone/>
              <a:defRPr/>
            </a:lvl4pPr>
            <a:lvl5pPr>
              <a:buNone/>
              <a:defRPr/>
            </a:lvl5pPr>
          </a:lstStyle>
          <a:p>
            <a:pPr lvl="0"/>
            <a:r>
              <a:rPr lang="en-GB"/>
              <a:t>Copy here make heading Regular</a:t>
            </a:r>
            <a:endParaRPr lang="en-US"/>
          </a:p>
        </p:txBody>
      </p:sp>
      <p:sp>
        <p:nvSpPr>
          <p:cNvPr id="17" name="Picture Placeholder 16">
            <a:extLst>
              <a:ext uri="{FF2B5EF4-FFF2-40B4-BE49-F238E27FC236}">
                <a16:creationId xmlns:a16="http://schemas.microsoft.com/office/drawing/2014/main" id="{341EFFA2-81DA-3262-B443-E73E2FB2A67D}"/>
              </a:ext>
            </a:extLst>
          </p:cNvPr>
          <p:cNvSpPr>
            <a:spLocks noGrp="1"/>
          </p:cNvSpPr>
          <p:nvPr>
            <p:ph type="pic" sz="quarter" idx="14"/>
          </p:nvPr>
        </p:nvSpPr>
        <p:spPr>
          <a:xfrm>
            <a:off x="6226804" y="1545899"/>
            <a:ext cx="1710000" cy="1710000"/>
          </a:xfrm>
          <a:custGeom>
            <a:avLst/>
            <a:gdLst>
              <a:gd name="csX0" fmla="*/ 89313 w 1710000"/>
              <a:gd name="csY0" fmla="*/ 0 h 1710000"/>
              <a:gd name="csX1" fmla="*/ 1620687 w 1710000"/>
              <a:gd name="csY1" fmla="*/ 0 h 1710000"/>
              <a:gd name="csX2" fmla="*/ 1710000 w 1710000"/>
              <a:gd name="csY2" fmla="*/ 89313 h 1710000"/>
              <a:gd name="csX3" fmla="*/ 1710000 w 1710000"/>
              <a:gd name="csY3" fmla="*/ 1620687 h 1710000"/>
              <a:gd name="csX4" fmla="*/ 1620687 w 1710000"/>
              <a:gd name="csY4" fmla="*/ 1710000 h 1710000"/>
              <a:gd name="csX5" fmla="*/ 89313 w 1710000"/>
              <a:gd name="csY5" fmla="*/ 1710000 h 1710000"/>
              <a:gd name="csX6" fmla="*/ 0 w 1710000"/>
              <a:gd name="csY6" fmla="*/ 1620687 h 1710000"/>
              <a:gd name="csX7" fmla="*/ 0 w 1710000"/>
              <a:gd name="csY7" fmla="*/ 89313 h 1710000"/>
              <a:gd name="csX8" fmla="*/ 89313 w 1710000"/>
              <a:gd name="csY8" fmla="*/ 0 h 171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10000" h="1710000">
                <a:moveTo>
                  <a:pt x="89313" y="0"/>
                </a:moveTo>
                <a:lnTo>
                  <a:pt x="1620687" y="0"/>
                </a:lnTo>
                <a:cubicBezTo>
                  <a:pt x="1670013" y="0"/>
                  <a:pt x="1710000" y="39987"/>
                  <a:pt x="1710000" y="89313"/>
                </a:cubicBezTo>
                <a:lnTo>
                  <a:pt x="1710000" y="1620687"/>
                </a:lnTo>
                <a:cubicBezTo>
                  <a:pt x="1710000" y="1670013"/>
                  <a:pt x="1670013" y="1710000"/>
                  <a:pt x="1620687" y="1710000"/>
                </a:cubicBezTo>
                <a:lnTo>
                  <a:pt x="89313" y="1710000"/>
                </a:lnTo>
                <a:cubicBezTo>
                  <a:pt x="39987" y="1710000"/>
                  <a:pt x="0" y="1670013"/>
                  <a:pt x="0" y="1620687"/>
                </a:cubicBezTo>
                <a:lnTo>
                  <a:pt x="0" y="89313"/>
                </a:lnTo>
                <a:cubicBezTo>
                  <a:pt x="0" y="39987"/>
                  <a:pt x="39987" y="0"/>
                  <a:pt x="89313" y="0"/>
                </a:cubicBezTo>
                <a:close/>
              </a:path>
            </a:pathLst>
          </a:custGeom>
          <a:solidFill>
            <a:schemeClr val="tx1"/>
          </a:solidFill>
        </p:spPr>
        <p:txBody>
          <a:bodyPr wrap="square">
            <a:noAutofit/>
          </a:bodyPr>
          <a:lstStyle/>
          <a:p>
            <a:endParaRPr lang="en-US"/>
          </a:p>
        </p:txBody>
      </p:sp>
      <p:sp>
        <p:nvSpPr>
          <p:cNvPr id="18" name="Rounded Rectangle 17">
            <a:extLst>
              <a:ext uri="{FF2B5EF4-FFF2-40B4-BE49-F238E27FC236}">
                <a16:creationId xmlns:a16="http://schemas.microsoft.com/office/drawing/2014/main" id="{5D2DFE29-1D89-90F6-F431-04F7E6B81F5C}"/>
              </a:ext>
            </a:extLst>
          </p:cNvPr>
          <p:cNvSpPr/>
          <p:nvPr userDrawn="1"/>
        </p:nvSpPr>
        <p:spPr>
          <a:xfrm>
            <a:off x="1060277" y="3696898"/>
            <a:ext cx="4904921" cy="1710000"/>
          </a:xfrm>
          <a:prstGeom prst="roundRect">
            <a:avLst>
              <a:gd name="adj" fmla="val 701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ontent Placeholder 2">
            <a:extLst>
              <a:ext uri="{FF2B5EF4-FFF2-40B4-BE49-F238E27FC236}">
                <a16:creationId xmlns:a16="http://schemas.microsoft.com/office/drawing/2014/main" id="{78D86A46-95CB-8F2D-3C8E-1958AE8D20AC}"/>
              </a:ext>
            </a:extLst>
          </p:cNvPr>
          <p:cNvSpPr>
            <a:spLocks noGrp="1"/>
          </p:cNvSpPr>
          <p:nvPr>
            <p:ph idx="15" hasCustomPrompt="1"/>
          </p:nvPr>
        </p:nvSpPr>
        <p:spPr>
          <a:xfrm>
            <a:off x="2286000" y="3923698"/>
            <a:ext cx="3546000" cy="1260000"/>
          </a:xfrm>
        </p:spPr>
        <p:txBody>
          <a:bodyPr/>
          <a:lstStyle>
            <a:lvl1pPr marL="0" indent="-252000">
              <a:spcBef>
                <a:spcPts val="200"/>
              </a:spcBef>
              <a:buNone/>
              <a:defRPr sz="2200">
                <a:solidFill>
                  <a:schemeClr val="tx1"/>
                </a:solidFill>
              </a:defRPr>
            </a:lvl1pPr>
            <a:lvl2pPr>
              <a:buNone/>
              <a:defRPr/>
            </a:lvl2pPr>
            <a:lvl3pPr>
              <a:buNone/>
              <a:defRPr/>
            </a:lvl3pPr>
            <a:lvl4pPr>
              <a:buNone/>
              <a:defRPr/>
            </a:lvl4pPr>
            <a:lvl5pPr>
              <a:buNone/>
              <a:defRPr/>
            </a:lvl5pPr>
          </a:lstStyle>
          <a:p>
            <a:pPr lvl="0"/>
            <a:r>
              <a:rPr lang="en-GB"/>
              <a:t>Copy here make heading Regular</a:t>
            </a:r>
            <a:endParaRPr lang="en-US"/>
          </a:p>
        </p:txBody>
      </p:sp>
      <p:sp>
        <p:nvSpPr>
          <p:cNvPr id="20" name="Picture Placeholder 19">
            <a:extLst>
              <a:ext uri="{FF2B5EF4-FFF2-40B4-BE49-F238E27FC236}">
                <a16:creationId xmlns:a16="http://schemas.microsoft.com/office/drawing/2014/main" id="{04D373F1-A9CD-2290-6F0F-B0D26FE54249}"/>
              </a:ext>
            </a:extLst>
          </p:cNvPr>
          <p:cNvSpPr>
            <a:spLocks noGrp="1"/>
          </p:cNvSpPr>
          <p:nvPr>
            <p:ph type="pic" sz="quarter" idx="16"/>
          </p:nvPr>
        </p:nvSpPr>
        <p:spPr>
          <a:xfrm>
            <a:off x="323997" y="3705597"/>
            <a:ext cx="1710000" cy="1710000"/>
          </a:xfrm>
          <a:custGeom>
            <a:avLst/>
            <a:gdLst>
              <a:gd name="csX0" fmla="*/ 89313 w 1710000"/>
              <a:gd name="csY0" fmla="*/ 0 h 1710000"/>
              <a:gd name="csX1" fmla="*/ 1620687 w 1710000"/>
              <a:gd name="csY1" fmla="*/ 0 h 1710000"/>
              <a:gd name="csX2" fmla="*/ 1710000 w 1710000"/>
              <a:gd name="csY2" fmla="*/ 89313 h 1710000"/>
              <a:gd name="csX3" fmla="*/ 1710000 w 1710000"/>
              <a:gd name="csY3" fmla="*/ 1620687 h 1710000"/>
              <a:gd name="csX4" fmla="*/ 1620687 w 1710000"/>
              <a:gd name="csY4" fmla="*/ 1710000 h 1710000"/>
              <a:gd name="csX5" fmla="*/ 89313 w 1710000"/>
              <a:gd name="csY5" fmla="*/ 1710000 h 1710000"/>
              <a:gd name="csX6" fmla="*/ 0 w 1710000"/>
              <a:gd name="csY6" fmla="*/ 1620687 h 1710000"/>
              <a:gd name="csX7" fmla="*/ 0 w 1710000"/>
              <a:gd name="csY7" fmla="*/ 89313 h 1710000"/>
              <a:gd name="csX8" fmla="*/ 89313 w 1710000"/>
              <a:gd name="csY8" fmla="*/ 0 h 171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10000" h="1710000">
                <a:moveTo>
                  <a:pt x="89313" y="0"/>
                </a:moveTo>
                <a:lnTo>
                  <a:pt x="1620687" y="0"/>
                </a:lnTo>
                <a:cubicBezTo>
                  <a:pt x="1670013" y="0"/>
                  <a:pt x="1710000" y="39987"/>
                  <a:pt x="1710000" y="89313"/>
                </a:cubicBezTo>
                <a:lnTo>
                  <a:pt x="1710000" y="1620687"/>
                </a:lnTo>
                <a:cubicBezTo>
                  <a:pt x="1710000" y="1670013"/>
                  <a:pt x="1670013" y="1710000"/>
                  <a:pt x="1620687" y="1710000"/>
                </a:cubicBezTo>
                <a:lnTo>
                  <a:pt x="89313" y="1710000"/>
                </a:lnTo>
                <a:cubicBezTo>
                  <a:pt x="39987" y="1710000"/>
                  <a:pt x="0" y="1670013"/>
                  <a:pt x="0" y="1620687"/>
                </a:cubicBezTo>
                <a:lnTo>
                  <a:pt x="0" y="89313"/>
                </a:lnTo>
                <a:cubicBezTo>
                  <a:pt x="0" y="39987"/>
                  <a:pt x="39987" y="0"/>
                  <a:pt x="89313" y="0"/>
                </a:cubicBezTo>
                <a:close/>
              </a:path>
            </a:pathLst>
          </a:custGeom>
          <a:solidFill>
            <a:schemeClr val="tx1"/>
          </a:solidFill>
        </p:spPr>
        <p:txBody>
          <a:bodyPr wrap="square">
            <a:noAutofit/>
          </a:bodyPr>
          <a:lstStyle/>
          <a:p>
            <a:endParaRPr lang="en-US"/>
          </a:p>
        </p:txBody>
      </p:sp>
      <p:sp>
        <p:nvSpPr>
          <p:cNvPr id="21" name="Rounded Rectangle 20">
            <a:extLst>
              <a:ext uri="{FF2B5EF4-FFF2-40B4-BE49-F238E27FC236}">
                <a16:creationId xmlns:a16="http://schemas.microsoft.com/office/drawing/2014/main" id="{18783B4F-E462-8E9D-23BB-C5B340C9169F}"/>
              </a:ext>
            </a:extLst>
          </p:cNvPr>
          <p:cNvSpPr/>
          <p:nvPr userDrawn="1"/>
        </p:nvSpPr>
        <p:spPr>
          <a:xfrm>
            <a:off x="6963084" y="3696898"/>
            <a:ext cx="4904921" cy="1710000"/>
          </a:xfrm>
          <a:prstGeom prst="roundRect">
            <a:avLst>
              <a:gd name="adj" fmla="val 701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ontent Placeholder 2">
            <a:extLst>
              <a:ext uri="{FF2B5EF4-FFF2-40B4-BE49-F238E27FC236}">
                <a16:creationId xmlns:a16="http://schemas.microsoft.com/office/drawing/2014/main" id="{D97705FD-8EE6-9DD0-775B-00D204569723}"/>
              </a:ext>
            </a:extLst>
          </p:cNvPr>
          <p:cNvSpPr>
            <a:spLocks noGrp="1"/>
          </p:cNvSpPr>
          <p:nvPr>
            <p:ph idx="17" hasCustomPrompt="1"/>
          </p:nvPr>
        </p:nvSpPr>
        <p:spPr>
          <a:xfrm>
            <a:off x="8188807" y="3923698"/>
            <a:ext cx="3546000" cy="1260000"/>
          </a:xfrm>
        </p:spPr>
        <p:txBody>
          <a:bodyPr/>
          <a:lstStyle>
            <a:lvl1pPr marL="0" indent="-252000">
              <a:spcBef>
                <a:spcPts val="200"/>
              </a:spcBef>
              <a:buNone/>
              <a:defRPr sz="2200">
                <a:solidFill>
                  <a:schemeClr val="tx1"/>
                </a:solidFill>
              </a:defRPr>
            </a:lvl1pPr>
            <a:lvl2pPr>
              <a:buNone/>
              <a:defRPr/>
            </a:lvl2pPr>
            <a:lvl3pPr>
              <a:buNone/>
              <a:defRPr/>
            </a:lvl3pPr>
            <a:lvl4pPr>
              <a:buNone/>
              <a:defRPr/>
            </a:lvl4pPr>
            <a:lvl5pPr>
              <a:buNone/>
              <a:defRPr/>
            </a:lvl5pPr>
          </a:lstStyle>
          <a:p>
            <a:pPr lvl="0"/>
            <a:r>
              <a:rPr lang="en-GB"/>
              <a:t>Copy here make heading Regular</a:t>
            </a:r>
            <a:endParaRPr lang="en-US"/>
          </a:p>
        </p:txBody>
      </p:sp>
      <p:sp>
        <p:nvSpPr>
          <p:cNvPr id="23" name="Picture Placeholder 22">
            <a:extLst>
              <a:ext uri="{FF2B5EF4-FFF2-40B4-BE49-F238E27FC236}">
                <a16:creationId xmlns:a16="http://schemas.microsoft.com/office/drawing/2014/main" id="{EB95B34D-378C-B6D1-A3AB-E0ED31237E1B}"/>
              </a:ext>
            </a:extLst>
          </p:cNvPr>
          <p:cNvSpPr>
            <a:spLocks noGrp="1"/>
          </p:cNvSpPr>
          <p:nvPr>
            <p:ph type="pic" sz="quarter" idx="18"/>
          </p:nvPr>
        </p:nvSpPr>
        <p:spPr>
          <a:xfrm>
            <a:off x="6226804" y="3705597"/>
            <a:ext cx="1710000" cy="1710000"/>
          </a:xfrm>
          <a:custGeom>
            <a:avLst/>
            <a:gdLst>
              <a:gd name="csX0" fmla="*/ 89313 w 1710000"/>
              <a:gd name="csY0" fmla="*/ 0 h 1710000"/>
              <a:gd name="csX1" fmla="*/ 1620687 w 1710000"/>
              <a:gd name="csY1" fmla="*/ 0 h 1710000"/>
              <a:gd name="csX2" fmla="*/ 1710000 w 1710000"/>
              <a:gd name="csY2" fmla="*/ 89313 h 1710000"/>
              <a:gd name="csX3" fmla="*/ 1710000 w 1710000"/>
              <a:gd name="csY3" fmla="*/ 1620687 h 1710000"/>
              <a:gd name="csX4" fmla="*/ 1620687 w 1710000"/>
              <a:gd name="csY4" fmla="*/ 1710000 h 1710000"/>
              <a:gd name="csX5" fmla="*/ 89313 w 1710000"/>
              <a:gd name="csY5" fmla="*/ 1710000 h 1710000"/>
              <a:gd name="csX6" fmla="*/ 0 w 1710000"/>
              <a:gd name="csY6" fmla="*/ 1620687 h 1710000"/>
              <a:gd name="csX7" fmla="*/ 0 w 1710000"/>
              <a:gd name="csY7" fmla="*/ 89313 h 1710000"/>
              <a:gd name="csX8" fmla="*/ 89313 w 1710000"/>
              <a:gd name="csY8" fmla="*/ 0 h 171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10000" h="1710000">
                <a:moveTo>
                  <a:pt x="89313" y="0"/>
                </a:moveTo>
                <a:lnTo>
                  <a:pt x="1620687" y="0"/>
                </a:lnTo>
                <a:cubicBezTo>
                  <a:pt x="1670013" y="0"/>
                  <a:pt x="1710000" y="39987"/>
                  <a:pt x="1710000" y="89313"/>
                </a:cubicBezTo>
                <a:lnTo>
                  <a:pt x="1710000" y="1620687"/>
                </a:lnTo>
                <a:cubicBezTo>
                  <a:pt x="1710000" y="1670013"/>
                  <a:pt x="1670013" y="1710000"/>
                  <a:pt x="1620687" y="1710000"/>
                </a:cubicBezTo>
                <a:lnTo>
                  <a:pt x="89313" y="1710000"/>
                </a:lnTo>
                <a:cubicBezTo>
                  <a:pt x="39987" y="1710000"/>
                  <a:pt x="0" y="1670013"/>
                  <a:pt x="0" y="1620687"/>
                </a:cubicBezTo>
                <a:lnTo>
                  <a:pt x="0" y="89313"/>
                </a:lnTo>
                <a:cubicBezTo>
                  <a:pt x="0" y="39987"/>
                  <a:pt x="39987" y="0"/>
                  <a:pt x="89313" y="0"/>
                </a:cubicBezTo>
                <a:close/>
              </a:path>
            </a:pathLst>
          </a:custGeom>
          <a:solidFill>
            <a:schemeClr val="tx1"/>
          </a:solidFill>
        </p:spPr>
        <p:txBody>
          <a:bodyPr wrap="square">
            <a:noAutofit/>
          </a:bodyPr>
          <a:lstStyle/>
          <a:p>
            <a:endParaRPr lang="en-US"/>
          </a:p>
        </p:txBody>
      </p:sp>
    </p:spTree>
    <p:extLst>
      <p:ext uri="{BB962C8B-B14F-4D97-AF65-F5344CB8AC3E}">
        <p14:creationId xmlns:p14="http://schemas.microsoft.com/office/powerpoint/2010/main" val="17917696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Intro Par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5290F-2AB7-7D4A-94AB-E73041E1DAA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660720B-41F8-4150-1DB8-9088AEC49F60}"/>
              </a:ext>
            </a:extLst>
          </p:cNvPr>
          <p:cNvSpPr>
            <a:spLocks noGrp="1"/>
          </p:cNvSpPr>
          <p:nvPr>
            <p:ph idx="1" hasCustomPrompt="1"/>
          </p:nvPr>
        </p:nvSpPr>
        <p:spPr/>
        <p:txBody>
          <a:bodyPr/>
          <a:lstStyle>
            <a:lvl1pPr marL="0" indent="-252000">
              <a:buNone/>
              <a:defRPr sz="2200"/>
            </a:lvl1pPr>
            <a:lvl2pPr>
              <a:buNone/>
              <a:defRPr/>
            </a:lvl2pPr>
            <a:lvl3pPr>
              <a:buNone/>
              <a:defRPr/>
            </a:lvl3pPr>
            <a:lvl4pPr>
              <a:buNone/>
              <a:defRPr/>
            </a:lvl4pPr>
            <a:lvl5pPr>
              <a:buNone/>
              <a:defRPr/>
            </a:lvl5pPr>
          </a:lstStyle>
          <a:p>
            <a:pPr lvl="0"/>
            <a:r>
              <a:rPr lang="en-GB"/>
              <a:t>Insert copy here</a:t>
            </a:r>
            <a:endParaRPr lang="en-US"/>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lvl1pPr>
              <a:defRPr>
                <a:solidFill>
                  <a:schemeClr val="tx1"/>
                </a:solidFill>
              </a:defRPr>
            </a:lvl1p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tx1">
                <a:alpha val="19822"/>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tx1">
                <a:alpha val="19822"/>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392042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2_Title and Intro Para">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5290F-2AB7-7D4A-94AB-E73041E1DAA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660720B-41F8-4150-1DB8-9088AEC49F60}"/>
              </a:ext>
            </a:extLst>
          </p:cNvPr>
          <p:cNvSpPr>
            <a:spLocks noGrp="1"/>
          </p:cNvSpPr>
          <p:nvPr>
            <p:ph idx="1" hasCustomPrompt="1"/>
          </p:nvPr>
        </p:nvSpPr>
        <p:spPr/>
        <p:txBody>
          <a:bodyPr/>
          <a:lstStyle>
            <a:lvl1pPr marL="0" indent="-252000">
              <a:buNone/>
              <a:defRPr sz="2200"/>
            </a:lvl1pPr>
            <a:lvl2pPr>
              <a:buNone/>
              <a:defRPr/>
            </a:lvl2pPr>
            <a:lvl3pPr>
              <a:buNone/>
              <a:defRPr/>
            </a:lvl3pPr>
            <a:lvl4pPr>
              <a:buNone/>
              <a:defRPr/>
            </a:lvl4pPr>
            <a:lvl5pPr>
              <a:buNone/>
              <a:defRPr/>
            </a:lvl5pPr>
          </a:lstStyle>
          <a:p>
            <a:pPr lvl="0"/>
            <a:r>
              <a:rPr lang="en-GB"/>
              <a:t>Insert copy here</a:t>
            </a:r>
            <a:endParaRPr lang="en-US"/>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lvl1pPr>
              <a:defRPr>
                <a:solidFill>
                  <a:schemeClr val="tx1"/>
                </a:solidFill>
              </a:defRPr>
            </a:lvl1p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21721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3_Title and Intro Para">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5290F-2AB7-7D4A-94AB-E73041E1DAA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660720B-41F8-4150-1DB8-9088AEC49F60}"/>
              </a:ext>
            </a:extLst>
          </p:cNvPr>
          <p:cNvSpPr>
            <a:spLocks noGrp="1"/>
          </p:cNvSpPr>
          <p:nvPr>
            <p:ph idx="1" hasCustomPrompt="1"/>
          </p:nvPr>
        </p:nvSpPr>
        <p:spPr/>
        <p:txBody>
          <a:bodyPr/>
          <a:lstStyle>
            <a:lvl1pPr marL="0" indent="-252000">
              <a:buNone/>
              <a:defRPr sz="2200"/>
            </a:lvl1pPr>
            <a:lvl2pPr>
              <a:buNone/>
              <a:defRPr/>
            </a:lvl2pPr>
            <a:lvl3pPr>
              <a:buNone/>
              <a:defRPr/>
            </a:lvl3pPr>
            <a:lvl4pPr>
              <a:buNone/>
              <a:defRPr/>
            </a:lvl4pPr>
            <a:lvl5pPr>
              <a:buNone/>
              <a:defRPr/>
            </a:lvl5pPr>
          </a:lstStyle>
          <a:p>
            <a:pPr lvl="0"/>
            <a:r>
              <a:rPr lang="en-GB"/>
              <a:t>Insert copy here</a:t>
            </a:r>
            <a:endParaRPr lang="en-US"/>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lvl1pPr>
              <a:defRPr>
                <a:solidFill>
                  <a:schemeClr val="tx1"/>
                </a:solidFill>
              </a:defRPr>
            </a:lvl1p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952208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1_Title and Intro Para">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5290F-2AB7-7D4A-94AB-E73041E1DAA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660720B-41F8-4150-1DB8-9088AEC49F60}"/>
              </a:ext>
            </a:extLst>
          </p:cNvPr>
          <p:cNvSpPr>
            <a:spLocks noGrp="1"/>
          </p:cNvSpPr>
          <p:nvPr>
            <p:ph idx="1" hasCustomPrompt="1"/>
          </p:nvPr>
        </p:nvSpPr>
        <p:spPr/>
        <p:txBody>
          <a:bodyPr/>
          <a:lstStyle>
            <a:lvl1pPr marL="0" indent="-252000">
              <a:buNone/>
              <a:defRPr sz="2200"/>
            </a:lvl1pPr>
            <a:lvl2pPr>
              <a:buNone/>
              <a:defRPr/>
            </a:lvl2pPr>
            <a:lvl3pPr>
              <a:buNone/>
              <a:defRPr/>
            </a:lvl3pPr>
            <a:lvl4pPr>
              <a:buNone/>
              <a:defRPr/>
            </a:lvl4pPr>
            <a:lvl5pPr>
              <a:buNone/>
              <a:defRPr/>
            </a:lvl5pPr>
          </a:lstStyle>
          <a:p>
            <a:pPr lvl="0"/>
            <a:r>
              <a:rPr lang="en-GB"/>
              <a:t>Insert copy here</a:t>
            </a:r>
            <a:endParaRPr lang="en-US"/>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lvl1pPr>
              <a:defRPr>
                <a:solidFill>
                  <a:schemeClr val="tx1"/>
                </a:solidFill>
              </a:defRPr>
            </a:lvl1p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pic>
        <p:nvPicPr>
          <p:cNvPr id="10" name="Picture 9">
            <a:extLst>
              <a:ext uri="{FF2B5EF4-FFF2-40B4-BE49-F238E27FC236}">
                <a16:creationId xmlns:a16="http://schemas.microsoft.com/office/drawing/2014/main" id="{DC542968-C885-D7EA-5177-EFAD1466555F}"/>
              </a:ext>
            </a:extLst>
          </p:cNvPr>
          <p:cNvPicPr>
            <a:picLocks noChangeAspect="1"/>
          </p:cNvPicPr>
          <p:nvPr userDrawn="1"/>
        </p:nvPicPr>
        <p:blipFill>
          <a:blip r:embed="rId4"/>
          <a:stretch>
            <a:fillRect/>
          </a:stretch>
        </p:blipFill>
        <p:spPr>
          <a:xfrm>
            <a:off x="9102075" y="6174124"/>
            <a:ext cx="1336413" cy="612000"/>
          </a:xfrm>
          <a:prstGeom prst="rect">
            <a:avLst/>
          </a:prstGeom>
        </p:spPr>
      </p:pic>
    </p:spTree>
    <p:extLst>
      <p:ext uri="{BB962C8B-B14F-4D97-AF65-F5344CB8AC3E}">
        <p14:creationId xmlns:p14="http://schemas.microsoft.com/office/powerpoint/2010/main" val="41820299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and Intro Para">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lvl1pPr>
              <a:defRPr>
                <a:solidFill>
                  <a:schemeClr val="tx1"/>
                </a:solidFill>
              </a:defRPr>
            </a:lvl1p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2C9A8894-B3A9-025B-C3A5-FCC122424BBC}"/>
              </a:ext>
            </a:extLst>
          </p:cNvPr>
          <p:cNvPicPr>
            <a:picLocks noChangeAspect="1"/>
          </p:cNvPicPr>
          <p:nvPr userDrawn="1"/>
        </p:nvPicPr>
        <p:blipFill>
          <a:blip r:embed="rId4"/>
          <a:stretch>
            <a:fillRect/>
          </a:stretch>
        </p:blipFill>
        <p:spPr>
          <a:xfrm>
            <a:off x="9300780" y="6282000"/>
            <a:ext cx="1021553" cy="490566"/>
          </a:xfrm>
          <a:prstGeom prst="rect">
            <a:avLst/>
          </a:prstGeom>
        </p:spPr>
      </p:pic>
    </p:spTree>
    <p:extLst>
      <p:ext uri="{BB962C8B-B14F-4D97-AF65-F5344CB8AC3E}">
        <p14:creationId xmlns:p14="http://schemas.microsoft.com/office/powerpoint/2010/main" val="20967279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2 columns and logo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5290F-2AB7-7D4A-94AB-E73041E1DAA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660720B-41F8-4150-1DB8-9088AEC49F60}"/>
              </a:ext>
            </a:extLst>
          </p:cNvPr>
          <p:cNvSpPr>
            <a:spLocks noGrp="1"/>
          </p:cNvSpPr>
          <p:nvPr>
            <p:ph idx="1" hasCustomPrompt="1"/>
          </p:nvPr>
        </p:nvSpPr>
        <p:spPr>
          <a:xfrm>
            <a:off x="324000" y="2520000"/>
            <a:ext cx="9576000" cy="3204189"/>
          </a:xfrm>
        </p:spPr>
        <p:txBody>
          <a:bodyPr numCol="2" spcCol="252000"/>
          <a:lstStyle>
            <a:lvl1pPr marL="0" indent="-252000">
              <a:buNone/>
              <a:defRPr sz="2200"/>
            </a:lvl1pPr>
            <a:lvl2pPr>
              <a:buNone/>
              <a:defRPr/>
            </a:lvl2pPr>
            <a:lvl3pPr>
              <a:buNone/>
              <a:defRPr/>
            </a:lvl3pPr>
            <a:lvl4pPr>
              <a:buNone/>
              <a:defRPr/>
            </a:lvl4pPr>
            <a:lvl5pPr>
              <a:buNone/>
              <a:defRPr/>
            </a:lvl5pPr>
          </a:lstStyle>
          <a:p>
            <a:pPr lvl="0"/>
            <a:r>
              <a:rPr lang="en-GB"/>
              <a:t>Insert copy here</a:t>
            </a:r>
            <a:endParaRPr lang="en-US"/>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DCB39695-AB43-FF57-A508-FF60A78A0AD1}"/>
              </a:ext>
            </a:extLst>
          </p:cNvPr>
          <p:cNvSpPr/>
          <p:nvPr userDrawn="1"/>
        </p:nvSpPr>
        <p:spPr>
          <a:xfrm>
            <a:off x="323998" y="1313926"/>
            <a:ext cx="4716000" cy="838800"/>
          </a:xfrm>
          <a:prstGeom prst="roundRect">
            <a:avLst>
              <a:gd name="adj" fmla="val 701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7023FFF5-AE79-CD91-D68E-9F28CA7C1272}"/>
              </a:ext>
            </a:extLst>
          </p:cNvPr>
          <p:cNvSpPr>
            <a:spLocks noGrp="1"/>
          </p:cNvSpPr>
          <p:nvPr>
            <p:ph type="body" sz="quarter" idx="12" hasCustomPrompt="1"/>
          </p:nvPr>
        </p:nvSpPr>
        <p:spPr>
          <a:xfrm>
            <a:off x="503238" y="1344031"/>
            <a:ext cx="4418386" cy="778590"/>
          </a:xfrm>
        </p:spPr>
        <p:txBody>
          <a:bodyPr anchor="ctr" anchorCtr="0"/>
          <a:lstStyle>
            <a:lvl1pPr marL="180000" indent="-180000">
              <a:lnSpc>
                <a:spcPts val="2200"/>
              </a:lnSpc>
              <a:spcBef>
                <a:spcPts val="200"/>
              </a:spcBef>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
        <p:nvSpPr>
          <p:cNvPr id="11" name="Rounded Rectangle 10">
            <a:extLst>
              <a:ext uri="{FF2B5EF4-FFF2-40B4-BE49-F238E27FC236}">
                <a16:creationId xmlns:a16="http://schemas.microsoft.com/office/drawing/2014/main" id="{D3FDD3E9-FF21-98D6-00B7-729366BD0DE7}"/>
              </a:ext>
            </a:extLst>
          </p:cNvPr>
          <p:cNvSpPr/>
          <p:nvPr userDrawn="1"/>
        </p:nvSpPr>
        <p:spPr>
          <a:xfrm>
            <a:off x="10159198" y="637200"/>
            <a:ext cx="1710000" cy="1483200"/>
          </a:xfrm>
          <a:prstGeom prst="roundRect">
            <a:avLst>
              <a:gd name="adj" fmla="val 701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D4466679-7145-1B78-A8DC-A20AC71A1351}"/>
              </a:ext>
            </a:extLst>
          </p:cNvPr>
          <p:cNvSpPr/>
          <p:nvPr userDrawn="1"/>
        </p:nvSpPr>
        <p:spPr>
          <a:xfrm>
            <a:off x="10159198" y="4137638"/>
            <a:ext cx="1710000" cy="1483200"/>
          </a:xfrm>
          <a:prstGeom prst="roundRect">
            <a:avLst>
              <a:gd name="adj" fmla="val 701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C80F55D8-BC76-E7E4-9BFC-6BAA5215E4D5}"/>
              </a:ext>
            </a:extLst>
          </p:cNvPr>
          <p:cNvSpPr/>
          <p:nvPr userDrawn="1"/>
        </p:nvSpPr>
        <p:spPr>
          <a:xfrm>
            <a:off x="10159198" y="2387419"/>
            <a:ext cx="1710000" cy="1483200"/>
          </a:xfrm>
          <a:prstGeom prst="roundRect">
            <a:avLst>
              <a:gd name="adj" fmla="val 701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nline Image Placeholder 19">
            <a:extLst>
              <a:ext uri="{FF2B5EF4-FFF2-40B4-BE49-F238E27FC236}">
                <a16:creationId xmlns:a16="http://schemas.microsoft.com/office/drawing/2014/main" id="{AAE1C186-138B-3F2D-6764-09E7563ECE21}"/>
              </a:ext>
            </a:extLst>
          </p:cNvPr>
          <p:cNvSpPr>
            <a:spLocks noGrp="1"/>
          </p:cNvSpPr>
          <p:nvPr>
            <p:ph type="clipArt" sz="quarter" idx="15"/>
          </p:nvPr>
        </p:nvSpPr>
        <p:spPr>
          <a:xfrm>
            <a:off x="10216479" y="2451157"/>
            <a:ext cx="1595438" cy="1355725"/>
          </a:xfrm>
        </p:spPr>
        <p:txBody>
          <a:bodyPr/>
          <a:lstStyle/>
          <a:p>
            <a:endParaRPr lang="en-US"/>
          </a:p>
        </p:txBody>
      </p:sp>
      <p:sp>
        <p:nvSpPr>
          <p:cNvPr id="21" name="Online Image Placeholder 19">
            <a:extLst>
              <a:ext uri="{FF2B5EF4-FFF2-40B4-BE49-F238E27FC236}">
                <a16:creationId xmlns:a16="http://schemas.microsoft.com/office/drawing/2014/main" id="{9AC6F0C6-0D26-18D9-AD36-CAE465466AC3}"/>
              </a:ext>
            </a:extLst>
          </p:cNvPr>
          <p:cNvSpPr>
            <a:spLocks noGrp="1"/>
          </p:cNvSpPr>
          <p:nvPr>
            <p:ph type="clipArt" sz="quarter" idx="16"/>
          </p:nvPr>
        </p:nvSpPr>
        <p:spPr>
          <a:xfrm>
            <a:off x="10216479" y="700938"/>
            <a:ext cx="1595438" cy="1355725"/>
          </a:xfrm>
        </p:spPr>
        <p:txBody>
          <a:bodyPr/>
          <a:lstStyle/>
          <a:p>
            <a:endParaRPr lang="en-US"/>
          </a:p>
        </p:txBody>
      </p:sp>
      <p:sp>
        <p:nvSpPr>
          <p:cNvPr id="23" name="Online Image Placeholder 19">
            <a:extLst>
              <a:ext uri="{FF2B5EF4-FFF2-40B4-BE49-F238E27FC236}">
                <a16:creationId xmlns:a16="http://schemas.microsoft.com/office/drawing/2014/main" id="{5F03770B-0205-A9A3-6AE1-50D234539004}"/>
              </a:ext>
            </a:extLst>
          </p:cNvPr>
          <p:cNvSpPr>
            <a:spLocks noGrp="1"/>
          </p:cNvSpPr>
          <p:nvPr>
            <p:ph type="clipArt" sz="quarter" idx="17"/>
          </p:nvPr>
        </p:nvSpPr>
        <p:spPr>
          <a:xfrm>
            <a:off x="10216479" y="4201376"/>
            <a:ext cx="1595438" cy="1355725"/>
          </a:xfrm>
        </p:spPr>
        <p:txBody>
          <a:bodyPr/>
          <a:lstStyle/>
          <a:p>
            <a:endParaRPr lang="en-US"/>
          </a:p>
        </p:txBody>
      </p:sp>
      <p:pic>
        <p:nvPicPr>
          <p:cNvPr id="6" name="Picture 5">
            <a:extLst>
              <a:ext uri="{FF2B5EF4-FFF2-40B4-BE49-F238E27FC236}">
                <a16:creationId xmlns:a16="http://schemas.microsoft.com/office/drawing/2014/main" id="{1010AA44-B29B-65CC-7CA3-964E27E5C8F1}"/>
              </a:ext>
            </a:extLst>
          </p:cNvPr>
          <p:cNvPicPr>
            <a:picLocks noChangeAspect="1"/>
          </p:cNvPicPr>
          <p:nvPr userDrawn="1"/>
        </p:nvPicPr>
        <p:blipFill>
          <a:blip r:embed="rId4"/>
          <a:stretch>
            <a:fillRect/>
          </a:stretch>
        </p:blipFill>
        <p:spPr>
          <a:xfrm>
            <a:off x="8813278" y="6151351"/>
            <a:ext cx="1345920" cy="646332"/>
          </a:xfrm>
          <a:prstGeom prst="rect">
            <a:avLst/>
          </a:prstGeom>
        </p:spPr>
      </p:pic>
    </p:spTree>
    <p:extLst>
      <p:ext uri="{BB962C8B-B14F-4D97-AF65-F5344CB8AC3E}">
        <p14:creationId xmlns:p14="http://schemas.microsoft.com/office/powerpoint/2010/main" val="3755700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 Logos C">
    <p:bg>
      <p:bgPr>
        <a:solidFill>
          <a:schemeClr val="bg1"/>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67A7B4CC-5A73-85D9-EE44-111AED3EEA8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71795F0E-4516-6527-0834-377C094C5F36}"/>
              </a:ext>
            </a:extLst>
          </p:cNvPr>
          <p:cNvSpPr>
            <a:spLocks noGrp="1"/>
          </p:cNvSpPr>
          <p:nvPr>
            <p:ph type="ctrTitle" hasCustomPrompt="1"/>
          </p:nvPr>
        </p:nvSpPr>
        <p:spPr>
          <a:xfrm>
            <a:off x="324000" y="647999"/>
            <a:ext cx="6876900" cy="3998815"/>
          </a:xfrm>
        </p:spPr>
        <p:txBody>
          <a:bodyPr anchor="t" anchorCtr="0"/>
          <a:lstStyle>
            <a:lvl1pPr algn="l">
              <a:lnSpc>
                <a:spcPts val="6000"/>
              </a:lnSpc>
              <a:defRPr sz="5200"/>
            </a:lvl1pPr>
          </a:lstStyle>
          <a:p>
            <a:r>
              <a:rPr lang="en-GB"/>
              <a:t>Main title regular </a:t>
            </a:r>
            <a:br>
              <a:rPr lang="en-GB"/>
            </a:br>
            <a:r>
              <a:rPr lang="en-GB"/>
              <a:t>Sub-heading light</a:t>
            </a:r>
            <a:endParaRPr lang="en-US"/>
          </a:p>
        </p:txBody>
      </p:sp>
      <p:pic>
        <p:nvPicPr>
          <p:cNvPr id="26" name="Graphic 25">
            <a:extLst>
              <a:ext uri="{FF2B5EF4-FFF2-40B4-BE49-F238E27FC236}">
                <a16:creationId xmlns:a16="http://schemas.microsoft.com/office/drawing/2014/main" id="{9787EB99-F5DA-0223-3CD3-D4966E54D05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567999" y="647991"/>
            <a:ext cx="2988000" cy="772173"/>
          </a:xfrm>
          <a:prstGeom prst="rect">
            <a:avLst/>
          </a:prstGeom>
        </p:spPr>
      </p:pic>
      <p:pic>
        <p:nvPicPr>
          <p:cNvPr id="27" name="Graphic 26">
            <a:extLst>
              <a:ext uri="{FF2B5EF4-FFF2-40B4-BE49-F238E27FC236}">
                <a16:creationId xmlns:a16="http://schemas.microsoft.com/office/drawing/2014/main" id="{F1AE47FF-3A4A-8302-A432-E294B883B52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324000" y="5940000"/>
            <a:ext cx="1295400" cy="419100"/>
          </a:xfrm>
          <a:prstGeom prst="rect">
            <a:avLst/>
          </a:prstGeom>
        </p:spPr>
      </p:pic>
      <p:sp>
        <p:nvSpPr>
          <p:cNvPr id="29" name="Rectangle 28">
            <a:extLst>
              <a:ext uri="{FF2B5EF4-FFF2-40B4-BE49-F238E27FC236}">
                <a16:creationId xmlns:a16="http://schemas.microsoft.com/office/drawing/2014/main" id="{9A8CE336-A75B-0767-1897-58CEB066EFDF}"/>
              </a:ext>
            </a:extLst>
          </p:cNvPr>
          <p:cNvSpPr/>
          <p:nvPr userDrawn="1"/>
        </p:nvSpPr>
        <p:spPr>
          <a:xfrm>
            <a:off x="5400000" y="5760000"/>
            <a:ext cx="6588000" cy="936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Blue text on a black background&#10;&#10;AI-generated content may be incorrect.">
            <a:extLst>
              <a:ext uri="{FF2B5EF4-FFF2-40B4-BE49-F238E27FC236}">
                <a16:creationId xmlns:a16="http://schemas.microsoft.com/office/drawing/2014/main" id="{268799A7-FF10-1B97-3CBF-B95011C64BE6}"/>
              </a:ext>
            </a:extLst>
          </p:cNvPr>
          <p:cNvPicPr>
            <a:picLocks noChangeAspect="1"/>
          </p:cNvPicPr>
          <p:nvPr userDrawn="1"/>
        </p:nvPicPr>
        <p:blipFill>
          <a:blip r:embed="rId8"/>
          <a:stretch>
            <a:fillRect/>
          </a:stretch>
        </p:blipFill>
        <p:spPr>
          <a:xfrm>
            <a:off x="5896800" y="6019200"/>
            <a:ext cx="952500" cy="393700"/>
          </a:xfrm>
          <a:prstGeom prst="rect">
            <a:avLst/>
          </a:prstGeom>
        </p:spPr>
      </p:pic>
      <p:pic>
        <p:nvPicPr>
          <p:cNvPr id="31" name="Picture 30" descr="A black background with a black square&#10;&#10;AI-generated content may be incorrect.">
            <a:extLst>
              <a:ext uri="{FF2B5EF4-FFF2-40B4-BE49-F238E27FC236}">
                <a16:creationId xmlns:a16="http://schemas.microsoft.com/office/drawing/2014/main" id="{B12081B4-41C9-BAF5-5826-4A7FB8A060F4}"/>
              </a:ext>
            </a:extLst>
          </p:cNvPr>
          <p:cNvPicPr>
            <a:picLocks noChangeAspect="1"/>
          </p:cNvPicPr>
          <p:nvPr userDrawn="1"/>
        </p:nvPicPr>
        <p:blipFill>
          <a:blip r:embed="rId9"/>
          <a:stretch>
            <a:fillRect/>
          </a:stretch>
        </p:blipFill>
        <p:spPr>
          <a:xfrm>
            <a:off x="7289800" y="6030000"/>
            <a:ext cx="965200" cy="368300"/>
          </a:xfrm>
          <a:prstGeom prst="rect">
            <a:avLst/>
          </a:prstGeom>
        </p:spPr>
      </p:pic>
      <p:pic>
        <p:nvPicPr>
          <p:cNvPr id="32" name="Picture 31" descr="A black text on a black background&#10;&#10;AI-generated content may be incorrect.">
            <a:extLst>
              <a:ext uri="{FF2B5EF4-FFF2-40B4-BE49-F238E27FC236}">
                <a16:creationId xmlns:a16="http://schemas.microsoft.com/office/drawing/2014/main" id="{11A88D40-3C28-EC25-A321-4D45F3E4B20B}"/>
              </a:ext>
            </a:extLst>
          </p:cNvPr>
          <p:cNvPicPr>
            <a:picLocks noChangeAspect="1"/>
          </p:cNvPicPr>
          <p:nvPr userDrawn="1"/>
        </p:nvPicPr>
        <p:blipFill>
          <a:blip r:embed="rId10"/>
          <a:stretch>
            <a:fillRect/>
          </a:stretch>
        </p:blipFill>
        <p:spPr>
          <a:xfrm>
            <a:off x="8640000" y="6037200"/>
            <a:ext cx="1168400" cy="355600"/>
          </a:xfrm>
          <a:prstGeom prst="rect">
            <a:avLst/>
          </a:prstGeom>
        </p:spPr>
      </p:pic>
      <p:pic>
        <p:nvPicPr>
          <p:cNvPr id="33" name="Picture 32">
            <a:extLst>
              <a:ext uri="{FF2B5EF4-FFF2-40B4-BE49-F238E27FC236}">
                <a16:creationId xmlns:a16="http://schemas.microsoft.com/office/drawing/2014/main" id="{74EDAE1F-0A6B-B11E-C891-12EF32A89453}"/>
              </a:ext>
            </a:extLst>
          </p:cNvPr>
          <p:cNvPicPr>
            <a:picLocks noChangeAspect="1"/>
          </p:cNvPicPr>
          <p:nvPr userDrawn="1"/>
        </p:nvPicPr>
        <p:blipFill>
          <a:blip r:embed="rId11"/>
          <a:stretch>
            <a:fillRect/>
          </a:stretch>
        </p:blipFill>
        <p:spPr>
          <a:xfrm>
            <a:off x="10260000" y="6140159"/>
            <a:ext cx="1295400" cy="139700"/>
          </a:xfrm>
          <a:prstGeom prst="rect">
            <a:avLst/>
          </a:prstGeom>
        </p:spPr>
      </p:pic>
      <p:sp>
        <p:nvSpPr>
          <p:cNvPr id="34" name="TextBox 33">
            <a:extLst>
              <a:ext uri="{FF2B5EF4-FFF2-40B4-BE49-F238E27FC236}">
                <a16:creationId xmlns:a16="http://schemas.microsoft.com/office/drawing/2014/main" id="{F9F6F011-52EC-EA21-D9A1-1A6B5A7D5884}"/>
              </a:ext>
            </a:extLst>
          </p:cNvPr>
          <p:cNvSpPr txBox="1"/>
          <p:nvPr userDrawn="1"/>
        </p:nvSpPr>
        <p:spPr>
          <a:xfrm>
            <a:off x="2412000" y="5940001"/>
            <a:ext cx="1929655" cy="419100"/>
          </a:xfrm>
          <a:prstGeom prst="rect">
            <a:avLst/>
          </a:prstGeom>
          <a:noFill/>
        </p:spPr>
        <p:txBody>
          <a:bodyPr wrap="square" lIns="0" tIns="0" rIns="0" bIns="0" rtlCol="0" anchor="ctr" anchorCtr="0">
            <a:noAutofit/>
          </a:bodyPr>
          <a:lstStyle/>
          <a:p>
            <a:pPr>
              <a:lnSpc>
                <a:spcPts val="1300"/>
              </a:lnSpc>
            </a:pPr>
            <a:r>
              <a:rPr lang="en-US" sz="1200" b="0" i="0">
                <a:latin typeface="Aptos Light" panose="020B0004020202020204" pitchFamily="34" charset="0"/>
              </a:rPr>
              <a:t>Research England Development Fund</a:t>
            </a:r>
          </a:p>
        </p:txBody>
      </p:sp>
    </p:spTree>
    <p:extLst>
      <p:ext uri="{BB962C8B-B14F-4D97-AF65-F5344CB8AC3E}">
        <p14:creationId xmlns:p14="http://schemas.microsoft.com/office/powerpoint/2010/main" val="15850815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2 columns and logos">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5290F-2AB7-7D4A-94AB-E73041E1DAA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660720B-41F8-4150-1DB8-9088AEC49F60}"/>
              </a:ext>
            </a:extLst>
          </p:cNvPr>
          <p:cNvSpPr>
            <a:spLocks noGrp="1"/>
          </p:cNvSpPr>
          <p:nvPr>
            <p:ph idx="1" hasCustomPrompt="1"/>
          </p:nvPr>
        </p:nvSpPr>
        <p:spPr>
          <a:xfrm>
            <a:off x="324000" y="2520000"/>
            <a:ext cx="9576000" cy="3204189"/>
          </a:xfrm>
        </p:spPr>
        <p:txBody>
          <a:bodyPr numCol="2" spcCol="252000"/>
          <a:lstStyle>
            <a:lvl1pPr marL="0" indent="-252000">
              <a:buNone/>
              <a:defRPr/>
            </a:lvl1pPr>
            <a:lvl2pPr>
              <a:buNone/>
              <a:defRPr/>
            </a:lvl2pPr>
            <a:lvl3pPr>
              <a:buNone/>
              <a:defRPr/>
            </a:lvl3pPr>
            <a:lvl4pPr>
              <a:buNone/>
              <a:defRPr/>
            </a:lvl4pPr>
            <a:lvl5pPr>
              <a:buNone/>
              <a:defRPr/>
            </a:lvl5pPr>
          </a:lstStyle>
          <a:p>
            <a:pPr lvl="0"/>
            <a:r>
              <a:rPr lang="en-GB"/>
              <a:t>Insert copy here</a:t>
            </a:r>
            <a:endParaRPr lang="en-US"/>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lvl1pPr>
              <a:defRPr>
                <a:solidFill>
                  <a:schemeClr val="tx1"/>
                </a:solidFill>
              </a:defRPr>
            </a:lvl1p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tx1">
                <a:alpha val="19767"/>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tx1">
                <a:alpha val="19767"/>
              </a:schemeClr>
            </a:solidFill>
          </a:ln>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DCB39695-AB43-FF57-A508-FF60A78A0AD1}"/>
              </a:ext>
            </a:extLst>
          </p:cNvPr>
          <p:cNvSpPr/>
          <p:nvPr userDrawn="1"/>
        </p:nvSpPr>
        <p:spPr>
          <a:xfrm>
            <a:off x="323998" y="1313926"/>
            <a:ext cx="4716000" cy="838800"/>
          </a:xfrm>
          <a:prstGeom prst="roundRect">
            <a:avLst>
              <a:gd name="adj" fmla="val 7012"/>
            </a:avLst>
          </a:prstGeom>
          <a:solidFill>
            <a:schemeClr val="bg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D3FDD3E9-FF21-98D6-00B7-729366BD0DE7}"/>
              </a:ext>
            </a:extLst>
          </p:cNvPr>
          <p:cNvSpPr/>
          <p:nvPr userDrawn="1"/>
        </p:nvSpPr>
        <p:spPr>
          <a:xfrm>
            <a:off x="10159198" y="637200"/>
            <a:ext cx="1710000" cy="1483200"/>
          </a:xfrm>
          <a:prstGeom prst="roundRect">
            <a:avLst>
              <a:gd name="adj" fmla="val 7012"/>
            </a:avLst>
          </a:prstGeom>
          <a:solidFill>
            <a:schemeClr val="bg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D4466679-7145-1B78-A8DC-A20AC71A1351}"/>
              </a:ext>
            </a:extLst>
          </p:cNvPr>
          <p:cNvSpPr/>
          <p:nvPr userDrawn="1"/>
        </p:nvSpPr>
        <p:spPr>
          <a:xfrm>
            <a:off x="10159198" y="4137638"/>
            <a:ext cx="1710000" cy="1483200"/>
          </a:xfrm>
          <a:prstGeom prst="roundRect">
            <a:avLst>
              <a:gd name="adj" fmla="val 7012"/>
            </a:avLst>
          </a:prstGeom>
          <a:solidFill>
            <a:schemeClr val="bg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C80F55D8-BC76-E7E4-9BFC-6BAA5215E4D5}"/>
              </a:ext>
            </a:extLst>
          </p:cNvPr>
          <p:cNvSpPr/>
          <p:nvPr userDrawn="1"/>
        </p:nvSpPr>
        <p:spPr>
          <a:xfrm>
            <a:off x="10159198" y="2387419"/>
            <a:ext cx="1710000" cy="1483200"/>
          </a:xfrm>
          <a:prstGeom prst="roundRect">
            <a:avLst>
              <a:gd name="adj" fmla="val 7012"/>
            </a:avLst>
          </a:prstGeom>
          <a:solidFill>
            <a:schemeClr val="bg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nline Image Placeholder 19">
            <a:extLst>
              <a:ext uri="{FF2B5EF4-FFF2-40B4-BE49-F238E27FC236}">
                <a16:creationId xmlns:a16="http://schemas.microsoft.com/office/drawing/2014/main" id="{DF2CCC93-8551-FB5C-8323-FC865E44C1D5}"/>
              </a:ext>
            </a:extLst>
          </p:cNvPr>
          <p:cNvSpPr>
            <a:spLocks noGrp="1"/>
          </p:cNvSpPr>
          <p:nvPr>
            <p:ph type="clipArt" sz="quarter" idx="15"/>
          </p:nvPr>
        </p:nvSpPr>
        <p:spPr>
          <a:xfrm>
            <a:off x="10216479" y="2451157"/>
            <a:ext cx="1595438" cy="1355725"/>
          </a:xfrm>
        </p:spPr>
        <p:txBody>
          <a:bodyPr/>
          <a:lstStyle/>
          <a:p>
            <a:endParaRPr lang="en-US"/>
          </a:p>
        </p:txBody>
      </p:sp>
      <p:sp>
        <p:nvSpPr>
          <p:cNvPr id="12" name="Online Image Placeholder 19">
            <a:extLst>
              <a:ext uri="{FF2B5EF4-FFF2-40B4-BE49-F238E27FC236}">
                <a16:creationId xmlns:a16="http://schemas.microsoft.com/office/drawing/2014/main" id="{D4EB2D86-F861-154B-D5D7-A828B21A2396}"/>
              </a:ext>
            </a:extLst>
          </p:cNvPr>
          <p:cNvSpPr>
            <a:spLocks noGrp="1"/>
          </p:cNvSpPr>
          <p:nvPr>
            <p:ph type="clipArt" sz="quarter" idx="16"/>
          </p:nvPr>
        </p:nvSpPr>
        <p:spPr>
          <a:xfrm>
            <a:off x="10216479" y="700938"/>
            <a:ext cx="1595438" cy="1355725"/>
          </a:xfrm>
        </p:spPr>
        <p:txBody>
          <a:bodyPr/>
          <a:lstStyle/>
          <a:p>
            <a:endParaRPr lang="en-US"/>
          </a:p>
        </p:txBody>
      </p:sp>
      <p:sp>
        <p:nvSpPr>
          <p:cNvPr id="13" name="Online Image Placeholder 19">
            <a:extLst>
              <a:ext uri="{FF2B5EF4-FFF2-40B4-BE49-F238E27FC236}">
                <a16:creationId xmlns:a16="http://schemas.microsoft.com/office/drawing/2014/main" id="{C0D60F0E-F17B-149F-7249-2098081F653B}"/>
              </a:ext>
            </a:extLst>
          </p:cNvPr>
          <p:cNvSpPr>
            <a:spLocks noGrp="1"/>
          </p:cNvSpPr>
          <p:nvPr>
            <p:ph type="clipArt" sz="quarter" idx="17"/>
          </p:nvPr>
        </p:nvSpPr>
        <p:spPr>
          <a:xfrm>
            <a:off x="10216479" y="4201376"/>
            <a:ext cx="1595438" cy="1355725"/>
          </a:xfrm>
        </p:spPr>
        <p:txBody>
          <a:bodyPr/>
          <a:lstStyle/>
          <a:p>
            <a:endParaRPr lang="en-US"/>
          </a:p>
        </p:txBody>
      </p:sp>
      <p:sp>
        <p:nvSpPr>
          <p:cNvPr id="22" name="Text Placeholder 9">
            <a:extLst>
              <a:ext uri="{FF2B5EF4-FFF2-40B4-BE49-F238E27FC236}">
                <a16:creationId xmlns:a16="http://schemas.microsoft.com/office/drawing/2014/main" id="{8CA63956-8442-304E-9AFC-D462AB8C7E55}"/>
              </a:ext>
            </a:extLst>
          </p:cNvPr>
          <p:cNvSpPr>
            <a:spLocks noGrp="1"/>
          </p:cNvSpPr>
          <p:nvPr>
            <p:ph type="body" sz="quarter" idx="12" hasCustomPrompt="1"/>
          </p:nvPr>
        </p:nvSpPr>
        <p:spPr>
          <a:xfrm>
            <a:off x="503238" y="1344031"/>
            <a:ext cx="4418386" cy="778590"/>
          </a:xfrm>
        </p:spPr>
        <p:txBody>
          <a:bodyPr anchor="ctr" anchorCtr="0"/>
          <a:lstStyle>
            <a:lvl1pPr marL="180000" indent="-180000">
              <a:lnSpc>
                <a:spcPts val="2200"/>
              </a:lnSpc>
              <a:spcBef>
                <a:spcPts val="200"/>
              </a:spcBef>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Tree>
    <p:extLst>
      <p:ext uri="{BB962C8B-B14F-4D97-AF65-F5344CB8AC3E}">
        <p14:creationId xmlns:p14="http://schemas.microsoft.com/office/powerpoint/2010/main" val="31399329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Body Copy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5290F-2AB7-7D4A-94AB-E73041E1DAA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660720B-41F8-4150-1DB8-9088AEC49F60}"/>
              </a:ext>
            </a:extLst>
          </p:cNvPr>
          <p:cNvSpPr>
            <a:spLocks noGrp="1"/>
          </p:cNvSpPr>
          <p:nvPr>
            <p:ph idx="1" hasCustomPrompt="1"/>
          </p:nvPr>
        </p:nvSpPr>
        <p:spPr>
          <a:xfrm>
            <a:off x="324000" y="1278000"/>
            <a:ext cx="10440000" cy="4351338"/>
          </a:xfrm>
        </p:spPr>
        <p:txBody>
          <a:bodyPr numCol="2" spcCol="252000"/>
          <a:lstStyle>
            <a:lvl1pPr marL="0" indent="-252000">
              <a:lnSpc>
                <a:spcPts val="2200"/>
              </a:lnSpc>
              <a:spcBef>
                <a:spcPts val="600"/>
              </a:spcBef>
              <a:buNone/>
              <a:defRPr sz="1600"/>
            </a:lvl1pPr>
            <a:lvl2pPr>
              <a:buNone/>
              <a:defRPr/>
            </a:lvl2pPr>
            <a:lvl3pPr>
              <a:buNone/>
              <a:defRPr/>
            </a:lvl3pPr>
            <a:lvl4pPr>
              <a:buNone/>
              <a:defRPr/>
            </a:lvl4pPr>
            <a:lvl5pPr>
              <a:buNone/>
              <a:defRPr/>
            </a:lvl5pPr>
          </a:lstStyle>
          <a:p>
            <a:pPr lvl="0"/>
            <a:r>
              <a:rPr lang="en-GB"/>
              <a:t>Insert copy here</a:t>
            </a:r>
            <a:endParaRPr lang="en-US"/>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lvl1pPr>
              <a:defRPr>
                <a:solidFill>
                  <a:schemeClr val="tx1"/>
                </a:solidFill>
              </a:defRPr>
            </a:lvl1p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tx1">
                <a:alpha val="19822"/>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tx1">
                <a:alpha val="19822"/>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6348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1_Title and Body Copy 2 column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5290F-2AB7-7D4A-94AB-E73041E1DAA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660720B-41F8-4150-1DB8-9088AEC49F60}"/>
              </a:ext>
            </a:extLst>
          </p:cNvPr>
          <p:cNvSpPr>
            <a:spLocks noGrp="1"/>
          </p:cNvSpPr>
          <p:nvPr>
            <p:ph idx="1" hasCustomPrompt="1"/>
          </p:nvPr>
        </p:nvSpPr>
        <p:spPr>
          <a:xfrm>
            <a:off x="324000" y="1278000"/>
            <a:ext cx="10440000" cy="4351338"/>
          </a:xfrm>
        </p:spPr>
        <p:txBody>
          <a:bodyPr numCol="2" spcCol="252000"/>
          <a:lstStyle>
            <a:lvl1pPr marL="0" indent="-252000">
              <a:lnSpc>
                <a:spcPts val="2200"/>
              </a:lnSpc>
              <a:spcBef>
                <a:spcPts val="600"/>
              </a:spcBef>
              <a:buNone/>
              <a:defRPr sz="1600"/>
            </a:lvl1pPr>
            <a:lvl2pPr>
              <a:buNone/>
              <a:defRPr/>
            </a:lvl2pPr>
            <a:lvl3pPr>
              <a:buNone/>
              <a:defRPr/>
            </a:lvl3pPr>
            <a:lvl4pPr>
              <a:buNone/>
              <a:defRPr/>
            </a:lvl4pPr>
            <a:lvl5pPr>
              <a:buNone/>
              <a:defRPr/>
            </a:lvl5pPr>
          </a:lstStyle>
          <a:p>
            <a:pPr lvl="0"/>
            <a:r>
              <a:rPr lang="en-GB"/>
              <a:t>Insert copy here</a:t>
            </a:r>
            <a:endParaRPr lang="en-US"/>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lvl1pPr>
              <a:defRPr>
                <a:solidFill>
                  <a:schemeClr val="tx1"/>
                </a:solidFill>
              </a:defRPr>
            </a:lvl1p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31460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 Copy 2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60720B-41F8-4150-1DB8-9088AEC49F60}"/>
              </a:ext>
            </a:extLst>
          </p:cNvPr>
          <p:cNvSpPr>
            <a:spLocks noGrp="1"/>
          </p:cNvSpPr>
          <p:nvPr>
            <p:ph idx="1" hasCustomPrompt="1"/>
          </p:nvPr>
        </p:nvSpPr>
        <p:spPr>
          <a:xfrm>
            <a:off x="324000" y="648000"/>
            <a:ext cx="10440000" cy="4982400"/>
          </a:xfrm>
        </p:spPr>
        <p:txBody>
          <a:bodyPr numCol="2" spcCol="252000"/>
          <a:lstStyle>
            <a:lvl1pPr marL="0" indent="-252000">
              <a:lnSpc>
                <a:spcPts val="2200"/>
              </a:lnSpc>
              <a:spcBef>
                <a:spcPts val="600"/>
              </a:spcBef>
              <a:buNone/>
              <a:defRPr sz="1600"/>
            </a:lvl1pPr>
            <a:lvl2pPr>
              <a:buNone/>
              <a:defRPr/>
            </a:lvl2pPr>
            <a:lvl3pPr>
              <a:buNone/>
              <a:defRPr/>
            </a:lvl3pPr>
            <a:lvl4pPr>
              <a:buNone/>
              <a:defRPr/>
            </a:lvl4pPr>
            <a:lvl5pPr>
              <a:buNone/>
              <a:defRPr/>
            </a:lvl5pPr>
          </a:lstStyle>
          <a:p>
            <a:pPr lvl="0"/>
            <a:r>
              <a:rPr lang="en-GB"/>
              <a:t>Insert copy here</a:t>
            </a:r>
            <a:endParaRPr lang="en-US"/>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lvl1pPr>
              <a:defRPr>
                <a:solidFill>
                  <a:schemeClr val="tx1"/>
                </a:solidFill>
              </a:defRPr>
            </a:lvl1p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tx1">
                <a:alpha val="19822"/>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tx1">
                <a:alpha val="19822"/>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281509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ody Copy 2 columns">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60720B-41F8-4150-1DB8-9088AEC49F60}"/>
              </a:ext>
            </a:extLst>
          </p:cNvPr>
          <p:cNvSpPr>
            <a:spLocks noGrp="1"/>
          </p:cNvSpPr>
          <p:nvPr>
            <p:ph idx="1" hasCustomPrompt="1"/>
          </p:nvPr>
        </p:nvSpPr>
        <p:spPr>
          <a:xfrm>
            <a:off x="324000" y="648000"/>
            <a:ext cx="10440000" cy="4982400"/>
          </a:xfrm>
        </p:spPr>
        <p:txBody>
          <a:bodyPr numCol="2" spcCol="252000"/>
          <a:lstStyle>
            <a:lvl1pPr marL="0" indent="-252000">
              <a:lnSpc>
                <a:spcPts val="2200"/>
              </a:lnSpc>
              <a:spcBef>
                <a:spcPts val="600"/>
              </a:spcBef>
              <a:buNone/>
              <a:defRPr sz="1600"/>
            </a:lvl1pPr>
            <a:lvl2pPr>
              <a:buNone/>
              <a:defRPr/>
            </a:lvl2pPr>
            <a:lvl3pPr>
              <a:buNone/>
              <a:defRPr/>
            </a:lvl3pPr>
            <a:lvl4pPr>
              <a:buNone/>
              <a:defRPr/>
            </a:lvl4pPr>
            <a:lvl5pPr>
              <a:buNone/>
              <a:defRPr/>
            </a:lvl5pPr>
          </a:lstStyle>
          <a:p>
            <a:pPr lvl="0"/>
            <a:r>
              <a:rPr lang="en-GB"/>
              <a:t>Insert copy here</a:t>
            </a:r>
            <a:endParaRPr lang="en-US"/>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lvl1pPr>
              <a:defRPr>
                <a:solidFill>
                  <a:schemeClr val="tx1"/>
                </a:solidFill>
              </a:defRPr>
            </a:lvl1p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00980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 Copy 1 columns - Image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60720B-41F8-4150-1DB8-9088AEC49F60}"/>
              </a:ext>
            </a:extLst>
          </p:cNvPr>
          <p:cNvSpPr>
            <a:spLocks noGrp="1"/>
          </p:cNvSpPr>
          <p:nvPr>
            <p:ph idx="1" hasCustomPrompt="1"/>
          </p:nvPr>
        </p:nvSpPr>
        <p:spPr>
          <a:xfrm>
            <a:off x="324000" y="648000"/>
            <a:ext cx="5040000" cy="4982400"/>
          </a:xfrm>
        </p:spPr>
        <p:txBody>
          <a:bodyPr numCol="1" spcCol="252000"/>
          <a:lstStyle>
            <a:lvl1pPr marL="0" indent="-252000">
              <a:lnSpc>
                <a:spcPts val="2200"/>
              </a:lnSpc>
              <a:spcBef>
                <a:spcPts val="600"/>
              </a:spcBef>
              <a:buNone/>
              <a:defRPr sz="1600"/>
            </a:lvl1pPr>
            <a:lvl2pPr>
              <a:buNone/>
              <a:defRPr/>
            </a:lvl2pPr>
            <a:lvl3pPr>
              <a:buNone/>
              <a:defRPr/>
            </a:lvl3pPr>
            <a:lvl4pPr>
              <a:buNone/>
              <a:defRPr/>
            </a:lvl4pPr>
            <a:lvl5pPr>
              <a:buNone/>
              <a:defRPr/>
            </a:lvl5pPr>
          </a:lstStyle>
          <a:p>
            <a:pPr lvl="0"/>
            <a:r>
              <a:rPr lang="en-GB"/>
              <a:t>Insert copy here</a:t>
            </a:r>
            <a:endParaRPr lang="en-US"/>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lvl1pPr>
              <a:defRPr>
                <a:solidFill>
                  <a:schemeClr val="tx1"/>
                </a:solidFill>
              </a:defRPr>
            </a:lvl1p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tx1">
                <a:alpha val="19822"/>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tx1">
                <a:alpha val="19822"/>
              </a:schemeClr>
            </a:solidFill>
          </a:ln>
        </p:spPr>
        <p:style>
          <a:lnRef idx="2">
            <a:schemeClr val="accent1"/>
          </a:lnRef>
          <a:fillRef idx="0">
            <a:schemeClr val="accent1"/>
          </a:fillRef>
          <a:effectRef idx="1">
            <a:schemeClr val="accent1"/>
          </a:effectRef>
          <a:fontRef idx="minor">
            <a:schemeClr val="tx1"/>
          </a:fontRef>
        </p:style>
      </p:cxnSp>
      <p:sp>
        <p:nvSpPr>
          <p:cNvPr id="10" name="Online Image Placeholder 9">
            <a:extLst>
              <a:ext uri="{FF2B5EF4-FFF2-40B4-BE49-F238E27FC236}">
                <a16:creationId xmlns:a16="http://schemas.microsoft.com/office/drawing/2014/main" id="{1CB42E4A-63CA-BE31-28BB-3F6F7319D743}"/>
              </a:ext>
            </a:extLst>
          </p:cNvPr>
          <p:cNvSpPr>
            <a:spLocks noGrp="1"/>
          </p:cNvSpPr>
          <p:nvPr>
            <p:ph type="clipArt" sz="quarter" idx="12"/>
          </p:nvPr>
        </p:nvSpPr>
        <p:spPr>
          <a:xfrm>
            <a:off x="6828002" y="647998"/>
            <a:ext cx="5041196" cy="5040000"/>
          </a:xfrm>
          <a:custGeom>
            <a:avLst/>
            <a:gdLst>
              <a:gd name="csX0" fmla="*/ 99943 w 5041196"/>
              <a:gd name="csY0" fmla="*/ 0 h 5040000"/>
              <a:gd name="csX1" fmla="*/ 4941253 w 5041196"/>
              <a:gd name="csY1" fmla="*/ 0 h 5040000"/>
              <a:gd name="csX2" fmla="*/ 5041196 w 5041196"/>
              <a:gd name="csY2" fmla="*/ 99943 h 5040000"/>
              <a:gd name="csX3" fmla="*/ 5041196 w 5041196"/>
              <a:gd name="csY3" fmla="*/ 4940057 h 5040000"/>
              <a:gd name="csX4" fmla="*/ 4941253 w 5041196"/>
              <a:gd name="csY4" fmla="*/ 5040000 h 5040000"/>
              <a:gd name="csX5" fmla="*/ 99943 w 5041196"/>
              <a:gd name="csY5" fmla="*/ 5040000 h 5040000"/>
              <a:gd name="csX6" fmla="*/ 0 w 5041196"/>
              <a:gd name="csY6" fmla="*/ 4940057 h 5040000"/>
              <a:gd name="csX7" fmla="*/ 0 w 5041196"/>
              <a:gd name="csY7" fmla="*/ 99943 h 5040000"/>
              <a:gd name="csX8" fmla="*/ 99943 w 5041196"/>
              <a:gd name="csY8" fmla="*/ 0 h 504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041196" h="5040000">
                <a:moveTo>
                  <a:pt x="99943" y="0"/>
                </a:moveTo>
                <a:lnTo>
                  <a:pt x="4941253" y="0"/>
                </a:lnTo>
                <a:cubicBezTo>
                  <a:pt x="4996450" y="0"/>
                  <a:pt x="5041196" y="44746"/>
                  <a:pt x="5041196" y="99943"/>
                </a:cubicBezTo>
                <a:lnTo>
                  <a:pt x="5041196" y="4940057"/>
                </a:lnTo>
                <a:cubicBezTo>
                  <a:pt x="5041196" y="4995254"/>
                  <a:pt x="4996450" y="5040000"/>
                  <a:pt x="4941253" y="5040000"/>
                </a:cubicBezTo>
                <a:lnTo>
                  <a:pt x="99943" y="5040000"/>
                </a:lnTo>
                <a:cubicBezTo>
                  <a:pt x="44746" y="5040000"/>
                  <a:pt x="0" y="4995254"/>
                  <a:pt x="0" y="4940057"/>
                </a:cubicBezTo>
                <a:lnTo>
                  <a:pt x="0" y="99943"/>
                </a:lnTo>
                <a:cubicBezTo>
                  <a:pt x="0" y="44746"/>
                  <a:pt x="44746" y="0"/>
                  <a:pt x="99943" y="0"/>
                </a:cubicBezTo>
                <a:close/>
              </a:path>
            </a:pathLst>
          </a:custGeom>
          <a:solidFill>
            <a:schemeClr val="tx1"/>
          </a:solidFill>
        </p:spPr>
        <p:txBody>
          <a:bodyPr wrap="square">
            <a:noAutofit/>
          </a:bodyPr>
          <a:lstStyle/>
          <a:p>
            <a:endParaRPr lang="en-US"/>
          </a:p>
        </p:txBody>
      </p:sp>
    </p:spTree>
    <p:extLst>
      <p:ext uri="{BB962C8B-B14F-4D97-AF65-F5344CB8AC3E}">
        <p14:creationId xmlns:p14="http://schemas.microsoft.com/office/powerpoint/2010/main" val="3447625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ody Copy 1 columns - Image Righ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60720B-41F8-4150-1DB8-9088AEC49F60}"/>
              </a:ext>
            </a:extLst>
          </p:cNvPr>
          <p:cNvSpPr>
            <a:spLocks noGrp="1"/>
          </p:cNvSpPr>
          <p:nvPr>
            <p:ph idx="1" hasCustomPrompt="1"/>
          </p:nvPr>
        </p:nvSpPr>
        <p:spPr>
          <a:xfrm>
            <a:off x="324000" y="648000"/>
            <a:ext cx="5040000" cy="4982400"/>
          </a:xfrm>
        </p:spPr>
        <p:txBody>
          <a:bodyPr numCol="1" spcCol="252000"/>
          <a:lstStyle>
            <a:lvl1pPr marL="0" indent="-252000">
              <a:lnSpc>
                <a:spcPts val="2200"/>
              </a:lnSpc>
              <a:spcBef>
                <a:spcPts val="600"/>
              </a:spcBef>
              <a:buNone/>
              <a:defRPr sz="1600"/>
            </a:lvl1pPr>
            <a:lvl2pPr>
              <a:buNone/>
              <a:defRPr/>
            </a:lvl2pPr>
            <a:lvl3pPr>
              <a:buNone/>
              <a:defRPr/>
            </a:lvl3pPr>
            <a:lvl4pPr>
              <a:buNone/>
              <a:defRPr/>
            </a:lvl4pPr>
            <a:lvl5pPr>
              <a:buNone/>
              <a:defRPr/>
            </a:lvl5pPr>
          </a:lstStyle>
          <a:p>
            <a:pPr lvl="0"/>
            <a:r>
              <a:rPr lang="en-GB"/>
              <a:t>Insert copy here</a:t>
            </a:r>
            <a:endParaRPr lang="en-US"/>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lvl1pPr>
              <a:defRPr>
                <a:solidFill>
                  <a:schemeClr val="tx1"/>
                </a:solidFill>
              </a:defRPr>
            </a:lvl1p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sp>
        <p:nvSpPr>
          <p:cNvPr id="10" name="Online Image Placeholder 9">
            <a:extLst>
              <a:ext uri="{FF2B5EF4-FFF2-40B4-BE49-F238E27FC236}">
                <a16:creationId xmlns:a16="http://schemas.microsoft.com/office/drawing/2014/main" id="{1CB42E4A-63CA-BE31-28BB-3F6F7319D743}"/>
              </a:ext>
            </a:extLst>
          </p:cNvPr>
          <p:cNvSpPr>
            <a:spLocks noGrp="1"/>
          </p:cNvSpPr>
          <p:nvPr>
            <p:ph type="clipArt" sz="quarter" idx="12"/>
          </p:nvPr>
        </p:nvSpPr>
        <p:spPr>
          <a:xfrm>
            <a:off x="6828002" y="647998"/>
            <a:ext cx="5041196" cy="5040000"/>
          </a:xfrm>
          <a:custGeom>
            <a:avLst/>
            <a:gdLst>
              <a:gd name="csX0" fmla="*/ 99943 w 5041196"/>
              <a:gd name="csY0" fmla="*/ 0 h 5040000"/>
              <a:gd name="csX1" fmla="*/ 4941253 w 5041196"/>
              <a:gd name="csY1" fmla="*/ 0 h 5040000"/>
              <a:gd name="csX2" fmla="*/ 5041196 w 5041196"/>
              <a:gd name="csY2" fmla="*/ 99943 h 5040000"/>
              <a:gd name="csX3" fmla="*/ 5041196 w 5041196"/>
              <a:gd name="csY3" fmla="*/ 4940057 h 5040000"/>
              <a:gd name="csX4" fmla="*/ 4941253 w 5041196"/>
              <a:gd name="csY4" fmla="*/ 5040000 h 5040000"/>
              <a:gd name="csX5" fmla="*/ 99943 w 5041196"/>
              <a:gd name="csY5" fmla="*/ 5040000 h 5040000"/>
              <a:gd name="csX6" fmla="*/ 0 w 5041196"/>
              <a:gd name="csY6" fmla="*/ 4940057 h 5040000"/>
              <a:gd name="csX7" fmla="*/ 0 w 5041196"/>
              <a:gd name="csY7" fmla="*/ 99943 h 5040000"/>
              <a:gd name="csX8" fmla="*/ 99943 w 5041196"/>
              <a:gd name="csY8" fmla="*/ 0 h 504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041196" h="5040000">
                <a:moveTo>
                  <a:pt x="99943" y="0"/>
                </a:moveTo>
                <a:lnTo>
                  <a:pt x="4941253" y="0"/>
                </a:lnTo>
                <a:cubicBezTo>
                  <a:pt x="4996450" y="0"/>
                  <a:pt x="5041196" y="44746"/>
                  <a:pt x="5041196" y="99943"/>
                </a:cubicBezTo>
                <a:lnTo>
                  <a:pt x="5041196" y="4940057"/>
                </a:lnTo>
                <a:cubicBezTo>
                  <a:pt x="5041196" y="4995254"/>
                  <a:pt x="4996450" y="5040000"/>
                  <a:pt x="4941253" y="5040000"/>
                </a:cubicBezTo>
                <a:lnTo>
                  <a:pt x="99943" y="5040000"/>
                </a:lnTo>
                <a:cubicBezTo>
                  <a:pt x="44746" y="5040000"/>
                  <a:pt x="0" y="4995254"/>
                  <a:pt x="0" y="4940057"/>
                </a:cubicBezTo>
                <a:lnTo>
                  <a:pt x="0" y="99943"/>
                </a:lnTo>
                <a:cubicBezTo>
                  <a:pt x="0" y="44746"/>
                  <a:pt x="44746" y="0"/>
                  <a:pt x="99943" y="0"/>
                </a:cubicBezTo>
                <a:close/>
              </a:path>
            </a:pathLst>
          </a:custGeom>
          <a:solidFill>
            <a:schemeClr val="tx1"/>
          </a:solidFill>
        </p:spPr>
        <p:txBody>
          <a:bodyPr wrap="square">
            <a:noAutofit/>
          </a:bodyPr>
          <a:lstStyle/>
          <a:p>
            <a:endParaRPr lang="en-US"/>
          </a:p>
        </p:txBody>
      </p:sp>
    </p:spTree>
    <p:extLst>
      <p:ext uri="{BB962C8B-B14F-4D97-AF65-F5344CB8AC3E}">
        <p14:creationId xmlns:p14="http://schemas.microsoft.com/office/powerpoint/2010/main" val="25287873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 Copy 1 columns - Image 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60720B-41F8-4150-1DB8-9088AEC49F60}"/>
              </a:ext>
            </a:extLst>
          </p:cNvPr>
          <p:cNvSpPr>
            <a:spLocks noGrp="1"/>
          </p:cNvSpPr>
          <p:nvPr>
            <p:ph idx="1" hasCustomPrompt="1"/>
          </p:nvPr>
        </p:nvSpPr>
        <p:spPr>
          <a:xfrm>
            <a:off x="6829198" y="648000"/>
            <a:ext cx="5040000" cy="4982400"/>
          </a:xfrm>
        </p:spPr>
        <p:txBody>
          <a:bodyPr numCol="1" spcCol="252000"/>
          <a:lstStyle>
            <a:lvl1pPr marL="0" indent="-252000">
              <a:lnSpc>
                <a:spcPts val="2200"/>
              </a:lnSpc>
              <a:spcBef>
                <a:spcPts val="600"/>
              </a:spcBef>
              <a:buNone/>
              <a:defRPr sz="1600"/>
            </a:lvl1pPr>
            <a:lvl2pPr>
              <a:buNone/>
              <a:defRPr/>
            </a:lvl2pPr>
            <a:lvl3pPr>
              <a:buNone/>
              <a:defRPr/>
            </a:lvl3pPr>
            <a:lvl4pPr>
              <a:buNone/>
              <a:defRPr/>
            </a:lvl4pPr>
            <a:lvl5pPr>
              <a:buNone/>
              <a:defRPr/>
            </a:lvl5pPr>
          </a:lstStyle>
          <a:p>
            <a:pPr lvl="0"/>
            <a:r>
              <a:rPr lang="en-GB"/>
              <a:t>Insert copy here</a:t>
            </a:r>
            <a:endParaRPr lang="en-US"/>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lvl1pPr>
              <a:defRPr>
                <a:solidFill>
                  <a:schemeClr val="tx1"/>
                </a:solidFill>
              </a:defRPr>
            </a:lvl1p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tx1">
                <a:alpha val="19822"/>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tx1">
                <a:alpha val="19822"/>
              </a:schemeClr>
            </a:solidFill>
          </a:ln>
        </p:spPr>
        <p:style>
          <a:lnRef idx="2">
            <a:schemeClr val="accent1"/>
          </a:lnRef>
          <a:fillRef idx="0">
            <a:schemeClr val="accent1"/>
          </a:fillRef>
          <a:effectRef idx="1">
            <a:schemeClr val="accent1"/>
          </a:effectRef>
          <a:fontRef idx="minor">
            <a:schemeClr val="tx1"/>
          </a:fontRef>
        </p:style>
      </p:cxnSp>
      <p:sp>
        <p:nvSpPr>
          <p:cNvPr id="10" name="Online Image Placeholder 9">
            <a:extLst>
              <a:ext uri="{FF2B5EF4-FFF2-40B4-BE49-F238E27FC236}">
                <a16:creationId xmlns:a16="http://schemas.microsoft.com/office/drawing/2014/main" id="{1CB42E4A-63CA-BE31-28BB-3F6F7319D743}"/>
              </a:ext>
            </a:extLst>
          </p:cNvPr>
          <p:cNvSpPr>
            <a:spLocks noGrp="1"/>
          </p:cNvSpPr>
          <p:nvPr>
            <p:ph type="clipArt" sz="quarter" idx="12"/>
          </p:nvPr>
        </p:nvSpPr>
        <p:spPr>
          <a:xfrm>
            <a:off x="323998" y="647998"/>
            <a:ext cx="5041196" cy="5040000"/>
          </a:xfrm>
          <a:custGeom>
            <a:avLst/>
            <a:gdLst>
              <a:gd name="csX0" fmla="*/ 99943 w 5041196"/>
              <a:gd name="csY0" fmla="*/ 0 h 5040000"/>
              <a:gd name="csX1" fmla="*/ 4941253 w 5041196"/>
              <a:gd name="csY1" fmla="*/ 0 h 5040000"/>
              <a:gd name="csX2" fmla="*/ 5041196 w 5041196"/>
              <a:gd name="csY2" fmla="*/ 99943 h 5040000"/>
              <a:gd name="csX3" fmla="*/ 5041196 w 5041196"/>
              <a:gd name="csY3" fmla="*/ 4940057 h 5040000"/>
              <a:gd name="csX4" fmla="*/ 4941253 w 5041196"/>
              <a:gd name="csY4" fmla="*/ 5040000 h 5040000"/>
              <a:gd name="csX5" fmla="*/ 99943 w 5041196"/>
              <a:gd name="csY5" fmla="*/ 5040000 h 5040000"/>
              <a:gd name="csX6" fmla="*/ 0 w 5041196"/>
              <a:gd name="csY6" fmla="*/ 4940057 h 5040000"/>
              <a:gd name="csX7" fmla="*/ 0 w 5041196"/>
              <a:gd name="csY7" fmla="*/ 99943 h 5040000"/>
              <a:gd name="csX8" fmla="*/ 99943 w 5041196"/>
              <a:gd name="csY8" fmla="*/ 0 h 504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041196" h="5040000">
                <a:moveTo>
                  <a:pt x="99943" y="0"/>
                </a:moveTo>
                <a:lnTo>
                  <a:pt x="4941253" y="0"/>
                </a:lnTo>
                <a:cubicBezTo>
                  <a:pt x="4996450" y="0"/>
                  <a:pt x="5041196" y="44746"/>
                  <a:pt x="5041196" y="99943"/>
                </a:cubicBezTo>
                <a:lnTo>
                  <a:pt x="5041196" y="4940057"/>
                </a:lnTo>
                <a:cubicBezTo>
                  <a:pt x="5041196" y="4995254"/>
                  <a:pt x="4996450" y="5040000"/>
                  <a:pt x="4941253" y="5040000"/>
                </a:cubicBezTo>
                <a:lnTo>
                  <a:pt x="99943" y="5040000"/>
                </a:lnTo>
                <a:cubicBezTo>
                  <a:pt x="44746" y="5040000"/>
                  <a:pt x="0" y="4995254"/>
                  <a:pt x="0" y="4940057"/>
                </a:cubicBezTo>
                <a:lnTo>
                  <a:pt x="0" y="99943"/>
                </a:lnTo>
                <a:cubicBezTo>
                  <a:pt x="0" y="44746"/>
                  <a:pt x="44746" y="0"/>
                  <a:pt x="99943" y="0"/>
                </a:cubicBezTo>
                <a:close/>
              </a:path>
            </a:pathLst>
          </a:custGeom>
          <a:solidFill>
            <a:schemeClr val="tx1"/>
          </a:solidFill>
        </p:spPr>
        <p:txBody>
          <a:bodyPr wrap="square">
            <a:noAutofit/>
          </a:bodyPr>
          <a:lstStyle/>
          <a:p>
            <a:endParaRPr lang="en-US"/>
          </a:p>
        </p:txBody>
      </p:sp>
    </p:spTree>
    <p:extLst>
      <p:ext uri="{BB962C8B-B14F-4D97-AF65-F5344CB8AC3E}">
        <p14:creationId xmlns:p14="http://schemas.microsoft.com/office/powerpoint/2010/main" val="25739226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Body Copy 1 columns - Image Lef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60720B-41F8-4150-1DB8-9088AEC49F60}"/>
              </a:ext>
            </a:extLst>
          </p:cNvPr>
          <p:cNvSpPr>
            <a:spLocks noGrp="1"/>
          </p:cNvSpPr>
          <p:nvPr>
            <p:ph idx="1" hasCustomPrompt="1"/>
          </p:nvPr>
        </p:nvSpPr>
        <p:spPr>
          <a:xfrm>
            <a:off x="6829198" y="648000"/>
            <a:ext cx="5040000" cy="4982400"/>
          </a:xfrm>
        </p:spPr>
        <p:txBody>
          <a:bodyPr numCol="1" spcCol="252000"/>
          <a:lstStyle>
            <a:lvl1pPr marL="0" indent="-252000">
              <a:lnSpc>
                <a:spcPts val="2200"/>
              </a:lnSpc>
              <a:spcBef>
                <a:spcPts val="600"/>
              </a:spcBef>
              <a:buNone/>
              <a:defRPr sz="1600"/>
            </a:lvl1pPr>
            <a:lvl2pPr>
              <a:buNone/>
              <a:defRPr/>
            </a:lvl2pPr>
            <a:lvl3pPr>
              <a:buNone/>
              <a:defRPr/>
            </a:lvl3pPr>
            <a:lvl4pPr>
              <a:buNone/>
              <a:defRPr/>
            </a:lvl4pPr>
            <a:lvl5pPr>
              <a:buNone/>
              <a:defRPr/>
            </a:lvl5pPr>
          </a:lstStyle>
          <a:p>
            <a:pPr lvl="0"/>
            <a:r>
              <a:rPr lang="en-GB"/>
              <a:t>Insert copy here</a:t>
            </a:r>
            <a:endParaRPr lang="en-US"/>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sp>
        <p:nvSpPr>
          <p:cNvPr id="10" name="Online Image Placeholder 9">
            <a:extLst>
              <a:ext uri="{FF2B5EF4-FFF2-40B4-BE49-F238E27FC236}">
                <a16:creationId xmlns:a16="http://schemas.microsoft.com/office/drawing/2014/main" id="{1CB42E4A-63CA-BE31-28BB-3F6F7319D743}"/>
              </a:ext>
            </a:extLst>
          </p:cNvPr>
          <p:cNvSpPr>
            <a:spLocks noGrp="1"/>
          </p:cNvSpPr>
          <p:nvPr>
            <p:ph type="clipArt" sz="quarter" idx="12"/>
          </p:nvPr>
        </p:nvSpPr>
        <p:spPr>
          <a:xfrm>
            <a:off x="323998" y="647998"/>
            <a:ext cx="5041196" cy="5040000"/>
          </a:xfrm>
          <a:custGeom>
            <a:avLst/>
            <a:gdLst>
              <a:gd name="csX0" fmla="*/ 99943 w 5041196"/>
              <a:gd name="csY0" fmla="*/ 0 h 5040000"/>
              <a:gd name="csX1" fmla="*/ 4941253 w 5041196"/>
              <a:gd name="csY1" fmla="*/ 0 h 5040000"/>
              <a:gd name="csX2" fmla="*/ 5041196 w 5041196"/>
              <a:gd name="csY2" fmla="*/ 99943 h 5040000"/>
              <a:gd name="csX3" fmla="*/ 5041196 w 5041196"/>
              <a:gd name="csY3" fmla="*/ 4940057 h 5040000"/>
              <a:gd name="csX4" fmla="*/ 4941253 w 5041196"/>
              <a:gd name="csY4" fmla="*/ 5040000 h 5040000"/>
              <a:gd name="csX5" fmla="*/ 99943 w 5041196"/>
              <a:gd name="csY5" fmla="*/ 5040000 h 5040000"/>
              <a:gd name="csX6" fmla="*/ 0 w 5041196"/>
              <a:gd name="csY6" fmla="*/ 4940057 h 5040000"/>
              <a:gd name="csX7" fmla="*/ 0 w 5041196"/>
              <a:gd name="csY7" fmla="*/ 99943 h 5040000"/>
              <a:gd name="csX8" fmla="*/ 99943 w 5041196"/>
              <a:gd name="csY8" fmla="*/ 0 h 504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041196" h="5040000">
                <a:moveTo>
                  <a:pt x="99943" y="0"/>
                </a:moveTo>
                <a:lnTo>
                  <a:pt x="4941253" y="0"/>
                </a:lnTo>
                <a:cubicBezTo>
                  <a:pt x="4996450" y="0"/>
                  <a:pt x="5041196" y="44746"/>
                  <a:pt x="5041196" y="99943"/>
                </a:cubicBezTo>
                <a:lnTo>
                  <a:pt x="5041196" y="4940057"/>
                </a:lnTo>
                <a:cubicBezTo>
                  <a:pt x="5041196" y="4995254"/>
                  <a:pt x="4996450" y="5040000"/>
                  <a:pt x="4941253" y="5040000"/>
                </a:cubicBezTo>
                <a:lnTo>
                  <a:pt x="99943" y="5040000"/>
                </a:lnTo>
                <a:cubicBezTo>
                  <a:pt x="44746" y="5040000"/>
                  <a:pt x="0" y="4995254"/>
                  <a:pt x="0" y="4940057"/>
                </a:cubicBezTo>
                <a:lnTo>
                  <a:pt x="0" y="99943"/>
                </a:lnTo>
                <a:cubicBezTo>
                  <a:pt x="0" y="44746"/>
                  <a:pt x="44746" y="0"/>
                  <a:pt x="99943" y="0"/>
                </a:cubicBezTo>
                <a:close/>
              </a:path>
            </a:pathLst>
          </a:custGeom>
          <a:solidFill>
            <a:schemeClr val="tx1"/>
          </a:solidFill>
        </p:spPr>
        <p:txBody>
          <a:bodyPr wrap="square">
            <a:noAutofit/>
          </a:bodyPr>
          <a:lstStyle/>
          <a:p>
            <a:endParaRPr lang="en-US"/>
          </a:p>
        </p:txBody>
      </p:sp>
    </p:spTree>
    <p:extLst>
      <p:ext uri="{BB962C8B-B14F-4D97-AF65-F5344CB8AC3E}">
        <p14:creationId xmlns:p14="http://schemas.microsoft.com/office/powerpoint/2010/main" val="256988819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Body Copy 1 columns - Image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60720B-41F8-4150-1DB8-9088AEC49F60}"/>
              </a:ext>
            </a:extLst>
          </p:cNvPr>
          <p:cNvSpPr>
            <a:spLocks noGrp="1"/>
          </p:cNvSpPr>
          <p:nvPr>
            <p:ph idx="1" hasCustomPrompt="1"/>
          </p:nvPr>
        </p:nvSpPr>
        <p:spPr>
          <a:xfrm>
            <a:off x="324000" y="648000"/>
            <a:ext cx="5040000" cy="4982400"/>
          </a:xfrm>
        </p:spPr>
        <p:txBody>
          <a:bodyPr numCol="1" spcCol="252000"/>
          <a:lstStyle>
            <a:lvl1pPr marL="252000" indent="-252000">
              <a:lnSpc>
                <a:spcPts val="2200"/>
              </a:lnSpc>
              <a:spcBef>
                <a:spcPts val="600"/>
              </a:spcBef>
              <a:buFont typeface="Arial" panose="020B0604020202020204" pitchFamily="34" charset="0"/>
              <a:buChar char="•"/>
              <a:defRPr sz="1600"/>
            </a:lvl1pPr>
            <a:lvl2pPr>
              <a:buNone/>
              <a:defRPr/>
            </a:lvl2pPr>
            <a:lvl3pPr>
              <a:buNone/>
              <a:defRPr/>
            </a:lvl3pPr>
            <a:lvl4pPr>
              <a:buNone/>
              <a:defRPr/>
            </a:lvl4pPr>
            <a:lvl5pPr>
              <a:buNone/>
              <a:defRPr/>
            </a:lvl5pPr>
          </a:lstStyle>
          <a:p>
            <a:pPr lvl="0"/>
            <a:r>
              <a:rPr lang="en-GB"/>
              <a:t>Insert copy here</a:t>
            </a:r>
            <a:endParaRPr lang="en-US"/>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tx1">
                <a:alpha val="19822"/>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tx1">
                <a:alpha val="19822"/>
              </a:schemeClr>
            </a:solidFill>
          </a:ln>
        </p:spPr>
        <p:style>
          <a:lnRef idx="2">
            <a:schemeClr val="accent1"/>
          </a:lnRef>
          <a:fillRef idx="0">
            <a:schemeClr val="accent1"/>
          </a:fillRef>
          <a:effectRef idx="1">
            <a:schemeClr val="accent1"/>
          </a:effectRef>
          <a:fontRef idx="minor">
            <a:schemeClr val="tx1"/>
          </a:fontRef>
        </p:style>
      </p:cxnSp>
      <p:sp>
        <p:nvSpPr>
          <p:cNvPr id="4" name="Freeform 3">
            <a:extLst>
              <a:ext uri="{FF2B5EF4-FFF2-40B4-BE49-F238E27FC236}">
                <a16:creationId xmlns:a16="http://schemas.microsoft.com/office/drawing/2014/main" id="{1FD9345D-B609-43F5-6EB7-F12394D6E2E4}"/>
              </a:ext>
            </a:extLst>
          </p:cNvPr>
          <p:cNvSpPr/>
          <p:nvPr userDrawn="1"/>
        </p:nvSpPr>
        <p:spPr>
          <a:xfrm>
            <a:off x="6828001" y="647997"/>
            <a:ext cx="5041196" cy="5040000"/>
          </a:xfrm>
          <a:custGeom>
            <a:avLst/>
            <a:gdLst>
              <a:gd name="csX0" fmla="*/ 99943 w 5041196"/>
              <a:gd name="csY0" fmla="*/ 0 h 5040000"/>
              <a:gd name="csX1" fmla="*/ 4941253 w 5041196"/>
              <a:gd name="csY1" fmla="*/ 0 h 5040000"/>
              <a:gd name="csX2" fmla="*/ 5041196 w 5041196"/>
              <a:gd name="csY2" fmla="*/ 99943 h 5040000"/>
              <a:gd name="csX3" fmla="*/ 5041196 w 5041196"/>
              <a:gd name="csY3" fmla="*/ 4940057 h 5040000"/>
              <a:gd name="csX4" fmla="*/ 4941253 w 5041196"/>
              <a:gd name="csY4" fmla="*/ 5040000 h 5040000"/>
              <a:gd name="csX5" fmla="*/ 99943 w 5041196"/>
              <a:gd name="csY5" fmla="*/ 5040000 h 5040000"/>
              <a:gd name="csX6" fmla="*/ 0 w 5041196"/>
              <a:gd name="csY6" fmla="*/ 4940057 h 5040000"/>
              <a:gd name="csX7" fmla="*/ 0 w 5041196"/>
              <a:gd name="csY7" fmla="*/ 99943 h 5040000"/>
              <a:gd name="csX8" fmla="*/ 99943 w 5041196"/>
              <a:gd name="csY8" fmla="*/ 0 h 504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041196" h="5040000">
                <a:moveTo>
                  <a:pt x="99943" y="0"/>
                </a:moveTo>
                <a:lnTo>
                  <a:pt x="4941253" y="0"/>
                </a:lnTo>
                <a:cubicBezTo>
                  <a:pt x="4996450" y="0"/>
                  <a:pt x="5041196" y="44746"/>
                  <a:pt x="5041196" y="99943"/>
                </a:cubicBezTo>
                <a:lnTo>
                  <a:pt x="5041196" y="4940057"/>
                </a:lnTo>
                <a:cubicBezTo>
                  <a:pt x="5041196" y="4995254"/>
                  <a:pt x="4996450" y="5040000"/>
                  <a:pt x="4941253" y="5040000"/>
                </a:cubicBezTo>
                <a:lnTo>
                  <a:pt x="99943" y="5040000"/>
                </a:lnTo>
                <a:cubicBezTo>
                  <a:pt x="44746" y="5040000"/>
                  <a:pt x="0" y="4995254"/>
                  <a:pt x="0" y="4940057"/>
                </a:cubicBezTo>
                <a:lnTo>
                  <a:pt x="0" y="99943"/>
                </a:lnTo>
                <a:cubicBezTo>
                  <a:pt x="0" y="44746"/>
                  <a:pt x="44746" y="0"/>
                  <a:pt x="99943" y="0"/>
                </a:cubicBezTo>
                <a:close/>
              </a:path>
            </a:pathLst>
          </a:custGeom>
          <a:solidFill>
            <a:schemeClr val="tx1">
              <a:alpha val="193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Chart Placeholder 10">
            <a:extLst>
              <a:ext uri="{FF2B5EF4-FFF2-40B4-BE49-F238E27FC236}">
                <a16:creationId xmlns:a16="http://schemas.microsoft.com/office/drawing/2014/main" id="{CB520B62-1FF6-2AB2-44F3-6C8AA6A62A77}"/>
              </a:ext>
            </a:extLst>
          </p:cNvPr>
          <p:cNvSpPr>
            <a:spLocks noGrp="1"/>
          </p:cNvSpPr>
          <p:nvPr>
            <p:ph type="chart" sz="quarter" idx="12"/>
          </p:nvPr>
        </p:nvSpPr>
        <p:spPr>
          <a:xfrm>
            <a:off x="7008599" y="827997"/>
            <a:ext cx="4680000" cy="4680000"/>
          </a:xfrm>
        </p:spPr>
        <p:txBody>
          <a:bodyPr/>
          <a:lstStyle/>
          <a:p>
            <a:endParaRPr lang="en-US"/>
          </a:p>
        </p:txBody>
      </p:sp>
    </p:spTree>
    <p:extLst>
      <p:ext uri="{BB962C8B-B14F-4D97-AF65-F5344CB8AC3E}">
        <p14:creationId xmlns:p14="http://schemas.microsoft.com/office/powerpoint/2010/main" val="3545133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 Logos D">
    <p:bg>
      <p:bgPr>
        <a:solidFill>
          <a:schemeClr val="bg1"/>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67A7B4CC-5A73-85D9-EE44-111AED3EEA8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71795F0E-4516-6527-0834-377C094C5F36}"/>
              </a:ext>
            </a:extLst>
          </p:cNvPr>
          <p:cNvSpPr>
            <a:spLocks noGrp="1"/>
          </p:cNvSpPr>
          <p:nvPr>
            <p:ph type="ctrTitle" hasCustomPrompt="1"/>
          </p:nvPr>
        </p:nvSpPr>
        <p:spPr>
          <a:xfrm>
            <a:off x="324000" y="647999"/>
            <a:ext cx="6876900" cy="3998815"/>
          </a:xfrm>
        </p:spPr>
        <p:txBody>
          <a:bodyPr anchor="t" anchorCtr="0"/>
          <a:lstStyle>
            <a:lvl1pPr algn="l">
              <a:lnSpc>
                <a:spcPts val="6000"/>
              </a:lnSpc>
              <a:defRPr sz="5200"/>
            </a:lvl1pPr>
          </a:lstStyle>
          <a:p>
            <a:r>
              <a:rPr lang="en-GB"/>
              <a:t>Main title regular </a:t>
            </a:r>
            <a:br>
              <a:rPr lang="en-GB"/>
            </a:br>
            <a:r>
              <a:rPr lang="en-GB"/>
              <a:t>Sub-heading light</a:t>
            </a:r>
            <a:endParaRPr lang="en-US"/>
          </a:p>
        </p:txBody>
      </p:sp>
      <p:pic>
        <p:nvPicPr>
          <p:cNvPr id="26" name="Graphic 25">
            <a:extLst>
              <a:ext uri="{FF2B5EF4-FFF2-40B4-BE49-F238E27FC236}">
                <a16:creationId xmlns:a16="http://schemas.microsoft.com/office/drawing/2014/main" id="{9787EB99-F5DA-0223-3CD3-D4966E54D05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567999" y="647991"/>
            <a:ext cx="2988000" cy="772173"/>
          </a:xfrm>
          <a:prstGeom prst="rect">
            <a:avLst/>
          </a:prstGeom>
        </p:spPr>
      </p:pic>
      <p:pic>
        <p:nvPicPr>
          <p:cNvPr id="27" name="Graphic 26">
            <a:extLst>
              <a:ext uri="{FF2B5EF4-FFF2-40B4-BE49-F238E27FC236}">
                <a16:creationId xmlns:a16="http://schemas.microsoft.com/office/drawing/2014/main" id="{F1AE47FF-3A4A-8302-A432-E294B883B52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324000" y="5940000"/>
            <a:ext cx="1295400" cy="419100"/>
          </a:xfrm>
          <a:prstGeom prst="rect">
            <a:avLst/>
          </a:prstGeom>
        </p:spPr>
      </p:pic>
      <p:sp>
        <p:nvSpPr>
          <p:cNvPr id="29" name="Rectangle 28">
            <a:extLst>
              <a:ext uri="{FF2B5EF4-FFF2-40B4-BE49-F238E27FC236}">
                <a16:creationId xmlns:a16="http://schemas.microsoft.com/office/drawing/2014/main" id="{9A8CE336-A75B-0767-1897-58CEB066EFDF}"/>
              </a:ext>
            </a:extLst>
          </p:cNvPr>
          <p:cNvSpPr/>
          <p:nvPr userDrawn="1"/>
        </p:nvSpPr>
        <p:spPr>
          <a:xfrm>
            <a:off x="5400000" y="5760000"/>
            <a:ext cx="6588000" cy="936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Blue text on a black background&#10;&#10;AI-generated content may be incorrect.">
            <a:extLst>
              <a:ext uri="{FF2B5EF4-FFF2-40B4-BE49-F238E27FC236}">
                <a16:creationId xmlns:a16="http://schemas.microsoft.com/office/drawing/2014/main" id="{268799A7-FF10-1B97-3CBF-B95011C64BE6}"/>
              </a:ext>
            </a:extLst>
          </p:cNvPr>
          <p:cNvPicPr>
            <a:picLocks noChangeAspect="1"/>
          </p:cNvPicPr>
          <p:nvPr userDrawn="1"/>
        </p:nvPicPr>
        <p:blipFill>
          <a:blip r:embed="rId8"/>
          <a:stretch>
            <a:fillRect/>
          </a:stretch>
        </p:blipFill>
        <p:spPr>
          <a:xfrm>
            <a:off x="5896800" y="6019200"/>
            <a:ext cx="952500" cy="393700"/>
          </a:xfrm>
          <a:prstGeom prst="rect">
            <a:avLst/>
          </a:prstGeom>
        </p:spPr>
      </p:pic>
      <p:pic>
        <p:nvPicPr>
          <p:cNvPr id="31" name="Picture 30" descr="A black background with a black square&#10;&#10;AI-generated content may be incorrect.">
            <a:extLst>
              <a:ext uri="{FF2B5EF4-FFF2-40B4-BE49-F238E27FC236}">
                <a16:creationId xmlns:a16="http://schemas.microsoft.com/office/drawing/2014/main" id="{B12081B4-41C9-BAF5-5826-4A7FB8A060F4}"/>
              </a:ext>
            </a:extLst>
          </p:cNvPr>
          <p:cNvPicPr>
            <a:picLocks noChangeAspect="1"/>
          </p:cNvPicPr>
          <p:nvPr userDrawn="1"/>
        </p:nvPicPr>
        <p:blipFill>
          <a:blip r:embed="rId9"/>
          <a:stretch>
            <a:fillRect/>
          </a:stretch>
        </p:blipFill>
        <p:spPr>
          <a:xfrm>
            <a:off x="7289800" y="6030000"/>
            <a:ext cx="965200" cy="368300"/>
          </a:xfrm>
          <a:prstGeom prst="rect">
            <a:avLst/>
          </a:prstGeom>
        </p:spPr>
      </p:pic>
      <p:pic>
        <p:nvPicPr>
          <p:cNvPr id="32" name="Picture 31" descr="A black text on a black background&#10;&#10;AI-generated content may be incorrect.">
            <a:extLst>
              <a:ext uri="{FF2B5EF4-FFF2-40B4-BE49-F238E27FC236}">
                <a16:creationId xmlns:a16="http://schemas.microsoft.com/office/drawing/2014/main" id="{11A88D40-3C28-EC25-A321-4D45F3E4B20B}"/>
              </a:ext>
            </a:extLst>
          </p:cNvPr>
          <p:cNvPicPr>
            <a:picLocks noChangeAspect="1"/>
          </p:cNvPicPr>
          <p:nvPr userDrawn="1"/>
        </p:nvPicPr>
        <p:blipFill>
          <a:blip r:embed="rId10"/>
          <a:stretch>
            <a:fillRect/>
          </a:stretch>
        </p:blipFill>
        <p:spPr>
          <a:xfrm>
            <a:off x="8640000" y="6037200"/>
            <a:ext cx="1168400" cy="355600"/>
          </a:xfrm>
          <a:prstGeom prst="rect">
            <a:avLst/>
          </a:prstGeom>
        </p:spPr>
      </p:pic>
      <p:pic>
        <p:nvPicPr>
          <p:cNvPr id="33" name="Picture 32">
            <a:extLst>
              <a:ext uri="{FF2B5EF4-FFF2-40B4-BE49-F238E27FC236}">
                <a16:creationId xmlns:a16="http://schemas.microsoft.com/office/drawing/2014/main" id="{74EDAE1F-0A6B-B11E-C891-12EF32A89453}"/>
              </a:ext>
            </a:extLst>
          </p:cNvPr>
          <p:cNvPicPr>
            <a:picLocks noChangeAspect="1"/>
          </p:cNvPicPr>
          <p:nvPr userDrawn="1"/>
        </p:nvPicPr>
        <p:blipFill>
          <a:blip r:embed="rId11"/>
          <a:stretch>
            <a:fillRect/>
          </a:stretch>
        </p:blipFill>
        <p:spPr>
          <a:xfrm>
            <a:off x="10260000" y="6140159"/>
            <a:ext cx="1295400" cy="139700"/>
          </a:xfrm>
          <a:prstGeom prst="rect">
            <a:avLst/>
          </a:prstGeom>
        </p:spPr>
      </p:pic>
      <p:sp>
        <p:nvSpPr>
          <p:cNvPr id="34" name="TextBox 33">
            <a:extLst>
              <a:ext uri="{FF2B5EF4-FFF2-40B4-BE49-F238E27FC236}">
                <a16:creationId xmlns:a16="http://schemas.microsoft.com/office/drawing/2014/main" id="{F9F6F011-52EC-EA21-D9A1-1A6B5A7D5884}"/>
              </a:ext>
            </a:extLst>
          </p:cNvPr>
          <p:cNvSpPr txBox="1"/>
          <p:nvPr userDrawn="1"/>
        </p:nvSpPr>
        <p:spPr>
          <a:xfrm>
            <a:off x="2412000" y="5940001"/>
            <a:ext cx="1929655" cy="419100"/>
          </a:xfrm>
          <a:prstGeom prst="rect">
            <a:avLst/>
          </a:prstGeom>
          <a:noFill/>
        </p:spPr>
        <p:txBody>
          <a:bodyPr wrap="square" lIns="0" tIns="0" rIns="0" bIns="0" rtlCol="0" anchor="ctr" anchorCtr="0">
            <a:noAutofit/>
          </a:bodyPr>
          <a:lstStyle/>
          <a:p>
            <a:pPr>
              <a:lnSpc>
                <a:spcPts val="1300"/>
              </a:lnSpc>
            </a:pPr>
            <a:r>
              <a:rPr lang="en-US" sz="1200" b="0" i="0">
                <a:latin typeface="Aptos Light" panose="020B0004020202020204" pitchFamily="34" charset="0"/>
              </a:rPr>
              <a:t>Research England Development Fund</a:t>
            </a:r>
          </a:p>
        </p:txBody>
      </p:sp>
    </p:spTree>
    <p:extLst>
      <p:ext uri="{BB962C8B-B14F-4D97-AF65-F5344CB8AC3E}">
        <p14:creationId xmlns:p14="http://schemas.microsoft.com/office/powerpoint/2010/main" val="30206221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Body Copy 1 columns - Image Righ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60720B-41F8-4150-1DB8-9088AEC49F60}"/>
              </a:ext>
            </a:extLst>
          </p:cNvPr>
          <p:cNvSpPr>
            <a:spLocks noGrp="1"/>
          </p:cNvSpPr>
          <p:nvPr>
            <p:ph idx="1" hasCustomPrompt="1"/>
          </p:nvPr>
        </p:nvSpPr>
        <p:spPr>
          <a:xfrm>
            <a:off x="324000" y="648000"/>
            <a:ext cx="5040000" cy="4982400"/>
          </a:xfrm>
        </p:spPr>
        <p:txBody>
          <a:bodyPr numCol="1" spcCol="252000"/>
          <a:lstStyle>
            <a:lvl1pPr marL="252000" indent="-252000">
              <a:lnSpc>
                <a:spcPts val="2200"/>
              </a:lnSpc>
              <a:spcBef>
                <a:spcPts val="600"/>
              </a:spcBef>
              <a:buFont typeface="Arial" panose="020B0604020202020204" pitchFamily="34" charset="0"/>
              <a:buChar char="•"/>
              <a:defRPr sz="1600"/>
            </a:lvl1pPr>
            <a:lvl2pPr>
              <a:buNone/>
              <a:defRPr/>
            </a:lvl2pPr>
            <a:lvl3pPr>
              <a:buNone/>
              <a:defRPr/>
            </a:lvl3pPr>
            <a:lvl4pPr>
              <a:buNone/>
              <a:defRPr/>
            </a:lvl4pPr>
            <a:lvl5pPr>
              <a:buNone/>
              <a:defRPr/>
            </a:lvl5pPr>
          </a:lstStyle>
          <a:p>
            <a:pPr lvl="0"/>
            <a:r>
              <a:rPr lang="en-GB"/>
              <a:t>Insert copy here</a:t>
            </a:r>
            <a:endParaRPr lang="en-US"/>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sp>
        <p:nvSpPr>
          <p:cNvPr id="4" name="Freeform 3">
            <a:extLst>
              <a:ext uri="{FF2B5EF4-FFF2-40B4-BE49-F238E27FC236}">
                <a16:creationId xmlns:a16="http://schemas.microsoft.com/office/drawing/2014/main" id="{1FD9345D-B609-43F5-6EB7-F12394D6E2E4}"/>
              </a:ext>
            </a:extLst>
          </p:cNvPr>
          <p:cNvSpPr/>
          <p:nvPr userDrawn="1"/>
        </p:nvSpPr>
        <p:spPr>
          <a:xfrm>
            <a:off x="6828001" y="647997"/>
            <a:ext cx="5041196" cy="5040000"/>
          </a:xfrm>
          <a:custGeom>
            <a:avLst/>
            <a:gdLst>
              <a:gd name="csX0" fmla="*/ 99943 w 5041196"/>
              <a:gd name="csY0" fmla="*/ 0 h 5040000"/>
              <a:gd name="csX1" fmla="*/ 4941253 w 5041196"/>
              <a:gd name="csY1" fmla="*/ 0 h 5040000"/>
              <a:gd name="csX2" fmla="*/ 5041196 w 5041196"/>
              <a:gd name="csY2" fmla="*/ 99943 h 5040000"/>
              <a:gd name="csX3" fmla="*/ 5041196 w 5041196"/>
              <a:gd name="csY3" fmla="*/ 4940057 h 5040000"/>
              <a:gd name="csX4" fmla="*/ 4941253 w 5041196"/>
              <a:gd name="csY4" fmla="*/ 5040000 h 5040000"/>
              <a:gd name="csX5" fmla="*/ 99943 w 5041196"/>
              <a:gd name="csY5" fmla="*/ 5040000 h 5040000"/>
              <a:gd name="csX6" fmla="*/ 0 w 5041196"/>
              <a:gd name="csY6" fmla="*/ 4940057 h 5040000"/>
              <a:gd name="csX7" fmla="*/ 0 w 5041196"/>
              <a:gd name="csY7" fmla="*/ 99943 h 5040000"/>
              <a:gd name="csX8" fmla="*/ 99943 w 5041196"/>
              <a:gd name="csY8" fmla="*/ 0 h 504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041196" h="5040000">
                <a:moveTo>
                  <a:pt x="99943" y="0"/>
                </a:moveTo>
                <a:lnTo>
                  <a:pt x="4941253" y="0"/>
                </a:lnTo>
                <a:cubicBezTo>
                  <a:pt x="4996450" y="0"/>
                  <a:pt x="5041196" y="44746"/>
                  <a:pt x="5041196" y="99943"/>
                </a:cubicBezTo>
                <a:lnTo>
                  <a:pt x="5041196" y="4940057"/>
                </a:lnTo>
                <a:cubicBezTo>
                  <a:pt x="5041196" y="4995254"/>
                  <a:pt x="4996450" y="5040000"/>
                  <a:pt x="4941253" y="5040000"/>
                </a:cubicBezTo>
                <a:lnTo>
                  <a:pt x="99943" y="5040000"/>
                </a:lnTo>
                <a:cubicBezTo>
                  <a:pt x="44746" y="5040000"/>
                  <a:pt x="0" y="4995254"/>
                  <a:pt x="0" y="4940057"/>
                </a:cubicBezTo>
                <a:lnTo>
                  <a:pt x="0" y="99943"/>
                </a:lnTo>
                <a:cubicBezTo>
                  <a:pt x="0" y="44746"/>
                  <a:pt x="44746" y="0"/>
                  <a:pt x="99943" y="0"/>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Chart Placeholder 10">
            <a:extLst>
              <a:ext uri="{FF2B5EF4-FFF2-40B4-BE49-F238E27FC236}">
                <a16:creationId xmlns:a16="http://schemas.microsoft.com/office/drawing/2014/main" id="{CB520B62-1FF6-2AB2-44F3-6C8AA6A62A77}"/>
              </a:ext>
            </a:extLst>
          </p:cNvPr>
          <p:cNvSpPr>
            <a:spLocks noGrp="1"/>
          </p:cNvSpPr>
          <p:nvPr>
            <p:ph type="chart" sz="quarter" idx="12"/>
          </p:nvPr>
        </p:nvSpPr>
        <p:spPr>
          <a:xfrm>
            <a:off x="7008599" y="827997"/>
            <a:ext cx="4680000" cy="4680000"/>
          </a:xfrm>
        </p:spPr>
        <p:txBody>
          <a:bodyPr/>
          <a:lstStyle/>
          <a:p>
            <a:endParaRPr lang="en-US"/>
          </a:p>
        </p:txBody>
      </p:sp>
    </p:spTree>
    <p:extLst>
      <p:ext uri="{BB962C8B-B14F-4D97-AF65-F5344CB8AC3E}">
        <p14:creationId xmlns:p14="http://schemas.microsoft.com/office/powerpoint/2010/main" val="18881552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hart">
    <p:bg>
      <p:bgPr>
        <a:solidFill>
          <a:schemeClr val="bg1"/>
        </a:solidFill>
        <a:effectLst/>
      </p:bgPr>
    </p:bg>
    <p:spTree>
      <p:nvGrpSpPr>
        <p:cNvPr id="1" name=""/>
        <p:cNvGrpSpPr/>
        <p:nvPr/>
      </p:nvGrpSpPr>
      <p:grpSpPr>
        <a:xfrm>
          <a:off x="0" y="0"/>
          <a:ext cx="0" cy="0"/>
          <a:chOff x="0" y="0"/>
          <a:chExt cx="0" cy="0"/>
        </a:xfrm>
      </p:grpSpPr>
      <p:sp>
        <p:nvSpPr>
          <p:cNvPr id="22" name="Rounded Rectangle 21">
            <a:extLst>
              <a:ext uri="{FF2B5EF4-FFF2-40B4-BE49-F238E27FC236}">
                <a16:creationId xmlns:a16="http://schemas.microsoft.com/office/drawing/2014/main" id="{E70FE4A4-8E08-0FDC-596C-8BB7E29E97DA}"/>
              </a:ext>
            </a:extLst>
          </p:cNvPr>
          <p:cNvSpPr/>
          <p:nvPr userDrawn="1"/>
        </p:nvSpPr>
        <p:spPr>
          <a:xfrm>
            <a:off x="6025700" y="637200"/>
            <a:ext cx="5842299" cy="1252800"/>
          </a:xfrm>
          <a:prstGeom prst="roundRect">
            <a:avLst>
              <a:gd name="adj" fmla="val 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2B0009D9-A01E-10C3-BB7E-7685DA7C0A86}"/>
              </a:ext>
            </a:extLst>
          </p:cNvPr>
          <p:cNvSpPr/>
          <p:nvPr userDrawn="1"/>
        </p:nvSpPr>
        <p:spPr>
          <a:xfrm>
            <a:off x="6025700" y="637200"/>
            <a:ext cx="5842299" cy="1252800"/>
          </a:xfrm>
          <a:prstGeom prst="roundRect">
            <a:avLst>
              <a:gd name="adj" fmla="val 0"/>
            </a:avLst>
          </a:prstGeom>
          <a:solidFill>
            <a:schemeClr val="bg2">
              <a:alpha val="1985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85290F-2AB7-7D4A-94AB-E73041E1DAA0}"/>
              </a:ext>
            </a:extLst>
          </p:cNvPr>
          <p:cNvSpPr>
            <a:spLocks noGrp="1"/>
          </p:cNvSpPr>
          <p:nvPr>
            <p:ph type="title"/>
          </p:nvPr>
        </p:nvSpPr>
        <p:spPr>
          <a:xfrm>
            <a:off x="324000" y="648001"/>
            <a:ext cx="4762905" cy="456900"/>
          </a:xfrm>
        </p:spPr>
        <p:txBody>
          <a:bodyPr/>
          <a:lstStyle/>
          <a:p>
            <a:r>
              <a:rPr lang="en-GB"/>
              <a:t>Click to edit Master title style</a:t>
            </a:r>
            <a:endParaRPr lang="en-US"/>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DCB39695-AB43-FF57-A508-FF60A78A0AD1}"/>
              </a:ext>
            </a:extLst>
          </p:cNvPr>
          <p:cNvSpPr/>
          <p:nvPr userDrawn="1"/>
        </p:nvSpPr>
        <p:spPr>
          <a:xfrm>
            <a:off x="323998" y="1313926"/>
            <a:ext cx="3528000" cy="1332000"/>
          </a:xfrm>
          <a:prstGeom prst="roundRect">
            <a:avLst>
              <a:gd name="adj" fmla="val 701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7023FFF5-AE79-CD91-D68E-9F28CA7C1272}"/>
              </a:ext>
            </a:extLst>
          </p:cNvPr>
          <p:cNvSpPr>
            <a:spLocks noGrp="1"/>
          </p:cNvSpPr>
          <p:nvPr>
            <p:ph type="body" sz="quarter" idx="12" hasCustomPrompt="1"/>
          </p:nvPr>
        </p:nvSpPr>
        <p:spPr>
          <a:xfrm>
            <a:off x="503238" y="1360241"/>
            <a:ext cx="3260894" cy="1239371"/>
          </a:xfrm>
        </p:spPr>
        <p:txBody>
          <a:bodyPr anchor="ctr" anchorCtr="0"/>
          <a:lstStyle>
            <a:lvl1pPr marL="0" indent="-180000">
              <a:lnSpc>
                <a:spcPts val="2200"/>
              </a:lnSpc>
              <a:spcBef>
                <a:spcPts val="200"/>
              </a:spcBef>
              <a:buNone/>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
        <p:nvSpPr>
          <p:cNvPr id="11" name="Rounded Rectangle 10">
            <a:extLst>
              <a:ext uri="{FF2B5EF4-FFF2-40B4-BE49-F238E27FC236}">
                <a16:creationId xmlns:a16="http://schemas.microsoft.com/office/drawing/2014/main" id="{D3FDD3E9-FF21-98D6-00B7-729366BD0DE7}"/>
              </a:ext>
            </a:extLst>
          </p:cNvPr>
          <p:cNvSpPr/>
          <p:nvPr userDrawn="1"/>
        </p:nvSpPr>
        <p:spPr>
          <a:xfrm>
            <a:off x="5191200" y="637200"/>
            <a:ext cx="1800000" cy="1252800"/>
          </a:xfrm>
          <a:prstGeom prst="roundRect">
            <a:avLst>
              <a:gd name="adj" fmla="val 7012"/>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A3C63A33-73FF-4677-F669-AEC13AECB120}"/>
              </a:ext>
            </a:extLst>
          </p:cNvPr>
          <p:cNvSpPr/>
          <p:nvPr userDrawn="1"/>
        </p:nvSpPr>
        <p:spPr>
          <a:xfrm>
            <a:off x="323998" y="2816963"/>
            <a:ext cx="3528000" cy="1332000"/>
          </a:xfrm>
          <a:prstGeom prst="roundRect">
            <a:avLst>
              <a:gd name="adj" fmla="val 701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9">
            <a:extLst>
              <a:ext uri="{FF2B5EF4-FFF2-40B4-BE49-F238E27FC236}">
                <a16:creationId xmlns:a16="http://schemas.microsoft.com/office/drawing/2014/main" id="{1D96D0CF-5EE3-C1FA-9325-4A8D55B41F8C}"/>
              </a:ext>
            </a:extLst>
          </p:cNvPr>
          <p:cNvSpPr>
            <a:spLocks noGrp="1"/>
          </p:cNvSpPr>
          <p:nvPr>
            <p:ph type="body" sz="quarter" idx="13" hasCustomPrompt="1"/>
          </p:nvPr>
        </p:nvSpPr>
        <p:spPr>
          <a:xfrm>
            <a:off x="503238" y="2863278"/>
            <a:ext cx="3260894" cy="1239371"/>
          </a:xfrm>
        </p:spPr>
        <p:txBody>
          <a:bodyPr anchor="ctr" anchorCtr="0"/>
          <a:lstStyle>
            <a:lvl1pPr marL="0" indent="-180000">
              <a:lnSpc>
                <a:spcPts val="2200"/>
              </a:lnSpc>
              <a:spcBef>
                <a:spcPts val="200"/>
              </a:spcBef>
              <a:buNone/>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
        <p:nvSpPr>
          <p:cNvPr id="13" name="Rounded Rectangle 12">
            <a:extLst>
              <a:ext uri="{FF2B5EF4-FFF2-40B4-BE49-F238E27FC236}">
                <a16:creationId xmlns:a16="http://schemas.microsoft.com/office/drawing/2014/main" id="{63371150-CC97-8761-95B5-12DEFD7D5738}"/>
              </a:ext>
            </a:extLst>
          </p:cNvPr>
          <p:cNvSpPr/>
          <p:nvPr userDrawn="1"/>
        </p:nvSpPr>
        <p:spPr>
          <a:xfrm>
            <a:off x="323998" y="4320000"/>
            <a:ext cx="3528000" cy="1332000"/>
          </a:xfrm>
          <a:prstGeom prst="roundRect">
            <a:avLst>
              <a:gd name="adj" fmla="val 701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9">
            <a:extLst>
              <a:ext uri="{FF2B5EF4-FFF2-40B4-BE49-F238E27FC236}">
                <a16:creationId xmlns:a16="http://schemas.microsoft.com/office/drawing/2014/main" id="{3E427612-51C5-200D-D217-6E85EBCD6BC8}"/>
              </a:ext>
            </a:extLst>
          </p:cNvPr>
          <p:cNvSpPr>
            <a:spLocks noGrp="1"/>
          </p:cNvSpPr>
          <p:nvPr>
            <p:ph type="body" sz="quarter" idx="14" hasCustomPrompt="1"/>
          </p:nvPr>
        </p:nvSpPr>
        <p:spPr>
          <a:xfrm>
            <a:off x="503238" y="4366315"/>
            <a:ext cx="3260894" cy="1239371"/>
          </a:xfrm>
        </p:spPr>
        <p:txBody>
          <a:bodyPr anchor="ctr" anchorCtr="0"/>
          <a:lstStyle>
            <a:lvl1pPr marL="0" indent="-180000">
              <a:lnSpc>
                <a:spcPts val="2200"/>
              </a:lnSpc>
              <a:spcBef>
                <a:spcPts val="200"/>
              </a:spcBef>
              <a:buNone/>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
        <p:nvSpPr>
          <p:cNvPr id="16" name="Triangle 15">
            <a:extLst>
              <a:ext uri="{FF2B5EF4-FFF2-40B4-BE49-F238E27FC236}">
                <a16:creationId xmlns:a16="http://schemas.microsoft.com/office/drawing/2014/main" id="{1C3736E2-E97D-98C0-C619-5D910CAA4CFD}"/>
              </a:ext>
            </a:extLst>
          </p:cNvPr>
          <p:cNvSpPr/>
          <p:nvPr userDrawn="1"/>
        </p:nvSpPr>
        <p:spPr>
          <a:xfrm rot="5400000">
            <a:off x="2379466" y="3014962"/>
            <a:ext cx="4338068" cy="936000"/>
          </a:xfrm>
          <a:prstGeom prst="triangle">
            <a:avLst/>
          </a:prstGeom>
          <a:solidFill>
            <a:schemeClr val="accent5">
              <a:alpha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9">
            <a:extLst>
              <a:ext uri="{FF2B5EF4-FFF2-40B4-BE49-F238E27FC236}">
                <a16:creationId xmlns:a16="http://schemas.microsoft.com/office/drawing/2014/main" id="{3978F0C1-8D72-2836-4FD8-2D5F621A22FF}"/>
              </a:ext>
            </a:extLst>
          </p:cNvPr>
          <p:cNvSpPr>
            <a:spLocks noGrp="1"/>
          </p:cNvSpPr>
          <p:nvPr>
            <p:ph type="body" sz="quarter" idx="15" hasCustomPrompt="1"/>
          </p:nvPr>
        </p:nvSpPr>
        <p:spPr>
          <a:xfrm>
            <a:off x="5371200" y="745724"/>
            <a:ext cx="1565259" cy="1125919"/>
          </a:xfrm>
        </p:spPr>
        <p:txBody>
          <a:bodyPr anchor="t" anchorCtr="0"/>
          <a:lstStyle>
            <a:lvl1pPr marL="180000" indent="-180000">
              <a:lnSpc>
                <a:spcPts val="2200"/>
              </a:lnSpc>
              <a:spcBef>
                <a:spcPts val="200"/>
              </a:spcBef>
              <a:buNone/>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
        <p:nvSpPr>
          <p:cNvPr id="24" name="Text Placeholder 9">
            <a:extLst>
              <a:ext uri="{FF2B5EF4-FFF2-40B4-BE49-F238E27FC236}">
                <a16:creationId xmlns:a16="http://schemas.microsoft.com/office/drawing/2014/main" id="{38CA0461-C679-84AA-5B66-F9CAD42FAC30}"/>
              </a:ext>
            </a:extLst>
          </p:cNvPr>
          <p:cNvSpPr>
            <a:spLocks noGrp="1"/>
          </p:cNvSpPr>
          <p:nvPr>
            <p:ph type="body" sz="quarter" idx="16" hasCustomPrompt="1"/>
          </p:nvPr>
        </p:nvSpPr>
        <p:spPr>
          <a:xfrm>
            <a:off x="7200000" y="745724"/>
            <a:ext cx="4562913" cy="1125919"/>
          </a:xfrm>
        </p:spPr>
        <p:txBody>
          <a:bodyPr anchor="t" anchorCtr="0"/>
          <a:lstStyle>
            <a:lvl1pPr marL="180000" indent="-180000">
              <a:lnSpc>
                <a:spcPts val="2200"/>
              </a:lnSpc>
              <a:spcBef>
                <a:spcPts val="200"/>
              </a:spcBef>
              <a:buFont typeface="Arial" panose="020B0604020202020204" pitchFamily="34" charset="0"/>
              <a:buChar char="•"/>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
        <p:nvSpPr>
          <p:cNvPr id="25" name="Rounded Rectangle 24">
            <a:extLst>
              <a:ext uri="{FF2B5EF4-FFF2-40B4-BE49-F238E27FC236}">
                <a16:creationId xmlns:a16="http://schemas.microsoft.com/office/drawing/2014/main" id="{5B7C70BF-7681-F762-7A27-47858BAFAB04}"/>
              </a:ext>
            </a:extLst>
          </p:cNvPr>
          <p:cNvSpPr/>
          <p:nvPr userDrawn="1"/>
        </p:nvSpPr>
        <p:spPr>
          <a:xfrm>
            <a:off x="6025700" y="1890000"/>
            <a:ext cx="5842299" cy="1252800"/>
          </a:xfrm>
          <a:prstGeom prst="roundRect">
            <a:avLst>
              <a:gd name="adj" fmla="val 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a:extLst>
              <a:ext uri="{FF2B5EF4-FFF2-40B4-BE49-F238E27FC236}">
                <a16:creationId xmlns:a16="http://schemas.microsoft.com/office/drawing/2014/main" id="{20FDEB69-7E7B-CFEF-C8DB-1391AB072EFA}"/>
              </a:ext>
            </a:extLst>
          </p:cNvPr>
          <p:cNvSpPr/>
          <p:nvPr userDrawn="1"/>
        </p:nvSpPr>
        <p:spPr>
          <a:xfrm>
            <a:off x="6025700" y="1890000"/>
            <a:ext cx="5842299" cy="1252800"/>
          </a:xfrm>
          <a:prstGeom prst="roundRect">
            <a:avLst>
              <a:gd name="adj" fmla="val 0"/>
            </a:avLst>
          </a:prstGeom>
          <a:solidFill>
            <a:schemeClr val="accent1">
              <a:alpha val="1985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a:extLst>
              <a:ext uri="{FF2B5EF4-FFF2-40B4-BE49-F238E27FC236}">
                <a16:creationId xmlns:a16="http://schemas.microsoft.com/office/drawing/2014/main" id="{58D995CD-4B81-2D58-7077-C93EEB16C0B6}"/>
              </a:ext>
            </a:extLst>
          </p:cNvPr>
          <p:cNvSpPr/>
          <p:nvPr userDrawn="1"/>
        </p:nvSpPr>
        <p:spPr>
          <a:xfrm>
            <a:off x="5191200" y="1890000"/>
            <a:ext cx="1800000" cy="1252800"/>
          </a:xfrm>
          <a:prstGeom prst="roundRect">
            <a:avLst>
              <a:gd name="adj" fmla="val 7012"/>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9">
            <a:extLst>
              <a:ext uri="{FF2B5EF4-FFF2-40B4-BE49-F238E27FC236}">
                <a16:creationId xmlns:a16="http://schemas.microsoft.com/office/drawing/2014/main" id="{0BA0AAE2-83DE-0CB3-2EB8-C2C942F1BAFF}"/>
              </a:ext>
            </a:extLst>
          </p:cNvPr>
          <p:cNvSpPr>
            <a:spLocks noGrp="1"/>
          </p:cNvSpPr>
          <p:nvPr>
            <p:ph type="body" sz="quarter" idx="17" hasCustomPrompt="1"/>
          </p:nvPr>
        </p:nvSpPr>
        <p:spPr>
          <a:xfrm>
            <a:off x="5371200" y="1998524"/>
            <a:ext cx="1565259" cy="1125919"/>
          </a:xfrm>
        </p:spPr>
        <p:txBody>
          <a:bodyPr anchor="t" anchorCtr="0"/>
          <a:lstStyle>
            <a:lvl1pPr marL="180000" indent="-180000">
              <a:lnSpc>
                <a:spcPts val="2200"/>
              </a:lnSpc>
              <a:spcBef>
                <a:spcPts val="200"/>
              </a:spcBef>
              <a:buNone/>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
        <p:nvSpPr>
          <p:cNvPr id="29" name="Text Placeholder 9">
            <a:extLst>
              <a:ext uri="{FF2B5EF4-FFF2-40B4-BE49-F238E27FC236}">
                <a16:creationId xmlns:a16="http://schemas.microsoft.com/office/drawing/2014/main" id="{8706F8EF-D323-9CD8-15F4-5432191A226D}"/>
              </a:ext>
            </a:extLst>
          </p:cNvPr>
          <p:cNvSpPr>
            <a:spLocks noGrp="1"/>
          </p:cNvSpPr>
          <p:nvPr>
            <p:ph type="body" sz="quarter" idx="18" hasCustomPrompt="1"/>
          </p:nvPr>
        </p:nvSpPr>
        <p:spPr>
          <a:xfrm>
            <a:off x="7200000" y="1998524"/>
            <a:ext cx="4562913" cy="1125919"/>
          </a:xfrm>
        </p:spPr>
        <p:txBody>
          <a:bodyPr anchor="t" anchorCtr="0"/>
          <a:lstStyle>
            <a:lvl1pPr marL="180000" indent="-180000">
              <a:lnSpc>
                <a:spcPts val="2200"/>
              </a:lnSpc>
              <a:spcBef>
                <a:spcPts val="200"/>
              </a:spcBef>
              <a:buFont typeface="Arial" panose="020B0604020202020204" pitchFamily="34" charset="0"/>
              <a:buChar char="•"/>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
        <p:nvSpPr>
          <p:cNvPr id="34" name="Rounded Rectangle 33">
            <a:extLst>
              <a:ext uri="{FF2B5EF4-FFF2-40B4-BE49-F238E27FC236}">
                <a16:creationId xmlns:a16="http://schemas.microsoft.com/office/drawing/2014/main" id="{872C2BD5-3A95-AAA0-D34F-C1B88D88BFC0}"/>
              </a:ext>
            </a:extLst>
          </p:cNvPr>
          <p:cNvSpPr/>
          <p:nvPr userDrawn="1"/>
        </p:nvSpPr>
        <p:spPr>
          <a:xfrm>
            <a:off x="6025700" y="3146396"/>
            <a:ext cx="5842299" cy="1252800"/>
          </a:xfrm>
          <a:prstGeom prst="roundRect">
            <a:avLst>
              <a:gd name="adj" fmla="val 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ed Rectangle 34">
            <a:extLst>
              <a:ext uri="{FF2B5EF4-FFF2-40B4-BE49-F238E27FC236}">
                <a16:creationId xmlns:a16="http://schemas.microsoft.com/office/drawing/2014/main" id="{F1BC0785-F813-143F-EEF2-C8C5BB87EB8B}"/>
              </a:ext>
            </a:extLst>
          </p:cNvPr>
          <p:cNvSpPr/>
          <p:nvPr userDrawn="1"/>
        </p:nvSpPr>
        <p:spPr>
          <a:xfrm>
            <a:off x="6025700" y="3146396"/>
            <a:ext cx="5842299" cy="1252800"/>
          </a:xfrm>
          <a:prstGeom prst="roundRect">
            <a:avLst>
              <a:gd name="adj" fmla="val 0"/>
            </a:avLst>
          </a:prstGeom>
          <a:solidFill>
            <a:schemeClr val="accent2">
              <a:alpha val="1985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a:extLst>
              <a:ext uri="{FF2B5EF4-FFF2-40B4-BE49-F238E27FC236}">
                <a16:creationId xmlns:a16="http://schemas.microsoft.com/office/drawing/2014/main" id="{1BDD38BE-4CF6-4A81-AB0E-9683EDD64C4F}"/>
              </a:ext>
            </a:extLst>
          </p:cNvPr>
          <p:cNvSpPr/>
          <p:nvPr userDrawn="1"/>
        </p:nvSpPr>
        <p:spPr>
          <a:xfrm>
            <a:off x="5191200" y="3146396"/>
            <a:ext cx="1800000" cy="1252800"/>
          </a:xfrm>
          <a:prstGeom prst="roundRect">
            <a:avLst>
              <a:gd name="adj" fmla="val 701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9">
            <a:extLst>
              <a:ext uri="{FF2B5EF4-FFF2-40B4-BE49-F238E27FC236}">
                <a16:creationId xmlns:a16="http://schemas.microsoft.com/office/drawing/2014/main" id="{BCF95621-5F11-1C24-D806-C02699CED774}"/>
              </a:ext>
            </a:extLst>
          </p:cNvPr>
          <p:cNvSpPr>
            <a:spLocks noGrp="1"/>
          </p:cNvSpPr>
          <p:nvPr>
            <p:ph type="body" sz="quarter" idx="19" hasCustomPrompt="1"/>
          </p:nvPr>
        </p:nvSpPr>
        <p:spPr>
          <a:xfrm>
            <a:off x="5371200" y="3254920"/>
            <a:ext cx="1565259" cy="1125919"/>
          </a:xfrm>
        </p:spPr>
        <p:txBody>
          <a:bodyPr anchor="t" anchorCtr="0"/>
          <a:lstStyle>
            <a:lvl1pPr marL="180000" indent="-180000">
              <a:lnSpc>
                <a:spcPts val="2200"/>
              </a:lnSpc>
              <a:spcBef>
                <a:spcPts val="200"/>
              </a:spcBef>
              <a:buNone/>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
        <p:nvSpPr>
          <p:cNvPr id="38" name="Text Placeholder 9">
            <a:extLst>
              <a:ext uri="{FF2B5EF4-FFF2-40B4-BE49-F238E27FC236}">
                <a16:creationId xmlns:a16="http://schemas.microsoft.com/office/drawing/2014/main" id="{34313886-B369-B156-9E71-3B98D07E4ADB}"/>
              </a:ext>
            </a:extLst>
          </p:cNvPr>
          <p:cNvSpPr>
            <a:spLocks noGrp="1"/>
          </p:cNvSpPr>
          <p:nvPr>
            <p:ph type="body" sz="quarter" idx="20" hasCustomPrompt="1"/>
          </p:nvPr>
        </p:nvSpPr>
        <p:spPr>
          <a:xfrm>
            <a:off x="7200000" y="3254920"/>
            <a:ext cx="4562913" cy="1125919"/>
          </a:xfrm>
        </p:spPr>
        <p:txBody>
          <a:bodyPr anchor="t" anchorCtr="0"/>
          <a:lstStyle>
            <a:lvl1pPr marL="180000" indent="-180000">
              <a:lnSpc>
                <a:spcPts val="2200"/>
              </a:lnSpc>
              <a:spcBef>
                <a:spcPts val="200"/>
              </a:spcBef>
              <a:buFont typeface="Arial" panose="020B0604020202020204" pitchFamily="34" charset="0"/>
              <a:buChar char="•"/>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
        <p:nvSpPr>
          <p:cNvPr id="39" name="Rounded Rectangle 38">
            <a:extLst>
              <a:ext uri="{FF2B5EF4-FFF2-40B4-BE49-F238E27FC236}">
                <a16:creationId xmlns:a16="http://schemas.microsoft.com/office/drawing/2014/main" id="{EFEC71BB-0F61-80FB-3947-9976D2780C2C}"/>
              </a:ext>
            </a:extLst>
          </p:cNvPr>
          <p:cNvSpPr/>
          <p:nvPr userDrawn="1"/>
        </p:nvSpPr>
        <p:spPr>
          <a:xfrm>
            <a:off x="6025700" y="4399196"/>
            <a:ext cx="5842299" cy="1252800"/>
          </a:xfrm>
          <a:prstGeom prst="roundRect">
            <a:avLst>
              <a:gd name="adj" fmla="val 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a:extLst>
              <a:ext uri="{FF2B5EF4-FFF2-40B4-BE49-F238E27FC236}">
                <a16:creationId xmlns:a16="http://schemas.microsoft.com/office/drawing/2014/main" id="{BC580A2C-76F6-019E-CF64-964A013ECF6A}"/>
              </a:ext>
            </a:extLst>
          </p:cNvPr>
          <p:cNvSpPr/>
          <p:nvPr userDrawn="1"/>
        </p:nvSpPr>
        <p:spPr>
          <a:xfrm>
            <a:off x="6025700" y="4399196"/>
            <a:ext cx="5842299" cy="1252800"/>
          </a:xfrm>
          <a:prstGeom prst="roundRect">
            <a:avLst>
              <a:gd name="adj" fmla="val 0"/>
            </a:avLst>
          </a:prstGeom>
          <a:solidFill>
            <a:schemeClr val="accent3">
              <a:alpha val="1985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ounded Rectangle 40">
            <a:extLst>
              <a:ext uri="{FF2B5EF4-FFF2-40B4-BE49-F238E27FC236}">
                <a16:creationId xmlns:a16="http://schemas.microsoft.com/office/drawing/2014/main" id="{C3F3CE7D-E596-93EC-32D4-020F3E74144B}"/>
              </a:ext>
            </a:extLst>
          </p:cNvPr>
          <p:cNvSpPr/>
          <p:nvPr userDrawn="1"/>
        </p:nvSpPr>
        <p:spPr>
          <a:xfrm>
            <a:off x="5191200" y="4399196"/>
            <a:ext cx="1800000" cy="1252800"/>
          </a:xfrm>
          <a:prstGeom prst="roundRect">
            <a:avLst>
              <a:gd name="adj" fmla="val 7012"/>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9">
            <a:extLst>
              <a:ext uri="{FF2B5EF4-FFF2-40B4-BE49-F238E27FC236}">
                <a16:creationId xmlns:a16="http://schemas.microsoft.com/office/drawing/2014/main" id="{772DCF54-4569-535E-151C-27D94AC1836C}"/>
              </a:ext>
            </a:extLst>
          </p:cNvPr>
          <p:cNvSpPr>
            <a:spLocks noGrp="1"/>
          </p:cNvSpPr>
          <p:nvPr>
            <p:ph type="body" sz="quarter" idx="21" hasCustomPrompt="1"/>
          </p:nvPr>
        </p:nvSpPr>
        <p:spPr>
          <a:xfrm>
            <a:off x="5371200" y="4507720"/>
            <a:ext cx="1565259" cy="1125919"/>
          </a:xfrm>
        </p:spPr>
        <p:txBody>
          <a:bodyPr anchor="t" anchorCtr="0"/>
          <a:lstStyle>
            <a:lvl1pPr marL="180000" indent="-180000">
              <a:lnSpc>
                <a:spcPts val="2200"/>
              </a:lnSpc>
              <a:spcBef>
                <a:spcPts val="200"/>
              </a:spcBef>
              <a:buNone/>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
        <p:nvSpPr>
          <p:cNvPr id="43" name="Text Placeholder 9">
            <a:extLst>
              <a:ext uri="{FF2B5EF4-FFF2-40B4-BE49-F238E27FC236}">
                <a16:creationId xmlns:a16="http://schemas.microsoft.com/office/drawing/2014/main" id="{9D69FB02-9FDA-1E0C-1478-2C1858998C8F}"/>
              </a:ext>
            </a:extLst>
          </p:cNvPr>
          <p:cNvSpPr>
            <a:spLocks noGrp="1"/>
          </p:cNvSpPr>
          <p:nvPr>
            <p:ph type="body" sz="quarter" idx="22" hasCustomPrompt="1"/>
          </p:nvPr>
        </p:nvSpPr>
        <p:spPr>
          <a:xfrm>
            <a:off x="7200000" y="4507720"/>
            <a:ext cx="4562913" cy="1125919"/>
          </a:xfrm>
        </p:spPr>
        <p:txBody>
          <a:bodyPr anchor="t" anchorCtr="0"/>
          <a:lstStyle>
            <a:lvl1pPr marL="180000" indent="-180000">
              <a:lnSpc>
                <a:spcPts val="2200"/>
              </a:lnSpc>
              <a:spcBef>
                <a:spcPts val="200"/>
              </a:spcBef>
              <a:buFont typeface="Arial" panose="020B0604020202020204" pitchFamily="34" charset="0"/>
              <a:buChar char="•"/>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Tree>
    <p:extLst>
      <p:ext uri="{BB962C8B-B14F-4D97-AF65-F5344CB8AC3E}">
        <p14:creationId xmlns:p14="http://schemas.microsoft.com/office/powerpoint/2010/main" val="38050314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hart">
    <p:bg>
      <p:bgPr>
        <a:solidFill>
          <a:schemeClr val="accent5"/>
        </a:solidFill>
        <a:effectLst/>
      </p:bgPr>
    </p:bg>
    <p:spTree>
      <p:nvGrpSpPr>
        <p:cNvPr id="1" name=""/>
        <p:cNvGrpSpPr/>
        <p:nvPr/>
      </p:nvGrpSpPr>
      <p:grpSpPr>
        <a:xfrm>
          <a:off x="0" y="0"/>
          <a:ext cx="0" cy="0"/>
          <a:chOff x="0" y="0"/>
          <a:chExt cx="0" cy="0"/>
        </a:xfrm>
      </p:grpSpPr>
      <p:sp>
        <p:nvSpPr>
          <p:cNvPr id="22" name="Rounded Rectangle 21">
            <a:extLst>
              <a:ext uri="{FF2B5EF4-FFF2-40B4-BE49-F238E27FC236}">
                <a16:creationId xmlns:a16="http://schemas.microsoft.com/office/drawing/2014/main" id="{E70FE4A4-8E08-0FDC-596C-8BB7E29E97DA}"/>
              </a:ext>
            </a:extLst>
          </p:cNvPr>
          <p:cNvSpPr/>
          <p:nvPr userDrawn="1"/>
        </p:nvSpPr>
        <p:spPr>
          <a:xfrm>
            <a:off x="6025700" y="637200"/>
            <a:ext cx="5842299" cy="1252800"/>
          </a:xfrm>
          <a:prstGeom prst="roundRect">
            <a:avLst>
              <a:gd name="adj" fmla="val 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2B0009D9-A01E-10C3-BB7E-7685DA7C0A86}"/>
              </a:ext>
            </a:extLst>
          </p:cNvPr>
          <p:cNvSpPr/>
          <p:nvPr userDrawn="1"/>
        </p:nvSpPr>
        <p:spPr>
          <a:xfrm>
            <a:off x="6025700" y="637200"/>
            <a:ext cx="5842299" cy="1252800"/>
          </a:xfrm>
          <a:prstGeom prst="roundRect">
            <a:avLst>
              <a:gd name="adj" fmla="val 0"/>
            </a:avLst>
          </a:prstGeom>
          <a:solidFill>
            <a:schemeClr val="bg2">
              <a:alpha val="1985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85290F-2AB7-7D4A-94AB-E73041E1DAA0}"/>
              </a:ext>
            </a:extLst>
          </p:cNvPr>
          <p:cNvSpPr>
            <a:spLocks noGrp="1"/>
          </p:cNvSpPr>
          <p:nvPr>
            <p:ph type="title"/>
          </p:nvPr>
        </p:nvSpPr>
        <p:spPr>
          <a:xfrm>
            <a:off x="324000" y="648001"/>
            <a:ext cx="4762905" cy="456900"/>
          </a:xfrm>
        </p:spPr>
        <p:txBody>
          <a:bodyPr/>
          <a:lstStyle/>
          <a:p>
            <a:r>
              <a:rPr lang="en-GB"/>
              <a:t>Click to edit Master title style</a:t>
            </a:r>
            <a:endParaRPr lang="en-US"/>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tx1">
                <a:alpha val="1993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tx1">
                <a:alpha val="19930"/>
              </a:schemeClr>
            </a:solidFill>
          </a:ln>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DCB39695-AB43-FF57-A508-FF60A78A0AD1}"/>
              </a:ext>
            </a:extLst>
          </p:cNvPr>
          <p:cNvSpPr/>
          <p:nvPr userDrawn="1"/>
        </p:nvSpPr>
        <p:spPr>
          <a:xfrm>
            <a:off x="323998" y="1313926"/>
            <a:ext cx="3528000" cy="1332000"/>
          </a:xfrm>
          <a:prstGeom prst="roundRect">
            <a:avLst>
              <a:gd name="adj" fmla="val 7012"/>
            </a:avLst>
          </a:prstGeom>
          <a:solidFill>
            <a:schemeClr val="tx1">
              <a:alpha val="225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7023FFF5-AE79-CD91-D68E-9F28CA7C1272}"/>
              </a:ext>
            </a:extLst>
          </p:cNvPr>
          <p:cNvSpPr>
            <a:spLocks noGrp="1"/>
          </p:cNvSpPr>
          <p:nvPr>
            <p:ph type="body" sz="quarter" idx="12" hasCustomPrompt="1"/>
          </p:nvPr>
        </p:nvSpPr>
        <p:spPr>
          <a:xfrm>
            <a:off x="503238" y="1360241"/>
            <a:ext cx="3260894" cy="1239371"/>
          </a:xfrm>
        </p:spPr>
        <p:txBody>
          <a:bodyPr anchor="ctr" anchorCtr="0"/>
          <a:lstStyle>
            <a:lvl1pPr marL="0" indent="-180000">
              <a:lnSpc>
                <a:spcPts val="2200"/>
              </a:lnSpc>
              <a:spcBef>
                <a:spcPts val="200"/>
              </a:spcBef>
              <a:buNone/>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
        <p:nvSpPr>
          <p:cNvPr id="11" name="Rounded Rectangle 10">
            <a:extLst>
              <a:ext uri="{FF2B5EF4-FFF2-40B4-BE49-F238E27FC236}">
                <a16:creationId xmlns:a16="http://schemas.microsoft.com/office/drawing/2014/main" id="{D3FDD3E9-FF21-98D6-00B7-729366BD0DE7}"/>
              </a:ext>
            </a:extLst>
          </p:cNvPr>
          <p:cNvSpPr/>
          <p:nvPr userDrawn="1"/>
        </p:nvSpPr>
        <p:spPr>
          <a:xfrm>
            <a:off x="5191200" y="637200"/>
            <a:ext cx="1800000" cy="1252800"/>
          </a:xfrm>
          <a:prstGeom prst="roundRect">
            <a:avLst>
              <a:gd name="adj" fmla="val 7012"/>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A3C63A33-73FF-4677-F669-AEC13AECB120}"/>
              </a:ext>
            </a:extLst>
          </p:cNvPr>
          <p:cNvSpPr/>
          <p:nvPr userDrawn="1"/>
        </p:nvSpPr>
        <p:spPr>
          <a:xfrm>
            <a:off x="323998" y="2816963"/>
            <a:ext cx="3528000" cy="1332000"/>
          </a:xfrm>
          <a:prstGeom prst="roundRect">
            <a:avLst>
              <a:gd name="adj" fmla="val 7012"/>
            </a:avLst>
          </a:prstGeom>
          <a:solidFill>
            <a:schemeClr val="tx1">
              <a:alpha val="225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9">
            <a:extLst>
              <a:ext uri="{FF2B5EF4-FFF2-40B4-BE49-F238E27FC236}">
                <a16:creationId xmlns:a16="http://schemas.microsoft.com/office/drawing/2014/main" id="{1D96D0CF-5EE3-C1FA-9325-4A8D55B41F8C}"/>
              </a:ext>
            </a:extLst>
          </p:cNvPr>
          <p:cNvSpPr>
            <a:spLocks noGrp="1"/>
          </p:cNvSpPr>
          <p:nvPr>
            <p:ph type="body" sz="quarter" idx="13" hasCustomPrompt="1"/>
          </p:nvPr>
        </p:nvSpPr>
        <p:spPr>
          <a:xfrm>
            <a:off x="503238" y="2863278"/>
            <a:ext cx="3260894" cy="1239371"/>
          </a:xfrm>
        </p:spPr>
        <p:txBody>
          <a:bodyPr anchor="ctr" anchorCtr="0"/>
          <a:lstStyle>
            <a:lvl1pPr marL="0" indent="-180000">
              <a:lnSpc>
                <a:spcPts val="2200"/>
              </a:lnSpc>
              <a:spcBef>
                <a:spcPts val="200"/>
              </a:spcBef>
              <a:buNone/>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
        <p:nvSpPr>
          <p:cNvPr id="13" name="Rounded Rectangle 12">
            <a:extLst>
              <a:ext uri="{FF2B5EF4-FFF2-40B4-BE49-F238E27FC236}">
                <a16:creationId xmlns:a16="http://schemas.microsoft.com/office/drawing/2014/main" id="{63371150-CC97-8761-95B5-12DEFD7D5738}"/>
              </a:ext>
            </a:extLst>
          </p:cNvPr>
          <p:cNvSpPr/>
          <p:nvPr userDrawn="1"/>
        </p:nvSpPr>
        <p:spPr>
          <a:xfrm>
            <a:off x="323998" y="4320000"/>
            <a:ext cx="3528000" cy="1332000"/>
          </a:xfrm>
          <a:prstGeom prst="roundRect">
            <a:avLst>
              <a:gd name="adj" fmla="val 7012"/>
            </a:avLst>
          </a:prstGeom>
          <a:solidFill>
            <a:schemeClr val="tx1">
              <a:alpha val="225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9">
            <a:extLst>
              <a:ext uri="{FF2B5EF4-FFF2-40B4-BE49-F238E27FC236}">
                <a16:creationId xmlns:a16="http://schemas.microsoft.com/office/drawing/2014/main" id="{3E427612-51C5-200D-D217-6E85EBCD6BC8}"/>
              </a:ext>
            </a:extLst>
          </p:cNvPr>
          <p:cNvSpPr>
            <a:spLocks noGrp="1"/>
          </p:cNvSpPr>
          <p:nvPr>
            <p:ph type="body" sz="quarter" idx="14" hasCustomPrompt="1"/>
          </p:nvPr>
        </p:nvSpPr>
        <p:spPr>
          <a:xfrm>
            <a:off x="503238" y="4366315"/>
            <a:ext cx="3260894" cy="1239371"/>
          </a:xfrm>
        </p:spPr>
        <p:txBody>
          <a:bodyPr anchor="ctr" anchorCtr="0"/>
          <a:lstStyle>
            <a:lvl1pPr marL="0" indent="-180000">
              <a:lnSpc>
                <a:spcPts val="2200"/>
              </a:lnSpc>
              <a:spcBef>
                <a:spcPts val="200"/>
              </a:spcBef>
              <a:buNone/>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
        <p:nvSpPr>
          <p:cNvPr id="16" name="Triangle 15">
            <a:extLst>
              <a:ext uri="{FF2B5EF4-FFF2-40B4-BE49-F238E27FC236}">
                <a16:creationId xmlns:a16="http://schemas.microsoft.com/office/drawing/2014/main" id="{1C3736E2-E97D-98C0-C619-5D910CAA4CFD}"/>
              </a:ext>
            </a:extLst>
          </p:cNvPr>
          <p:cNvSpPr/>
          <p:nvPr userDrawn="1"/>
        </p:nvSpPr>
        <p:spPr>
          <a:xfrm rot="5400000">
            <a:off x="2379466" y="3014962"/>
            <a:ext cx="4338068" cy="936000"/>
          </a:xfrm>
          <a:prstGeom prst="triangle">
            <a:avLst/>
          </a:prstGeom>
          <a:solidFill>
            <a:schemeClr val="tx1">
              <a:alpha val="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9">
            <a:extLst>
              <a:ext uri="{FF2B5EF4-FFF2-40B4-BE49-F238E27FC236}">
                <a16:creationId xmlns:a16="http://schemas.microsoft.com/office/drawing/2014/main" id="{3978F0C1-8D72-2836-4FD8-2D5F621A22FF}"/>
              </a:ext>
            </a:extLst>
          </p:cNvPr>
          <p:cNvSpPr>
            <a:spLocks noGrp="1"/>
          </p:cNvSpPr>
          <p:nvPr>
            <p:ph type="body" sz="quarter" idx="15" hasCustomPrompt="1"/>
          </p:nvPr>
        </p:nvSpPr>
        <p:spPr>
          <a:xfrm>
            <a:off x="5371200" y="745724"/>
            <a:ext cx="1565259" cy="1125919"/>
          </a:xfrm>
        </p:spPr>
        <p:txBody>
          <a:bodyPr anchor="t" anchorCtr="0"/>
          <a:lstStyle>
            <a:lvl1pPr marL="180000" indent="-180000">
              <a:lnSpc>
                <a:spcPts val="2200"/>
              </a:lnSpc>
              <a:spcBef>
                <a:spcPts val="200"/>
              </a:spcBef>
              <a:buNone/>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
        <p:nvSpPr>
          <p:cNvPr id="24" name="Text Placeholder 9">
            <a:extLst>
              <a:ext uri="{FF2B5EF4-FFF2-40B4-BE49-F238E27FC236}">
                <a16:creationId xmlns:a16="http://schemas.microsoft.com/office/drawing/2014/main" id="{38CA0461-C679-84AA-5B66-F9CAD42FAC30}"/>
              </a:ext>
            </a:extLst>
          </p:cNvPr>
          <p:cNvSpPr>
            <a:spLocks noGrp="1"/>
          </p:cNvSpPr>
          <p:nvPr>
            <p:ph type="body" sz="quarter" idx="16" hasCustomPrompt="1"/>
          </p:nvPr>
        </p:nvSpPr>
        <p:spPr>
          <a:xfrm>
            <a:off x="7200000" y="745724"/>
            <a:ext cx="4562913" cy="1125919"/>
          </a:xfrm>
        </p:spPr>
        <p:txBody>
          <a:bodyPr anchor="t" anchorCtr="0"/>
          <a:lstStyle>
            <a:lvl1pPr marL="180000" indent="-180000">
              <a:lnSpc>
                <a:spcPts val="2200"/>
              </a:lnSpc>
              <a:spcBef>
                <a:spcPts val="200"/>
              </a:spcBef>
              <a:buFont typeface="Arial" panose="020B0604020202020204" pitchFamily="34" charset="0"/>
              <a:buChar char="•"/>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
        <p:nvSpPr>
          <p:cNvPr id="25" name="Rounded Rectangle 24">
            <a:extLst>
              <a:ext uri="{FF2B5EF4-FFF2-40B4-BE49-F238E27FC236}">
                <a16:creationId xmlns:a16="http://schemas.microsoft.com/office/drawing/2014/main" id="{5B7C70BF-7681-F762-7A27-47858BAFAB04}"/>
              </a:ext>
            </a:extLst>
          </p:cNvPr>
          <p:cNvSpPr/>
          <p:nvPr userDrawn="1"/>
        </p:nvSpPr>
        <p:spPr>
          <a:xfrm>
            <a:off x="6025700" y="1890000"/>
            <a:ext cx="5842299" cy="1252800"/>
          </a:xfrm>
          <a:prstGeom prst="roundRect">
            <a:avLst>
              <a:gd name="adj" fmla="val 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a:extLst>
              <a:ext uri="{FF2B5EF4-FFF2-40B4-BE49-F238E27FC236}">
                <a16:creationId xmlns:a16="http://schemas.microsoft.com/office/drawing/2014/main" id="{20FDEB69-7E7B-CFEF-C8DB-1391AB072EFA}"/>
              </a:ext>
            </a:extLst>
          </p:cNvPr>
          <p:cNvSpPr/>
          <p:nvPr userDrawn="1"/>
        </p:nvSpPr>
        <p:spPr>
          <a:xfrm>
            <a:off x="6025700" y="1890000"/>
            <a:ext cx="5842299" cy="1252800"/>
          </a:xfrm>
          <a:prstGeom prst="roundRect">
            <a:avLst>
              <a:gd name="adj" fmla="val 0"/>
            </a:avLst>
          </a:prstGeom>
          <a:solidFill>
            <a:schemeClr val="accent1">
              <a:alpha val="1985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a:extLst>
              <a:ext uri="{FF2B5EF4-FFF2-40B4-BE49-F238E27FC236}">
                <a16:creationId xmlns:a16="http://schemas.microsoft.com/office/drawing/2014/main" id="{58D995CD-4B81-2D58-7077-C93EEB16C0B6}"/>
              </a:ext>
            </a:extLst>
          </p:cNvPr>
          <p:cNvSpPr/>
          <p:nvPr userDrawn="1"/>
        </p:nvSpPr>
        <p:spPr>
          <a:xfrm>
            <a:off x="5191200" y="1890000"/>
            <a:ext cx="1800000" cy="1252800"/>
          </a:xfrm>
          <a:prstGeom prst="roundRect">
            <a:avLst>
              <a:gd name="adj" fmla="val 7012"/>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9">
            <a:extLst>
              <a:ext uri="{FF2B5EF4-FFF2-40B4-BE49-F238E27FC236}">
                <a16:creationId xmlns:a16="http://schemas.microsoft.com/office/drawing/2014/main" id="{0BA0AAE2-83DE-0CB3-2EB8-C2C942F1BAFF}"/>
              </a:ext>
            </a:extLst>
          </p:cNvPr>
          <p:cNvSpPr>
            <a:spLocks noGrp="1"/>
          </p:cNvSpPr>
          <p:nvPr>
            <p:ph type="body" sz="quarter" idx="17" hasCustomPrompt="1"/>
          </p:nvPr>
        </p:nvSpPr>
        <p:spPr>
          <a:xfrm>
            <a:off x="5371200" y="1998524"/>
            <a:ext cx="1565259" cy="1125919"/>
          </a:xfrm>
        </p:spPr>
        <p:txBody>
          <a:bodyPr anchor="t" anchorCtr="0"/>
          <a:lstStyle>
            <a:lvl1pPr marL="180000" indent="-180000">
              <a:lnSpc>
                <a:spcPts val="2200"/>
              </a:lnSpc>
              <a:spcBef>
                <a:spcPts val="200"/>
              </a:spcBef>
              <a:buNone/>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
        <p:nvSpPr>
          <p:cNvPr id="29" name="Text Placeholder 9">
            <a:extLst>
              <a:ext uri="{FF2B5EF4-FFF2-40B4-BE49-F238E27FC236}">
                <a16:creationId xmlns:a16="http://schemas.microsoft.com/office/drawing/2014/main" id="{8706F8EF-D323-9CD8-15F4-5432191A226D}"/>
              </a:ext>
            </a:extLst>
          </p:cNvPr>
          <p:cNvSpPr>
            <a:spLocks noGrp="1"/>
          </p:cNvSpPr>
          <p:nvPr>
            <p:ph type="body" sz="quarter" idx="18" hasCustomPrompt="1"/>
          </p:nvPr>
        </p:nvSpPr>
        <p:spPr>
          <a:xfrm>
            <a:off x="7200000" y="1998524"/>
            <a:ext cx="4562913" cy="1125919"/>
          </a:xfrm>
        </p:spPr>
        <p:txBody>
          <a:bodyPr anchor="t" anchorCtr="0"/>
          <a:lstStyle>
            <a:lvl1pPr marL="180000" indent="-180000">
              <a:lnSpc>
                <a:spcPts val="2200"/>
              </a:lnSpc>
              <a:spcBef>
                <a:spcPts val="200"/>
              </a:spcBef>
              <a:buFont typeface="Arial" panose="020B0604020202020204" pitchFamily="34" charset="0"/>
              <a:buChar char="•"/>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
        <p:nvSpPr>
          <p:cNvPr id="34" name="Rounded Rectangle 33">
            <a:extLst>
              <a:ext uri="{FF2B5EF4-FFF2-40B4-BE49-F238E27FC236}">
                <a16:creationId xmlns:a16="http://schemas.microsoft.com/office/drawing/2014/main" id="{872C2BD5-3A95-AAA0-D34F-C1B88D88BFC0}"/>
              </a:ext>
            </a:extLst>
          </p:cNvPr>
          <p:cNvSpPr/>
          <p:nvPr userDrawn="1"/>
        </p:nvSpPr>
        <p:spPr>
          <a:xfrm>
            <a:off x="6025700" y="3146396"/>
            <a:ext cx="5842299" cy="1252800"/>
          </a:xfrm>
          <a:prstGeom prst="roundRect">
            <a:avLst>
              <a:gd name="adj" fmla="val 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ed Rectangle 34">
            <a:extLst>
              <a:ext uri="{FF2B5EF4-FFF2-40B4-BE49-F238E27FC236}">
                <a16:creationId xmlns:a16="http://schemas.microsoft.com/office/drawing/2014/main" id="{F1BC0785-F813-143F-EEF2-C8C5BB87EB8B}"/>
              </a:ext>
            </a:extLst>
          </p:cNvPr>
          <p:cNvSpPr/>
          <p:nvPr userDrawn="1"/>
        </p:nvSpPr>
        <p:spPr>
          <a:xfrm>
            <a:off x="6025700" y="3146396"/>
            <a:ext cx="5842299" cy="1252800"/>
          </a:xfrm>
          <a:prstGeom prst="roundRect">
            <a:avLst>
              <a:gd name="adj" fmla="val 0"/>
            </a:avLst>
          </a:prstGeom>
          <a:solidFill>
            <a:schemeClr val="accent2">
              <a:alpha val="1985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a:extLst>
              <a:ext uri="{FF2B5EF4-FFF2-40B4-BE49-F238E27FC236}">
                <a16:creationId xmlns:a16="http://schemas.microsoft.com/office/drawing/2014/main" id="{1BDD38BE-4CF6-4A81-AB0E-9683EDD64C4F}"/>
              </a:ext>
            </a:extLst>
          </p:cNvPr>
          <p:cNvSpPr/>
          <p:nvPr userDrawn="1"/>
        </p:nvSpPr>
        <p:spPr>
          <a:xfrm>
            <a:off x="5191200" y="3146396"/>
            <a:ext cx="1800000" cy="1252800"/>
          </a:xfrm>
          <a:prstGeom prst="roundRect">
            <a:avLst>
              <a:gd name="adj" fmla="val 701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9">
            <a:extLst>
              <a:ext uri="{FF2B5EF4-FFF2-40B4-BE49-F238E27FC236}">
                <a16:creationId xmlns:a16="http://schemas.microsoft.com/office/drawing/2014/main" id="{BCF95621-5F11-1C24-D806-C02699CED774}"/>
              </a:ext>
            </a:extLst>
          </p:cNvPr>
          <p:cNvSpPr>
            <a:spLocks noGrp="1"/>
          </p:cNvSpPr>
          <p:nvPr>
            <p:ph type="body" sz="quarter" idx="19" hasCustomPrompt="1"/>
          </p:nvPr>
        </p:nvSpPr>
        <p:spPr>
          <a:xfrm>
            <a:off x="5371200" y="3254920"/>
            <a:ext cx="1565259" cy="1125919"/>
          </a:xfrm>
        </p:spPr>
        <p:txBody>
          <a:bodyPr anchor="t" anchorCtr="0"/>
          <a:lstStyle>
            <a:lvl1pPr marL="180000" indent="-180000">
              <a:lnSpc>
                <a:spcPts val="2200"/>
              </a:lnSpc>
              <a:spcBef>
                <a:spcPts val="200"/>
              </a:spcBef>
              <a:buNone/>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
        <p:nvSpPr>
          <p:cNvPr id="38" name="Text Placeholder 9">
            <a:extLst>
              <a:ext uri="{FF2B5EF4-FFF2-40B4-BE49-F238E27FC236}">
                <a16:creationId xmlns:a16="http://schemas.microsoft.com/office/drawing/2014/main" id="{34313886-B369-B156-9E71-3B98D07E4ADB}"/>
              </a:ext>
            </a:extLst>
          </p:cNvPr>
          <p:cNvSpPr>
            <a:spLocks noGrp="1"/>
          </p:cNvSpPr>
          <p:nvPr>
            <p:ph type="body" sz="quarter" idx="20" hasCustomPrompt="1"/>
          </p:nvPr>
        </p:nvSpPr>
        <p:spPr>
          <a:xfrm>
            <a:off x="7200000" y="3254920"/>
            <a:ext cx="4562913" cy="1125919"/>
          </a:xfrm>
        </p:spPr>
        <p:txBody>
          <a:bodyPr anchor="t" anchorCtr="0"/>
          <a:lstStyle>
            <a:lvl1pPr marL="180000" indent="-180000">
              <a:lnSpc>
                <a:spcPts val="2200"/>
              </a:lnSpc>
              <a:spcBef>
                <a:spcPts val="200"/>
              </a:spcBef>
              <a:buFont typeface="Arial" panose="020B0604020202020204" pitchFamily="34" charset="0"/>
              <a:buChar char="•"/>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
        <p:nvSpPr>
          <p:cNvPr id="39" name="Rounded Rectangle 38">
            <a:extLst>
              <a:ext uri="{FF2B5EF4-FFF2-40B4-BE49-F238E27FC236}">
                <a16:creationId xmlns:a16="http://schemas.microsoft.com/office/drawing/2014/main" id="{EFEC71BB-0F61-80FB-3947-9976D2780C2C}"/>
              </a:ext>
            </a:extLst>
          </p:cNvPr>
          <p:cNvSpPr/>
          <p:nvPr userDrawn="1"/>
        </p:nvSpPr>
        <p:spPr>
          <a:xfrm>
            <a:off x="6025700" y="4399196"/>
            <a:ext cx="5842299" cy="1252800"/>
          </a:xfrm>
          <a:prstGeom prst="roundRect">
            <a:avLst>
              <a:gd name="adj" fmla="val 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a:extLst>
              <a:ext uri="{FF2B5EF4-FFF2-40B4-BE49-F238E27FC236}">
                <a16:creationId xmlns:a16="http://schemas.microsoft.com/office/drawing/2014/main" id="{BC580A2C-76F6-019E-CF64-964A013ECF6A}"/>
              </a:ext>
            </a:extLst>
          </p:cNvPr>
          <p:cNvSpPr/>
          <p:nvPr userDrawn="1"/>
        </p:nvSpPr>
        <p:spPr>
          <a:xfrm>
            <a:off x="6025700" y="4399196"/>
            <a:ext cx="5842299" cy="1252800"/>
          </a:xfrm>
          <a:prstGeom prst="roundRect">
            <a:avLst>
              <a:gd name="adj" fmla="val 0"/>
            </a:avLst>
          </a:prstGeom>
          <a:solidFill>
            <a:schemeClr val="accent3">
              <a:alpha val="1985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ounded Rectangle 40">
            <a:extLst>
              <a:ext uri="{FF2B5EF4-FFF2-40B4-BE49-F238E27FC236}">
                <a16:creationId xmlns:a16="http://schemas.microsoft.com/office/drawing/2014/main" id="{C3F3CE7D-E596-93EC-32D4-020F3E74144B}"/>
              </a:ext>
            </a:extLst>
          </p:cNvPr>
          <p:cNvSpPr/>
          <p:nvPr userDrawn="1"/>
        </p:nvSpPr>
        <p:spPr>
          <a:xfrm>
            <a:off x="5191200" y="4399196"/>
            <a:ext cx="1800000" cy="1252800"/>
          </a:xfrm>
          <a:prstGeom prst="roundRect">
            <a:avLst>
              <a:gd name="adj" fmla="val 7012"/>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9">
            <a:extLst>
              <a:ext uri="{FF2B5EF4-FFF2-40B4-BE49-F238E27FC236}">
                <a16:creationId xmlns:a16="http://schemas.microsoft.com/office/drawing/2014/main" id="{772DCF54-4569-535E-151C-27D94AC1836C}"/>
              </a:ext>
            </a:extLst>
          </p:cNvPr>
          <p:cNvSpPr>
            <a:spLocks noGrp="1"/>
          </p:cNvSpPr>
          <p:nvPr>
            <p:ph type="body" sz="quarter" idx="21" hasCustomPrompt="1"/>
          </p:nvPr>
        </p:nvSpPr>
        <p:spPr>
          <a:xfrm>
            <a:off x="5371200" y="4507720"/>
            <a:ext cx="1565259" cy="1125919"/>
          </a:xfrm>
        </p:spPr>
        <p:txBody>
          <a:bodyPr anchor="t" anchorCtr="0"/>
          <a:lstStyle>
            <a:lvl1pPr marL="180000" indent="-180000">
              <a:lnSpc>
                <a:spcPts val="2200"/>
              </a:lnSpc>
              <a:spcBef>
                <a:spcPts val="200"/>
              </a:spcBef>
              <a:buNone/>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
        <p:nvSpPr>
          <p:cNvPr id="43" name="Text Placeholder 9">
            <a:extLst>
              <a:ext uri="{FF2B5EF4-FFF2-40B4-BE49-F238E27FC236}">
                <a16:creationId xmlns:a16="http://schemas.microsoft.com/office/drawing/2014/main" id="{9D69FB02-9FDA-1E0C-1478-2C1858998C8F}"/>
              </a:ext>
            </a:extLst>
          </p:cNvPr>
          <p:cNvSpPr>
            <a:spLocks noGrp="1"/>
          </p:cNvSpPr>
          <p:nvPr>
            <p:ph type="body" sz="quarter" idx="22" hasCustomPrompt="1"/>
          </p:nvPr>
        </p:nvSpPr>
        <p:spPr>
          <a:xfrm>
            <a:off x="7200000" y="4507720"/>
            <a:ext cx="4562913" cy="1125919"/>
          </a:xfrm>
        </p:spPr>
        <p:txBody>
          <a:bodyPr anchor="t" anchorCtr="0"/>
          <a:lstStyle>
            <a:lvl1pPr marL="180000" indent="-180000">
              <a:lnSpc>
                <a:spcPts val="2200"/>
              </a:lnSpc>
              <a:spcBef>
                <a:spcPts val="200"/>
              </a:spcBef>
              <a:buFont typeface="Arial" panose="020B0604020202020204" pitchFamily="34" charset="0"/>
              <a:buChar char="•"/>
              <a:tabLst>
                <a:tab pos="180000" algn="l"/>
              </a:tabLst>
              <a:defRPr sz="1600"/>
            </a:lvl1pPr>
            <a:lvl2pPr>
              <a:lnSpc>
                <a:spcPts val="2200"/>
              </a:lnSpc>
              <a:defRPr sz="1700"/>
            </a:lvl2pPr>
            <a:lvl3pPr>
              <a:lnSpc>
                <a:spcPts val="2200"/>
              </a:lnSpc>
              <a:defRPr sz="1700"/>
            </a:lvl3pPr>
            <a:lvl4pPr>
              <a:lnSpc>
                <a:spcPts val="2200"/>
              </a:lnSpc>
              <a:defRPr sz="1700"/>
            </a:lvl4pPr>
            <a:lvl5pPr>
              <a:lnSpc>
                <a:spcPts val="2200"/>
              </a:lnSpc>
              <a:defRPr sz="1700"/>
            </a:lvl5pPr>
          </a:lstStyle>
          <a:p>
            <a:pPr lvl="0"/>
            <a:r>
              <a:rPr lang="en-GB"/>
              <a:t>Insert text here</a:t>
            </a:r>
            <a:endParaRPr lang="en-US"/>
          </a:p>
        </p:txBody>
      </p:sp>
    </p:spTree>
    <p:extLst>
      <p:ext uri="{BB962C8B-B14F-4D97-AF65-F5344CB8AC3E}">
        <p14:creationId xmlns:p14="http://schemas.microsoft.com/office/powerpoint/2010/main" val="18172911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Large Bullet Points">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5290F-2AB7-7D4A-94AB-E73041E1DAA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660720B-41F8-4150-1DB8-9088AEC49F60}"/>
              </a:ext>
            </a:extLst>
          </p:cNvPr>
          <p:cNvSpPr>
            <a:spLocks noGrp="1"/>
          </p:cNvSpPr>
          <p:nvPr>
            <p:ph idx="1" hasCustomPrompt="1"/>
          </p:nvPr>
        </p:nvSpPr>
        <p:spPr>
          <a:xfrm>
            <a:off x="324000" y="1278000"/>
            <a:ext cx="10440000" cy="4351338"/>
          </a:xfrm>
        </p:spPr>
        <p:txBody>
          <a:bodyPr numCol="2" spcCol="252000"/>
          <a:lstStyle>
            <a:lvl1pPr marL="252000" indent="-252000">
              <a:buFont typeface="Arial" panose="020B0604020202020204" pitchFamily="34" charset="0"/>
              <a:buChar char="•"/>
              <a:defRPr sz="2400"/>
            </a:lvl1pPr>
            <a:lvl2pPr>
              <a:buNone/>
              <a:defRPr/>
            </a:lvl2pPr>
            <a:lvl3pPr>
              <a:buNone/>
              <a:defRPr/>
            </a:lvl3pPr>
            <a:lvl4pPr>
              <a:buNone/>
              <a:defRPr/>
            </a:lvl4pPr>
            <a:lvl5pPr>
              <a:buNone/>
              <a:defRPr/>
            </a:lvl5pPr>
          </a:lstStyle>
          <a:p>
            <a:pPr lvl="0"/>
            <a:r>
              <a:rPr lang="en-GB"/>
              <a:t>Insert copy here</a:t>
            </a:r>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lvl1pPr>
              <a:defRPr>
                <a:solidFill>
                  <a:schemeClr val="tx1"/>
                </a:solidFill>
              </a:defRPr>
            </a:lvl1p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tx1">
                <a:alpha val="20432"/>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tx1">
                <a:alpha val="20432"/>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63561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1_Title and Large Bullet Point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5290F-2AB7-7D4A-94AB-E73041E1DAA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660720B-41F8-4150-1DB8-9088AEC49F60}"/>
              </a:ext>
            </a:extLst>
          </p:cNvPr>
          <p:cNvSpPr>
            <a:spLocks noGrp="1"/>
          </p:cNvSpPr>
          <p:nvPr>
            <p:ph idx="1" hasCustomPrompt="1"/>
          </p:nvPr>
        </p:nvSpPr>
        <p:spPr>
          <a:xfrm>
            <a:off x="324000" y="1278000"/>
            <a:ext cx="10440000" cy="4351338"/>
          </a:xfrm>
        </p:spPr>
        <p:txBody>
          <a:bodyPr numCol="2" spcCol="252000"/>
          <a:lstStyle>
            <a:lvl1pPr marL="252000" indent="-252000">
              <a:buFont typeface="Arial" panose="020B0604020202020204" pitchFamily="34" charset="0"/>
              <a:buChar char="•"/>
              <a:defRPr sz="2400"/>
            </a:lvl1pPr>
            <a:lvl2pPr>
              <a:buNone/>
              <a:defRPr/>
            </a:lvl2pPr>
            <a:lvl3pPr>
              <a:buNone/>
              <a:defRPr/>
            </a:lvl3pPr>
            <a:lvl4pPr>
              <a:buNone/>
              <a:defRPr/>
            </a:lvl4pPr>
            <a:lvl5pPr>
              <a:buNone/>
              <a:defRPr/>
            </a:lvl5pPr>
          </a:lstStyle>
          <a:p>
            <a:pPr lvl="0"/>
            <a:r>
              <a:rPr lang="en-GB"/>
              <a:t>Insert copy here</a:t>
            </a:r>
          </a:p>
        </p:txBody>
      </p:sp>
      <p:sp>
        <p:nvSpPr>
          <p:cNvPr id="5" name="Footer Placeholder 4">
            <a:extLst>
              <a:ext uri="{FF2B5EF4-FFF2-40B4-BE49-F238E27FC236}">
                <a16:creationId xmlns:a16="http://schemas.microsoft.com/office/drawing/2014/main" id="{58EA0B75-AA7F-13ED-0492-75E72F67814D}"/>
              </a:ext>
            </a:extLst>
          </p:cNvPr>
          <p:cNvSpPr>
            <a:spLocks noGrp="1"/>
          </p:cNvSpPr>
          <p:nvPr>
            <p:ph type="ftr" sz="quarter" idx="11"/>
          </p:nvPr>
        </p:nvSpPr>
        <p:spPr/>
        <p:txBody>
          <a:bodyPr/>
          <a:lstStyle>
            <a:lvl1pPr>
              <a:defRPr>
                <a:solidFill>
                  <a:schemeClr val="tx1"/>
                </a:solidFill>
              </a:defRPr>
            </a:lvl1pPr>
          </a:lstStyle>
          <a:p>
            <a:r>
              <a:rPr lang="en-US"/>
              <a:t>Footer information goes here - edit in header and footer</a:t>
            </a:r>
          </a:p>
        </p:txBody>
      </p:sp>
      <p:pic>
        <p:nvPicPr>
          <p:cNvPr id="7" name="Graphic 6">
            <a:extLst>
              <a:ext uri="{FF2B5EF4-FFF2-40B4-BE49-F238E27FC236}">
                <a16:creationId xmlns:a16="http://schemas.microsoft.com/office/drawing/2014/main" id="{0CFC0162-24EA-5EE3-921C-63FEB29D2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73200" y="6282000"/>
            <a:ext cx="1295542" cy="334800"/>
          </a:xfrm>
          <a:prstGeom prst="rect">
            <a:avLst/>
          </a:prstGeom>
        </p:spPr>
      </p:pic>
      <p:cxnSp>
        <p:nvCxnSpPr>
          <p:cNvPr id="8" name="Straight Connector 7">
            <a:extLst>
              <a:ext uri="{FF2B5EF4-FFF2-40B4-BE49-F238E27FC236}">
                <a16:creationId xmlns:a16="http://schemas.microsoft.com/office/drawing/2014/main" id="{743F0E5D-B3B2-CF8D-88CA-7EAF1DFA1328}"/>
              </a:ext>
            </a:extLst>
          </p:cNvPr>
          <p:cNvCxnSpPr>
            <a:cxnSpLocks/>
          </p:cNvCxnSpPr>
          <p:nvPr userDrawn="1"/>
        </p:nvCxnSpPr>
        <p:spPr>
          <a:xfrm>
            <a:off x="323998" y="2412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A1C0741-A1A1-8157-6D51-A529627EE5D4}"/>
              </a:ext>
            </a:extLst>
          </p:cNvPr>
          <p:cNvCxnSpPr>
            <a:cxnSpLocks/>
          </p:cNvCxnSpPr>
          <p:nvPr userDrawn="1"/>
        </p:nvCxnSpPr>
        <p:spPr>
          <a:xfrm>
            <a:off x="323998" y="6048000"/>
            <a:ext cx="11545200" cy="0"/>
          </a:xfrm>
          <a:prstGeom prst="line">
            <a:avLst/>
          </a:prstGeom>
          <a:ln w="6350">
            <a:solidFill>
              <a:schemeClr val="accent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11038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itle Slide - Logos A">
    <p:bg>
      <p:bgPr>
        <a:solidFill>
          <a:schemeClr val="bg1"/>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67A7B4CC-5A73-85D9-EE44-111AED3EEA8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71795F0E-4516-6527-0834-377C094C5F36}"/>
              </a:ext>
            </a:extLst>
          </p:cNvPr>
          <p:cNvSpPr>
            <a:spLocks noGrp="1"/>
          </p:cNvSpPr>
          <p:nvPr>
            <p:ph type="ctrTitle" hasCustomPrompt="1"/>
          </p:nvPr>
        </p:nvSpPr>
        <p:spPr>
          <a:xfrm>
            <a:off x="324000" y="648000"/>
            <a:ext cx="6876900" cy="609300"/>
          </a:xfrm>
        </p:spPr>
        <p:txBody>
          <a:bodyPr anchor="t" anchorCtr="0"/>
          <a:lstStyle>
            <a:lvl1pPr algn="l">
              <a:lnSpc>
                <a:spcPts val="6000"/>
              </a:lnSpc>
              <a:defRPr sz="5200"/>
            </a:lvl1pPr>
          </a:lstStyle>
          <a:p>
            <a:r>
              <a:rPr lang="en-GB"/>
              <a:t>Main title</a:t>
            </a:r>
            <a:endParaRPr lang="en-US"/>
          </a:p>
        </p:txBody>
      </p:sp>
      <p:sp>
        <p:nvSpPr>
          <p:cNvPr id="3" name="Subtitle 2">
            <a:extLst>
              <a:ext uri="{FF2B5EF4-FFF2-40B4-BE49-F238E27FC236}">
                <a16:creationId xmlns:a16="http://schemas.microsoft.com/office/drawing/2014/main" id="{120F4910-D38F-50C7-4B6D-BCF26584CA2C}"/>
              </a:ext>
            </a:extLst>
          </p:cNvPr>
          <p:cNvSpPr>
            <a:spLocks noGrp="1"/>
          </p:cNvSpPr>
          <p:nvPr>
            <p:ph type="subTitle" idx="1"/>
          </p:nvPr>
        </p:nvSpPr>
        <p:spPr>
          <a:xfrm>
            <a:off x="324000" y="1346200"/>
            <a:ext cx="6876900" cy="1568450"/>
          </a:xfrm>
        </p:spPr>
        <p:txBody>
          <a:bodyPr/>
          <a:lstStyle>
            <a:lvl1pPr marL="0" indent="0" algn="l">
              <a:lnSpc>
                <a:spcPts val="6000"/>
              </a:lnSpc>
              <a:buNone/>
              <a:defRPr sz="5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5" name="Footer Placeholder 4">
            <a:extLst>
              <a:ext uri="{FF2B5EF4-FFF2-40B4-BE49-F238E27FC236}">
                <a16:creationId xmlns:a16="http://schemas.microsoft.com/office/drawing/2014/main" id="{21AC7ACA-40D1-D58C-838A-12660EBE85E9}"/>
              </a:ext>
            </a:extLst>
          </p:cNvPr>
          <p:cNvSpPr>
            <a:spLocks noGrp="1"/>
          </p:cNvSpPr>
          <p:nvPr>
            <p:ph type="ftr" sz="quarter" idx="11"/>
          </p:nvPr>
        </p:nvSpPr>
        <p:spPr/>
        <p:txBody>
          <a:bodyPr/>
          <a:lstStyle>
            <a:lvl1pPr>
              <a:defRPr>
                <a:solidFill>
                  <a:schemeClr val="tx1"/>
                </a:solidFill>
              </a:defRPr>
            </a:lvl1pPr>
          </a:lstStyle>
          <a:p>
            <a:r>
              <a:rPr lang="en-US"/>
              <a:t>ARMA conference 2026</a:t>
            </a:r>
          </a:p>
        </p:txBody>
      </p:sp>
      <p:pic>
        <p:nvPicPr>
          <p:cNvPr id="26" name="Graphic 25">
            <a:extLst>
              <a:ext uri="{FF2B5EF4-FFF2-40B4-BE49-F238E27FC236}">
                <a16:creationId xmlns:a16="http://schemas.microsoft.com/office/drawing/2014/main" id="{9787EB99-F5DA-0223-3CD3-D4966E54D05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567999" y="647991"/>
            <a:ext cx="2988000" cy="772173"/>
          </a:xfrm>
          <a:prstGeom prst="rect">
            <a:avLst/>
          </a:prstGeom>
        </p:spPr>
      </p:pic>
      <p:pic>
        <p:nvPicPr>
          <p:cNvPr id="27" name="Graphic 26">
            <a:extLst>
              <a:ext uri="{FF2B5EF4-FFF2-40B4-BE49-F238E27FC236}">
                <a16:creationId xmlns:a16="http://schemas.microsoft.com/office/drawing/2014/main" id="{F1AE47FF-3A4A-8302-A432-E294B883B52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324000" y="5940000"/>
            <a:ext cx="1295400" cy="419100"/>
          </a:xfrm>
          <a:prstGeom prst="rect">
            <a:avLst/>
          </a:prstGeom>
        </p:spPr>
      </p:pic>
      <p:sp>
        <p:nvSpPr>
          <p:cNvPr id="29" name="Rectangle 28">
            <a:extLst>
              <a:ext uri="{FF2B5EF4-FFF2-40B4-BE49-F238E27FC236}">
                <a16:creationId xmlns:a16="http://schemas.microsoft.com/office/drawing/2014/main" id="{9A8CE336-A75B-0767-1897-58CEB066EFDF}"/>
              </a:ext>
            </a:extLst>
          </p:cNvPr>
          <p:cNvSpPr/>
          <p:nvPr userDrawn="1"/>
        </p:nvSpPr>
        <p:spPr>
          <a:xfrm>
            <a:off x="5400000" y="5760000"/>
            <a:ext cx="6588000" cy="936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Blue text on a black background&#10;&#10;AI-generated content may be incorrect.">
            <a:extLst>
              <a:ext uri="{FF2B5EF4-FFF2-40B4-BE49-F238E27FC236}">
                <a16:creationId xmlns:a16="http://schemas.microsoft.com/office/drawing/2014/main" id="{268799A7-FF10-1B97-3CBF-B95011C64BE6}"/>
              </a:ext>
            </a:extLst>
          </p:cNvPr>
          <p:cNvPicPr>
            <a:picLocks noChangeAspect="1"/>
          </p:cNvPicPr>
          <p:nvPr userDrawn="1"/>
        </p:nvPicPr>
        <p:blipFill>
          <a:blip r:embed="rId8"/>
          <a:stretch>
            <a:fillRect/>
          </a:stretch>
        </p:blipFill>
        <p:spPr>
          <a:xfrm>
            <a:off x="5916891" y="5995453"/>
            <a:ext cx="1180164" cy="487801"/>
          </a:xfrm>
          <a:prstGeom prst="rect">
            <a:avLst/>
          </a:prstGeom>
        </p:spPr>
      </p:pic>
      <p:pic>
        <p:nvPicPr>
          <p:cNvPr id="31" name="Picture 30" descr="A black background with a black square&#10;&#10;AI-generated content may be incorrect.">
            <a:extLst>
              <a:ext uri="{FF2B5EF4-FFF2-40B4-BE49-F238E27FC236}">
                <a16:creationId xmlns:a16="http://schemas.microsoft.com/office/drawing/2014/main" id="{B12081B4-41C9-BAF5-5826-4A7FB8A060F4}"/>
              </a:ext>
            </a:extLst>
          </p:cNvPr>
          <p:cNvPicPr>
            <a:picLocks noChangeAspect="1"/>
          </p:cNvPicPr>
          <p:nvPr userDrawn="1"/>
        </p:nvPicPr>
        <p:blipFill>
          <a:blip r:embed="rId9"/>
          <a:stretch>
            <a:fillRect/>
          </a:stretch>
        </p:blipFill>
        <p:spPr>
          <a:xfrm>
            <a:off x="7415854" y="5989653"/>
            <a:ext cx="1293575" cy="493601"/>
          </a:xfrm>
          <a:prstGeom prst="rect">
            <a:avLst/>
          </a:prstGeom>
        </p:spPr>
      </p:pic>
      <p:pic>
        <p:nvPicPr>
          <p:cNvPr id="32" name="Picture 31" descr="A black text on a black background&#10;&#10;AI-generated content may be incorrect.">
            <a:extLst>
              <a:ext uri="{FF2B5EF4-FFF2-40B4-BE49-F238E27FC236}">
                <a16:creationId xmlns:a16="http://schemas.microsoft.com/office/drawing/2014/main" id="{11A88D40-3C28-EC25-A321-4D45F3E4B20B}"/>
              </a:ext>
            </a:extLst>
          </p:cNvPr>
          <p:cNvPicPr>
            <a:picLocks noChangeAspect="1"/>
          </p:cNvPicPr>
          <p:nvPr userDrawn="1"/>
        </p:nvPicPr>
        <p:blipFill>
          <a:blip r:embed="rId10"/>
          <a:stretch>
            <a:fillRect/>
          </a:stretch>
        </p:blipFill>
        <p:spPr>
          <a:xfrm>
            <a:off x="8987355" y="6064466"/>
            <a:ext cx="1429144" cy="434957"/>
          </a:xfrm>
          <a:prstGeom prst="rect">
            <a:avLst/>
          </a:prstGeom>
        </p:spPr>
      </p:pic>
      <p:sp>
        <p:nvSpPr>
          <p:cNvPr id="34" name="TextBox 33">
            <a:extLst>
              <a:ext uri="{FF2B5EF4-FFF2-40B4-BE49-F238E27FC236}">
                <a16:creationId xmlns:a16="http://schemas.microsoft.com/office/drawing/2014/main" id="{F9F6F011-52EC-EA21-D9A1-1A6B5A7D5884}"/>
              </a:ext>
            </a:extLst>
          </p:cNvPr>
          <p:cNvSpPr txBox="1"/>
          <p:nvPr userDrawn="1"/>
        </p:nvSpPr>
        <p:spPr>
          <a:xfrm>
            <a:off x="2412000" y="5940001"/>
            <a:ext cx="1929655" cy="419100"/>
          </a:xfrm>
          <a:prstGeom prst="rect">
            <a:avLst/>
          </a:prstGeom>
          <a:noFill/>
        </p:spPr>
        <p:txBody>
          <a:bodyPr wrap="square" lIns="0" tIns="0" rIns="0" bIns="0" rtlCol="0" anchor="ctr" anchorCtr="0">
            <a:noAutofit/>
          </a:bodyPr>
          <a:lstStyle/>
          <a:p>
            <a:pPr>
              <a:lnSpc>
                <a:spcPts val="1300"/>
              </a:lnSpc>
            </a:pPr>
            <a:r>
              <a:rPr lang="en-US" sz="1200" b="0" i="0">
                <a:latin typeface="Aptos Light" panose="020B0004020202020204" pitchFamily="34" charset="0"/>
              </a:rPr>
              <a:t>Research England Development Fund</a:t>
            </a:r>
          </a:p>
        </p:txBody>
      </p:sp>
      <p:pic>
        <p:nvPicPr>
          <p:cNvPr id="6" name="Picture 5" descr="A black sign with white text&#10;&#10;AI-generated content may be incorrect.">
            <a:extLst>
              <a:ext uri="{FF2B5EF4-FFF2-40B4-BE49-F238E27FC236}">
                <a16:creationId xmlns:a16="http://schemas.microsoft.com/office/drawing/2014/main" id="{F9E5E6AF-045C-F5AB-B0E6-D4F1AE26C014}"/>
              </a:ext>
            </a:extLst>
          </p:cNvPr>
          <p:cNvPicPr>
            <a:picLocks noChangeAspect="1"/>
          </p:cNvPicPr>
          <p:nvPr userDrawn="1"/>
        </p:nvPicPr>
        <p:blipFill>
          <a:blip r:embed="rId11"/>
          <a:stretch>
            <a:fillRect/>
          </a:stretch>
        </p:blipFill>
        <p:spPr>
          <a:xfrm>
            <a:off x="10714501" y="5995453"/>
            <a:ext cx="760343" cy="503969"/>
          </a:xfrm>
          <a:prstGeom prst="rect">
            <a:avLst/>
          </a:prstGeom>
        </p:spPr>
      </p:pic>
    </p:spTree>
    <p:extLst>
      <p:ext uri="{BB962C8B-B14F-4D97-AF65-F5344CB8AC3E}">
        <p14:creationId xmlns:p14="http://schemas.microsoft.com/office/powerpoint/2010/main" val="927865789"/>
      </p:ext>
    </p:extLst>
  </p:cSld>
  <p:clrMapOvr>
    <a:masterClrMapping/>
  </p:clrMapOvr>
  <p:hf sldNum="0" hdr="0" dt="0"/>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Title Slide - Logos A">
    <p:bg>
      <p:bgPr>
        <a:solidFill>
          <a:schemeClr val="bg1"/>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67A7B4CC-5A73-85D9-EE44-111AED3EEA8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1795F0E-4516-6527-0834-377C094C5F36}"/>
              </a:ext>
            </a:extLst>
          </p:cNvPr>
          <p:cNvSpPr>
            <a:spLocks noGrp="1"/>
          </p:cNvSpPr>
          <p:nvPr>
            <p:ph type="ctrTitle" hasCustomPrompt="1"/>
          </p:nvPr>
        </p:nvSpPr>
        <p:spPr>
          <a:xfrm>
            <a:off x="324000" y="647999"/>
            <a:ext cx="6876900" cy="3998815"/>
          </a:xfrm>
        </p:spPr>
        <p:txBody>
          <a:bodyPr anchor="t" anchorCtr="0"/>
          <a:lstStyle>
            <a:lvl1pPr algn="l">
              <a:lnSpc>
                <a:spcPts val="6000"/>
              </a:lnSpc>
              <a:defRPr sz="5200"/>
            </a:lvl1pPr>
          </a:lstStyle>
          <a:p>
            <a:r>
              <a:rPr lang="en-GB"/>
              <a:t>Main title regular </a:t>
            </a:r>
            <a:br>
              <a:rPr lang="en-GB"/>
            </a:br>
            <a:r>
              <a:rPr lang="en-GB"/>
              <a:t>Sub-heading light</a:t>
            </a:r>
            <a:endParaRPr lang="en-US"/>
          </a:p>
        </p:txBody>
      </p:sp>
      <p:pic>
        <p:nvPicPr>
          <p:cNvPr id="26" name="Graphic 25">
            <a:extLst>
              <a:ext uri="{FF2B5EF4-FFF2-40B4-BE49-F238E27FC236}">
                <a16:creationId xmlns:a16="http://schemas.microsoft.com/office/drawing/2014/main" id="{9787EB99-F5DA-0223-3CD3-D4966E54D05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567999" y="647991"/>
            <a:ext cx="2988000" cy="772173"/>
          </a:xfrm>
          <a:prstGeom prst="rect">
            <a:avLst/>
          </a:prstGeom>
        </p:spPr>
      </p:pic>
    </p:spTree>
    <p:extLst>
      <p:ext uri="{BB962C8B-B14F-4D97-AF65-F5344CB8AC3E}">
        <p14:creationId xmlns:p14="http://schemas.microsoft.com/office/powerpoint/2010/main" val="801181724"/>
      </p:ext>
    </p:extLst>
  </p:cSld>
  <p:clrMapOvr>
    <a:masterClrMapping/>
  </p:clrMapOvr>
  <p:hf sldNum="0" hd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 Logos E">
    <p:bg>
      <p:bgPr>
        <a:solidFill>
          <a:schemeClr val="bg1"/>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67A7B4CC-5A73-85D9-EE44-111AED3EEA8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71795F0E-4516-6527-0834-377C094C5F36}"/>
              </a:ext>
            </a:extLst>
          </p:cNvPr>
          <p:cNvSpPr>
            <a:spLocks noGrp="1"/>
          </p:cNvSpPr>
          <p:nvPr>
            <p:ph type="ctrTitle" hasCustomPrompt="1"/>
          </p:nvPr>
        </p:nvSpPr>
        <p:spPr>
          <a:xfrm>
            <a:off x="324000" y="647999"/>
            <a:ext cx="6876900" cy="3998815"/>
          </a:xfrm>
        </p:spPr>
        <p:txBody>
          <a:bodyPr anchor="t" anchorCtr="0"/>
          <a:lstStyle>
            <a:lvl1pPr algn="l">
              <a:lnSpc>
                <a:spcPts val="6000"/>
              </a:lnSpc>
              <a:defRPr sz="5200"/>
            </a:lvl1pPr>
          </a:lstStyle>
          <a:p>
            <a:r>
              <a:rPr lang="en-GB"/>
              <a:t>Main title regular </a:t>
            </a:r>
            <a:br>
              <a:rPr lang="en-GB"/>
            </a:br>
            <a:r>
              <a:rPr lang="en-GB"/>
              <a:t>Sub-heading light</a:t>
            </a:r>
            <a:endParaRPr lang="en-US"/>
          </a:p>
        </p:txBody>
      </p:sp>
      <p:pic>
        <p:nvPicPr>
          <p:cNvPr id="26" name="Graphic 25">
            <a:extLst>
              <a:ext uri="{FF2B5EF4-FFF2-40B4-BE49-F238E27FC236}">
                <a16:creationId xmlns:a16="http://schemas.microsoft.com/office/drawing/2014/main" id="{9787EB99-F5DA-0223-3CD3-D4966E54D05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567999" y="647991"/>
            <a:ext cx="2988000" cy="772173"/>
          </a:xfrm>
          <a:prstGeom prst="rect">
            <a:avLst/>
          </a:prstGeom>
        </p:spPr>
      </p:pic>
      <p:pic>
        <p:nvPicPr>
          <p:cNvPr id="27" name="Graphic 26">
            <a:extLst>
              <a:ext uri="{FF2B5EF4-FFF2-40B4-BE49-F238E27FC236}">
                <a16:creationId xmlns:a16="http://schemas.microsoft.com/office/drawing/2014/main" id="{F1AE47FF-3A4A-8302-A432-E294B883B52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324000" y="5940000"/>
            <a:ext cx="1295400" cy="419100"/>
          </a:xfrm>
          <a:prstGeom prst="rect">
            <a:avLst/>
          </a:prstGeom>
        </p:spPr>
      </p:pic>
      <p:sp>
        <p:nvSpPr>
          <p:cNvPr id="29" name="Rectangle 28">
            <a:extLst>
              <a:ext uri="{FF2B5EF4-FFF2-40B4-BE49-F238E27FC236}">
                <a16:creationId xmlns:a16="http://schemas.microsoft.com/office/drawing/2014/main" id="{9A8CE336-A75B-0767-1897-58CEB066EFDF}"/>
              </a:ext>
            </a:extLst>
          </p:cNvPr>
          <p:cNvSpPr/>
          <p:nvPr userDrawn="1"/>
        </p:nvSpPr>
        <p:spPr>
          <a:xfrm>
            <a:off x="5400000" y="5760000"/>
            <a:ext cx="6588000" cy="936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Blue text on a black background&#10;&#10;AI-generated content may be incorrect.">
            <a:extLst>
              <a:ext uri="{FF2B5EF4-FFF2-40B4-BE49-F238E27FC236}">
                <a16:creationId xmlns:a16="http://schemas.microsoft.com/office/drawing/2014/main" id="{268799A7-FF10-1B97-3CBF-B95011C64BE6}"/>
              </a:ext>
            </a:extLst>
          </p:cNvPr>
          <p:cNvPicPr>
            <a:picLocks noChangeAspect="1"/>
          </p:cNvPicPr>
          <p:nvPr userDrawn="1"/>
        </p:nvPicPr>
        <p:blipFill>
          <a:blip r:embed="rId8"/>
          <a:stretch>
            <a:fillRect/>
          </a:stretch>
        </p:blipFill>
        <p:spPr>
          <a:xfrm>
            <a:off x="5896800" y="6019200"/>
            <a:ext cx="952500" cy="393700"/>
          </a:xfrm>
          <a:prstGeom prst="rect">
            <a:avLst/>
          </a:prstGeom>
        </p:spPr>
      </p:pic>
      <p:pic>
        <p:nvPicPr>
          <p:cNvPr id="31" name="Picture 30" descr="A black background with a black square&#10;&#10;AI-generated content may be incorrect.">
            <a:extLst>
              <a:ext uri="{FF2B5EF4-FFF2-40B4-BE49-F238E27FC236}">
                <a16:creationId xmlns:a16="http://schemas.microsoft.com/office/drawing/2014/main" id="{B12081B4-41C9-BAF5-5826-4A7FB8A060F4}"/>
              </a:ext>
            </a:extLst>
          </p:cNvPr>
          <p:cNvPicPr>
            <a:picLocks noChangeAspect="1"/>
          </p:cNvPicPr>
          <p:nvPr userDrawn="1"/>
        </p:nvPicPr>
        <p:blipFill>
          <a:blip r:embed="rId9"/>
          <a:stretch>
            <a:fillRect/>
          </a:stretch>
        </p:blipFill>
        <p:spPr>
          <a:xfrm>
            <a:off x="7289800" y="6030000"/>
            <a:ext cx="965200" cy="368300"/>
          </a:xfrm>
          <a:prstGeom prst="rect">
            <a:avLst/>
          </a:prstGeom>
        </p:spPr>
      </p:pic>
      <p:pic>
        <p:nvPicPr>
          <p:cNvPr id="32" name="Picture 31" descr="A black text on a black background&#10;&#10;AI-generated content may be incorrect.">
            <a:extLst>
              <a:ext uri="{FF2B5EF4-FFF2-40B4-BE49-F238E27FC236}">
                <a16:creationId xmlns:a16="http://schemas.microsoft.com/office/drawing/2014/main" id="{11A88D40-3C28-EC25-A321-4D45F3E4B20B}"/>
              </a:ext>
            </a:extLst>
          </p:cNvPr>
          <p:cNvPicPr>
            <a:picLocks noChangeAspect="1"/>
          </p:cNvPicPr>
          <p:nvPr userDrawn="1"/>
        </p:nvPicPr>
        <p:blipFill>
          <a:blip r:embed="rId10"/>
          <a:stretch>
            <a:fillRect/>
          </a:stretch>
        </p:blipFill>
        <p:spPr>
          <a:xfrm>
            <a:off x="8640000" y="6037200"/>
            <a:ext cx="1168400" cy="355600"/>
          </a:xfrm>
          <a:prstGeom prst="rect">
            <a:avLst/>
          </a:prstGeom>
        </p:spPr>
      </p:pic>
      <p:pic>
        <p:nvPicPr>
          <p:cNvPr id="33" name="Picture 32">
            <a:extLst>
              <a:ext uri="{FF2B5EF4-FFF2-40B4-BE49-F238E27FC236}">
                <a16:creationId xmlns:a16="http://schemas.microsoft.com/office/drawing/2014/main" id="{74EDAE1F-0A6B-B11E-C891-12EF32A89453}"/>
              </a:ext>
            </a:extLst>
          </p:cNvPr>
          <p:cNvPicPr>
            <a:picLocks noChangeAspect="1"/>
          </p:cNvPicPr>
          <p:nvPr userDrawn="1"/>
        </p:nvPicPr>
        <p:blipFill>
          <a:blip r:embed="rId11"/>
          <a:stretch>
            <a:fillRect/>
          </a:stretch>
        </p:blipFill>
        <p:spPr>
          <a:xfrm>
            <a:off x="10260000" y="6140159"/>
            <a:ext cx="1295400" cy="139700"/>
          </a:xfrm>
          <a:prstGeom prst="rect">
            <a:avLst/>
          </a:prstGeom>
        </p:spPr>
      </p:pic>
      <p:sp>
        <p:nvSpPr>
          <p:cNvPr id="34" name="TextBox 33">
            <a:extLst>
              <a:ext uri="{FF2B5EF4-FFF2-40B4-BE49-F238E27FC236}">
                <a16:creationId xmlns:a16="http://schemas.microsoft.com/office/drawing/2014/main" id="{F9F6F011-52EC-EA21-D9A1-1A6B5A7D5884}"/>
              </a:ext>
            </a:extLst>
          </p:cNvPr>
          <p:cNvSpPr txBox="1"/>
          <p:nvPr userDrawn="1"/>
        </p:nvSpPr>
        <p:spPr>
          <a:xfrm>
            <a:off x="2412000" y="5940001"/>
            <a:ext cx="1929655" cy="419100"/>
          </a:xfrm>
          <a:prstGeom prst="rect">
            <a:avLst/>
          </a:prstGeom>
          <a:noFill/>
        </p:spPr>
        <p:txBody>
          <a:bodyPr wrap="square" lIns="0" tIns="0" rIns="0" bIns="0" rtlCol="0" anchor="ctr" anchorCtr="0">
            <a:noAutofit/>
          </a:bodyPr>
          <a:lstStyle/>
          <a:p>
            <a:pPr>
              <a:lnSpc>
                <a:spcPts val="1300"/>
              </a:lnSpc>
            </a:pPr>
            <a:r>
              <a:rPr lang="en-US" sz="1200" b="0" i="0">
                <a:latin typeface="Aptos Light" panose="020B0004020202020204" pitchFamily="34" charset="0"/>
              </a:rPr>
              <a:t>Research England Development Fund</a:t>
            </a:r>
          </a:p>
        </p:txBody>
      </p:sp>
    </p:spTree>
    <p:extLst>
      <p:ext uri="{BB962C8B-B14F-4D97-AF65-F5344CB8AC3E}">
        <p14:creationId xmlns:p14="http://schemas.microsoft.com/office/powerpoint/2010/main" val="3926863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A - placeholders">
    <p:bg>
      <p:bgPr>
        <a:solidFill>
          <a:schemeClr val="bg1"/>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67A7B4CC-5A73-85D9-EE44-111AED3EEA8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71795F0E-4516-6527-0834-377C094C5F36}"/>
              </a:ext>
            </a:extLst>
          </p:cNvPr>
          <p:cNvSpPr>
            <a:spLocks noGrp="1"/>
          </p:cNvSpPr>
          <p:nvPr>
            <p:ph type="ctrTitle" hasCustomPrompt="1"/>
          </p:nvPr>
        </p:nvSpPr>
        <p:spPr>
          <a:xfrm>
            <a:off x="324000" y="647999"/>
            <a:ext cx="6876900" cy="3998815"/>
          </a:xfrm>
        </p:spPr>
        <p:txBody>
          <a:bodyPr anchor="t" anchorCtr="0"/>
          <a:lstStyle>
            <a:lvl1pPr algn="l">
              <a:lnSpc>
                <a:spcPts val="6000"/>
              </a:lnSpc>
              <a:defRPr sz="5200"/>
            </a:lvl1pPr>
          </a:lstStyle>
          <a:p>
            <a:r>
              <a:rPr lang="en-GB"/>
              <a:t>Main title regular </a:t>
            </a:r>
            <a:br>
              <a:rPr lang="en-GB"/>
            </a:br>
            <a:r>
              <a:rPr lang="en-GB"/>
              <a:t>Sub-heading light</a:t>
            </a:r>
            <a:endParaRPr lang="en-US"/>
          </a:p>
        </p:txBody>
      </p:sp>
      <p:pic>
        <p:nvPicPr>
          <p:cNvPr id="26" name="Graphic 25">
            <a:extLst>
              <a:ext uri="{FF2B5EF4-FFF2-40B4-BE49-F238E27FC236}">
                <a16:creationId xmlns:a16="http://schemas.microsoft.com/office/drawing/2014/main" id="{9787EB99-F5DA-0223-3CD3-D4966E54D05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567999" y="647991"/>
            <a:ext cx="2988000" cy="772173"/>
          </a:xfrm>
          <a:prstGeom prst="rect">
            <a:avLst/>
          </a:prstGeom>
        </p:spPr>
      </p:pic>
      <p:sp>
        <p:nvSpPr>
          <p:cNvPr id="29" name="Rectangle 28">
            <a:extLst>
              <a:ext uri="{FF2B5EF4-FFF2-40B4-BE49-F238E27FC236}">
                <a16:creationId xmlns:a16="http://schemas.microsoft.com/office/drawing/2014/main" id="{9A8CE336-A75B-0767-1897-58CEB066EFDF}"/>
              </a:ext>
            </a:extLst>
          </p:cNvPr>
          <p:cNvSpPr/>
          <p:nvPr userDrawn="1"/>
        </p:nvSpPr>
        <p:spPr>
          <a:xfrm>
            <a:off x="5400000" y="5760000"/>
            <a:ext cx="6588000" cy="936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459C2233-DA63-B113-E916-C564771942BB}"/>
              </a:ext>
            </a:extLst>
          </p:cNvPr>
          <p:cNvSpPr>
            <a:spLocks noGrp="1"/>
          </p:cNvSpPr>
          <p:nvPr>
            <p:ph type="pic" sz="quarter" idx="12"/>
          </p:nvPr>
        </p:nvSpPr>
        <p:spPr>
          <a:xfrm>
            <a:off x="5632450" y="5985113"/>
            <a:ext cx="1376363" cy="485775"/>
          </a:xfrm>
        </p:spPr>
        <p:txBody>
          <a:bodyPr/>
          <a:lstStyle/>
          <a:p>
            <a:r>
              <a:rPr lang="en-US"/>
              <a:t>Click icon to add picture</a:t>
            </a:r>
          </a:p>
        </p:txBody>
      </p:sp>
      <p:sp>
        <p:nvSpPr>
          <p:cNvPr id="7" name="Picture Placeholder 5">
            <a:extLst>
              <a:ext uri="{FF2B5EF4-FFF2-40B4-BE49-F238E27FC236}">
                <a16:creationId xmlns:a16="http://schemas.microsoft.com/office/drawing/2014/main" id="{05D5C0D8-2C62-89C5-F087-6C27F0467FE0}"/>
              </a:ext>
            </a:extLst>
          </p:cNvPr>
          <p:cNvSpPr>
            <a:spLocks noGrp="1"/>
          </p:cNvSpPr>
          <p:nvPr>
            <p:ph type="pic" sz="quarter" idx="13"/>
          </p:nvPr>
        </p:nvSpPr>
        <p:spPr>
          <a:xfrm>
            <a:off x="7148179" y="5985113"/>
            <a:ext cx="1376363" cy="485775"/>
          </a:xfrm>
        </p:spPr>
        <p:txBody>
          <a:bodyPr/>
          <a:lstStyle/>
          <a:p>
            <a:r>
              <a:rPr lang="en-US"/>
              <a:t>Click icon to add picture</a:t>
            </a:r>
          </a:p>
        </p:txBody>
      </p:sp>
      <p:sp>
        <p:nvSpPr>
          <p:cNvPr id="8" name="Picture Placeholder 5">
            <a:extLst>
              <a:ext uri="{FF2B5EF4-FFF2-40B4-BE49-F238E27FC236}">
                <a16:creationId xmlns:a16="http://schemas.microsoft.com/office/drawing/2014/main" id="{B81E2038-9637-6DBA-586B-5C3F33122787}"/>
              </a:ext>
            </a:extLst>
          </p:cNvPr>
          <p:cNvSpPr>
            <a:spLocks noGrp="1"/>
          </p:cNvSpPr>
          <p:nvPr>
            <p:ph type="pic" sz="quarter" idx="14"/>
          </p:nvPr>
        </p:nvSpPr>
        <p:spPr>
          <a:xfrm>
            <a:off x="8663908" y="5985113"/>
            <a:ext cx="1376363" cy="485775"/>
          </a:xfrm>
        </p:spPr>
        <p:txBody>
          <a:bodyPr/>
          <a:lstStyle/>
          <a:p>
            <a:r>
              <a:rPr lang="en-US"/>
              <a:t>Click icon to add picture</a:t>
            </a:r>
          </a:p>
        </p:txBody>
      </p:sp>
      <p:sp>
        <p:nvSpPr>
          <p:cNvPr id="9" name="Picture Placeholder 5">
            <a:extLst>
              <a:ext uri="{FF2B5EF4-FFF2-40B4-BE49-F238E27FC236}">
                <a16:creationId xmlns:a16="http://schemas.microsoft.com/office/drawing/2014/main" id="{2BCEB231-D75A-3F34-6E5E-7DA3D7604869}"/>
              </a:ext>
            </a:extLst>
          </p:cNvPr>
          <p:cNvSpPr>
            <a:spLocks noGrp="1"/>
          </p:cNvSpPr>
          <p:nvPr>
            <p:ph type="pic" sz="quarter" idx="15"/>
          </p:nvPr>
        </p:nvSpPr>
        <p:spPr>
          <a:xfrm>
            <a:off x="10179636" y="5985113"/>
            <a:ext cx="1376363" cy="485775"/>
          </a:xfrm>
        </p:spPr>
        <p:txBody>
          <a:bodyPr/>
          <a:lstStyle/>
          <a:p>
            <a:r>
              <a:rPr lang="en-US"/>
              <a:t>Click icon to add picture</a:t>
            </a:r>
          </a:p>
        </p:txBody>
      </p:sp>
      <p:sp>
        <p:nvSpPr>
          <p:cNvPr id="11" name="Picture Placeholder 10">
            <a:extLst>
              <a:ext uri="{FF2B5EF4-FFF2-40B4-BE49-F238E27FC236}">
                <a16:creationId xmlns:a16="http://schemas.microsoft.com/office/drawing/2014/main" id="{C7E569CB-2E26-BC4F-E3B1-F7B50F140AC5}"/>
              </a:ext>
            </a:extLst>
          </p:cNvPr>
          <p:cNvSpPr>
            <a:spLocks noGrp="1"/>
          </p:cNvSpPr>
          <p:nvPr>
            <p:ph type="pic" sz="quarter" idx="16"/>
          </p:nvPr>
        </p:nvSpPr>
        <p:spPr>
          <a:xfrm>
            <a:off x="323850" y="5940425"/>
            <a:ext cx="1350963" cy="419100"/>
          </a:xfrm>
        </p:spPr>
        <p:txBody>
          <a:bodyPr/>
          <a:lstStyle/>
          <a:p>
            <a:r>
              <a:rPr lang="en-US"/>
              <a:t>Click icon to add picture</a:t>
            </a:r>
          </a:p>
        </p:txBody>
      </p:sp>
      <p:sp>
        <p:nvSpPr>
          <p:cNvPr id="13" name="Text Placeholder 12">
            <a:extLst>
              <a:ext uri="{FF2B5EF4-FFF2-40B4-BE49-F238E27FC236}">
                <a16:creationId xmlns:a16="http://schemas.microsoft.com/office/drawing/2014/main" id="{975473C7-2DC0-CAF5-5A93-CAEB360F8B74}"/>
              </a:ext>
            </a:extLst>
          </p:cNvPr>
          <p:cNvSpPr>
            <a:spLocks noGrp="1"/>
          </p:cNvSpPr>
          <p:nvPr>
            <p:ph type="body" sz="quarter" idx="17" hasCustomPrompt="1"/>
          </p:nvPr>
        </p:nvSpPr>
        <p:spPr>
          <a:xfrm>
            <a:off x="2498724" y="5940425"/>
            <a:ext cx="2122137" cy="419100"/>
          </a:xfrm>
        </p:spPr>
        <p:txBody>
          <a:bodyPr anchor="ctr" anchorCtr="0"/>
          <a:lstStyle>
            <a:lvl1pPr>
              <a:lnSpc>
                <a:spcPts val="1300"/>
              </a:lnSpc>
              <a:buFontTx/>
              <a:buNone/>
              <a:defRPr sz="1200"/>
            </a:lvl1pPr>
            <a:lvl2pPr>
              <a:lnSpc>
                <a:spcPts val="1300"/>
              </a:lnSpc>
              <a:buFontTx/>
              <a:buNone/>
              <a:defRPr sz="1200"/>
            </a:lvl2pPr>
            <a:lvl3pPr>
              <a:lnSpc>
                <a:spcPts val="1300"/>
              </a:lnSpc>
              <a:buFontTx/>
              <a:buNone/>
              <a:defRPr sz="1200"/>
            </a:lvl3pPr>
            <a:lvl4pPr>
              <a:lnSpc>
                <a:spcPts val="1300"/>
              </a:lnSpc>
              <a:buFontTx/>
              <a:buNone/>
              <a:defRPr sz="1200"/>
            </a:lvl4pPr>
            <a:lvl5pPr>
              <a:lnSpc>
                <a:spcPts val="1300"/>
              </a:lnSpc>
              <a:buFontTx/>
              <a:buNone/>
              <a:defRPr sz="1200"/>
            </a:lvl5pPr>
          </a:lstStyle>
          <a:p>
            <a:pPr lvl="0"/>
            <a:r>
              <a:rPr lang="en-GB"/>
              <a:t>Enter text here</a:t>
            </a:r>
            <a:endParaRPr lang="en-US"/>
          </a:p>
        </p:txBody>
      </p:sp>
    </p:spTree>
    <p:extLst>
      <p:ext uri="{BB962C8B-B14F-4D97-AF65-F5344CB8AC3E}">
        <p14:creationId xmlns:p14="http://schemas.microsoft.com/office/powerpoint/2010/main" val="1246787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B - placeholders">
    <p:bg>
      <p:bgPr>
        <a:solidFill>
          <a:schemeClr val="bg1"/>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67A7B4CC-5A73-85D9-EE44-111AED3EEA8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71795F0E-4516-6527-0834-377C094C5F36}"/>
              </a:ext>
            </a:extLst>
          </p:cNvPr>
          <p:cNvSpPr>
            <a:spLocks noGrp="1"/>
          </p:cNvSpPr>
          <p:nvPr>
            <p:ph type="ctrTitle" hasCustomPrompt="1"/>
          </p:nvPr>
        </p:nvSpPr>
        <p:spPr>
          <a:xfrm>
            <a:off x="324000" y="647999"/>
            <a:ext cx="6876900" cy="3998815"/>
          </a:xfrm>
        </p:spPr>
        <p:txBody>
          <a:bodyPr anchor="t" anchorCtr="0"/>
          <a:lstStyle>
            <a:lvl1pPr algn="l">
              <a:lnSpc>
                <a:spcPts val="6000"/>
              </a:lnSpc>
              <a:defRPr sz="5200"/>
            </a:lvl1pPr>
          </a:lstStyle>
          <a:p>
            <a:r>
              <a:rPr lang="en-GB"/>
              <a:t>Main title regular </a:t>
            </a:r>
            <a:br>
              <a:rPr lang="en-GB"/>
            </a:br>
            <a:r>
              <a:rPr lang="en-GB"/>
              <a:t>Sub-heading light</a:t>
            </a:r>
            <a:endParaRPr lang="en-US"/>
          </a:p>
        </p:txBody>
      </p:sp>
      <p:pic>
        <p:nvPicPr>
          <p:cNvPr id="26" name="Graphic 25">
            <a:extLst>
              <a:ext uri="{FF2B5EF4-FFF2-40B4-BE49-F238E27FC236}">
                <a16:creationId xmlns:a16="http://schemas.microsoft.com/office/drawing/2014/main" id="{9787EB99-F5DA-0223-3CD3-D4966E54D05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567999" y="647991"/>
            <a:ext cx="2988000" cy="772173"/>
          </a:xfrm>
          <a:prstGeom prst="rect">
            <a:avLst/>
          </a:prstGeom>
        </p:spPr>
      </p:pic>
      <p:sp>
        <p:nvSpPr>
          <p:cNvPr id="29" name="Rectangle 28">
            <a:extLst>
              <a:ext uri="{FF2B5EF4-FFF2-40B4-BE49-F238E27FC236}">
                <a16:creationId xmlns:a16="http://schemas.microsoft.com/office/drawing/2014/main" id="{9A8CE336-A75B-0767-1897-58CEB066EFDF}"/>
              </a:ext>
            </a:extLst>
          </p:cNvPr>
          <p:cNvSpPr/>
          <p:nvPr userDrawn="1"/>
        </p:nvSpPr>
        <p:spPr>
          <a:xfrm>
            <a:off x="5400000" y="5760000"/>
            <a:ext cx="6588000" cy="936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459C2233-DA63-B113-E916-C564771942BB}"/>
              </a:ext>
            </a:extLst>
          </p:cNvPr>
          <p:cNvSpPr>
            <a:spLocks noGrp="1"/>
          </p:cNvSpPr>
          <p:nvPr>
            <p:ph type="pic" sz="quarter" idx="12"/>
          </p:nvPr>
        </p:nvSpPr>
        <p:spPr>
          <a:xfrm>
            <a:off x="5632450" y="5985113"/>
            <a:ext cx="1376363" cy="485775"/>
          </a:xfrm>
        </p:spPr>
        <p:txBody>
          <a:bodyPr/>
          <a:lstStyle/>
          <a:p>
            <a:r>
              <a:rPr lang="en-US"/>
              <a:t>Click icon to add picture</a:t>
            </a:r>
          </a:p>
        </p:txBody>
      </p:sp>
      <p:sp>
        <p:nvSpPr>
          <p:cNvPr id="7" name="Picture Placeholder 5">
            <a:extLst>
              <a:ext uri="{FF2B5EF4-FFF2-40B4-BE49-F238E27FC236}">
                <a16:creationId xmlns:a16="http://schemas.microsoft.com/office/drawing/2014/main" id="{05D5C0D8-2C62-89C5-F087-6C27F0467FE0}"/>
              </a:ext>
            </a:extLst>
          </p:cNvPr>
          <p:cNvSpPr>
            <a:spLocks noGrp="1"/>
          </p:cNvSpPr>
          <p:nvPr>
            <p:ph type="pic" sz="quarter" idx="13"/>
          </p:nvPr>
        </p:nvSpPr>
        <p:spPr>
          <a:xfrm>
            <a:off x="7148179" y="5985113"/>
            <a:ext cx="1376363" cy="485775"/>
          </a:xfrm>
        </p:spPr>
        <p:txBody>
          <a:bodyPr/>
          <a:lstStyle/>
          <a:p>
            <a:r>
              <a:rPr lang="en-US"/>
              <a:t>Click icon to add picture</a:t>
            </a:r>
          </a:p>
        </p:txBody>
      </p:sp>
      <p:sp>
        <p:nvSpPr>
          <p:cNvPr id="8" name="Picture Placeholder 5">
            <a:extLst>
              <a:ext uri="{FF2B5EF4-FFF2-40B4-BE49-F238E27FC236}">
                <a16:creationId xmlns:a16="http://schemas.microsoft.com/office/drawing/2014/main" id="{B81E2038-9637-6DBA-586B-5C3F33122787}"/>
              </a:ext>
            </a:extLst>
          </p:cNvPr>
          <p:cNvSpPr>
            <a:spLocks noGrp="1"/>
          </p:cNvSpPr>
          <p:nvPr>
            <p:ph type="pic" sz="quarter" idx="14"/>
          </p:nvPr>
        </p:nvSpPr>
        <p:spPr>
          <a:xfrm>
            <a:off x="8663908" y="5985113"/>
            <a:ext cx="1376363" cy="485775"/>
          </a:xfrm>
        </p:spPr>
        <p:txBody>
          <a:bodyPr/>
          <a:lstStyle/>
          <a:p>
            <a:r>
              <a:rPr lang="en-US"/>
              <a:t>Click icon to add picture</a:t>
            </a:r>
          </a:p>
        </p:txBody>
      </p:sp>
      <p:sp>
        <p:nvSpPr>
          <p:cNvPr id="9" name="Picture Placeholder 5">
            <a:extLst>
              <a:ext uri="{FF2B5EF4-FFF2-40B4-BE49-F238E27FC236}">
                <a16:creationId xmlns:a16="http://schemas.microsoft.com/office/drawing/2014/main" id="{2BCEB231-D75A-3F34-6E5E-7DA3D7604869}"/>
              </a:ext>
            </a:extLst>
          </p:cNvPr>
          <p:cNvSpPr>
            <a:spLocks noGrp="1"/>
          </p:cNvSpPr>
          <p:nvPr>
            <p:ph type="pic" sz="quarter" idx="15"/>
          </p:nvPr>
        </p:nvSpPr>
        <p:spPr>
          <a:xfrm>
            <a:off x="10179636" y="5985113"/>
            <a:ext cx="1376363" cy="485775"/>
          </a:xfrm>
        </p:spPr>
        <p:txBody>
          <a:bodyPr/>
          <a:lstStyle/>
          <a:p>
            <a:r>
              <a:rPr lang="en-US"/>
              <a:t>Click icon to add picture</a:t>
            </a:r>
          </a:p>
        </p:txBody>
      </p:sp>
      <p:sp>
        <p:nvSpPr>
          <p:cNvPr id="11" name="Picture Placeholder 10">
            <a:extLst>
              <a:ext uri="{FF2B5EF4-FFF2-40B4-BE49-F238E27FC236}">
                <a16:creationId xmlns:a16="http://schemas.microsoft.com/office/drawing/2014/main" id="{C7E569CB-2E26-BC4F-E3B1-F7B50F140AC5}"/>
              </a:ext>
            </a:extLst>
          </p:cNvPr>
          <p:cNvSpPr>
            <a:spLocks noGrp="1"/>
          </p:cNvSpPr>
          <p:nvPr>
            <p:ph type="pic" sz="quarter" idx="16"/>
          </p:nvPr>
        </p:nvSpPr>
        <p:spPr>
          <a:xfrm>
            <a:off x="323850" y="5940425"/>
            <a:ext cx="1350963" cy="419100"/>
          </a:xfrm>
        </p:spPr>
        <p:txBody>
          <a:bodyPr/>
          <a:lstStyle/>
          <a:p>
            <a:r>
              <a:rPr lang="en-US"/>
              <a:t>Click icon to add picture</a:t>
            </a:r>
          </a:p>
        </p:txBody>
      </p:sp>
      <p:sp>
        <p:nvSpPr>
          <p:cNvPr id="13" name="Text Placeholder 12">
            <a:extLst>
              <a:ext uri="{FF2B5EF4-FFF2-40B4-BE49-F238E27FC236}">
                <a16:creationId xmlns:a16="http://schemas.microsoft.com/office/drawing/2014/main" id="{975473C7-2DC0-CAF5-5A93-CAEB360F8B74}"/>
              </a:ext>
            </a:extLst>
          </p:cNvPr>
          <p:cNvSpPr>
            <a:spLocks noGrp="1"/>
          </p:cNvSpPr>
          <p:nvPr>
            <p:ph type="body" sz="quarter" idx="17" hasCustomPrompt="1"/>
          </p:nvPr>
        </p:nvSpPr>
        <p:spPr>
          <a:xfrm>
            <a:off x="2498724" y="5940425"/>
            <a:ext cx="2122137" cy="419100"/>
          </a:xfrm>
        </p:spPr>
        <p:txBody>
          <a:bodyPr anchor="ctr" anchorCtr="0"/>
          <a:lstStyle>
            <a:lvl1pPr>
              <a:lnSpc>
                <a:spcPts val="1300"/>
              </a:lnSpc>
              <a:buFontTx/>
              <a:buNone/>
              <a:defRPr sz="1200"/>
            </a:lvl1pPr>
            <a:lvl2pPr>
              <a:lnSpc>
                <a:spcPts val="1300"/>
              </a:lnSpc>
              <a:buFontTx/>
              <a:buNone/>
              <a:defRPr sz="1200"/>
            </a:lvl2pPr>
            <a:lvl3pPr>
              <a:lnSpc>
                <a:spcPts val="1300"/>
              </a:lnSpc>
              <a:buFontTx/>
              <a:buNone/>
              <a:defRPr sz="1200"/>
            </a:lvl3pPr>
            <a:lvl4pPr>
              <a:lnSpc>
                <a:spcPts val="1300"/>
              </a:lnSpc>
              <a:buFontTx/>
              <a:buNone/>
              <a:defRPr sz="1200"/>
            </a:lvl4pPr>
            <a:lvl5pPr>
              <a:lnSpc>
                <a:spcPts val="1300"/>
              </a:lnSpc>
              <a:buFontTx/>
              <a:buNone/>
              <a:defRPr sz="1200"/>
            </a:lvl5pPr>
          </a:lstStyle>
          <a:p>
            <a:pPr lvl="0"/>
            <a:r>
              <a:rPr lang="en-GB"/>
              <a:t>Enter text here</a:t>
            </a:r>
            <a:endParaRPr lang="en-US"/>
          </a:p>
        </p:txBody>
      </p:sp>
    </p:spTree>
    <p:extLst>
      <p:ext uri="{BB962C8B-B14F-4D97-AF65-F5344CB8AC3E}">
        <p14:creationId xmlns:p14="http://schemas.microsoft.com/office/powerpoint/2010/main" val="884653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 C - placeholders">
    <p:bg>
      <p:bgPr>
        <a:solidFill>
          <a:schemeClr val="bg1"/>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67A7B4CC-5A73-85D9-EE44-111AED3EEA8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71795F0E-4516-6527-0834-377C094C5F36}"/>
              </a:ext>
            </a:extLst>
          </p:cNvPr>
          <p:cNvSpPr>
            <a:spLocks noGrp="1"/>
          </p:cNvSpPr>
          <p:nvPr>
            <p:ph type="ctrTitle" hasCustomPrompt="1"/>
          </p:nvPr>
        </p:nvSpPr>
        <p:spPr>
          <a:xfrm>
            <a:off x="324000" y="647999"/>
            <a:ext cx="6876900" cy="3998815"/>
          </a:xfrm>
        </p:spPr>
        <p:txBody>
          <a:bodyPr anchor="t" anchorCtr="0"/>
          <a:lstStyle>
            <a:lvl1pPr algn="l">
              <a:lnSpc>
                <a:spcPts val="6000"/>
              </a:lnSpc>
              <a:defRPr sz="5200"/>
            </a:lvl1pPr>
          </a:lstStyle>
          <a:p>
            <a:r>
              <a:rPr lang="en-GB"/>
              <a:t>Main title regular </a:t>
            </a:r>
            <a:br>
              <a:rPr lang="en-GB"/>
            </a:br>
            <a:r>
              <a:rPr lang="en-GB"/>
              <a:t>Sub-heading light</a:t>
            </a:r>
            <a:endParaRPr lang="en-US"/>
          </a:p>
        </p:txBody>
      </p:sp>
      <p:pic>
        <p:nvPicPr>
          <p:cNvPr id="26" name="Graphic 25">
            <a:extLst>
              <a:ext uri="{FF2B5EF4-FFF2-40B4-BE49-F238E27FC236}">
                <a16:creationId xmlns:a16="http://schemas.microsoft.com/office/drawing/2014/main" id="{9787EB99-F5DA-0223-3CD3-D4966E54D05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567999" y="647991"/>
            <a:ext cx="2988000" cy="772173"/>
          </a:xfrm>
          <a:prstGeom prst="rect">
            <a:avLst/>
          </a:prstGeom>
        </p:spPr>
      </p:pic>
      <p:sp>
        <p:nvSpPr>
          <p:cNvPr id="29" name="Rectangle 28">
            <a:extLst>
              <a:ext uri="{FF2B5EF4-FFF2-40B4-BE49-F238E27FC236}">
                <a16:creationId xmlns:a16="http://schemas.microsoft.com/office/drawing/2014/main" id="{9A8CE336-A75B-0767-1897-58CEB066EFDF}"/>
              </a:ext>
            </a:extLst>
          </p:cNvPr>
          <p:cNvSpPr/>
          <p:nvPr userDrawn="1"/>
        </p:nvSpPr>
        <p:spPr>
          <a:xfrm>
            <a:off x="5400000" y="5760000"/>
            <a:ext cx="6588000" cy="936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459C2233-DA63-B113-E916-C564771942BB}"/>
              </a:ext>
            </a:extLst>
          </p:cNvPr>
          <p:cNvSpPr>
            <a:spLocks noGrp="1"/>
          </p:cNvSpPr>
          <p:nvPr>
            <p:ph type="pic" sz="quarter" idx="12"/>
          </p:nvPr>
        </p:nvSpPr>
        <p:spPr>
          <a:xfrm>
            <a:off x="5632450" y="5985113"/>
            <a:ext cx="1376363" cy="485775"/>
          </a:xfrm>
        </p:spPr>
        <p:txBody>
          <a:bodyPr/>
          <a:lstStyle/>
          <a:p>
            <a:r>
              <a:rPr lang="en-US"/>
              <a:t>Click icon to add picture</a:t>
            </a:r>
          </a:p>
        </p:txBody>
      </p:sp>
      <p:sp>
        <p:nvSpPr>
          <p:cNvPr id="7" name="Picture Placeholder 5">
            <a:extLst>
              <a:ext uri="{FF2B5EF4-FFF2-40B4-BE49-F238E27FC236}">
                <a16:creationId xmlns:a16="http://schemas.microsoft.com/office/drawing/2014/main" id="{05D5C0D8-2C62-89C5-F087-6C27F0467FE0}"/>
              </a:ext>
            </a:extLst>
          </p:cNvPr>
          <p:cNvSpPr>
            <a:spLocks noGrp="1"/>
          </p:cNvSpPr>
          <p:nvPr>
            <p:ph type="pic" sz="quarter" idx="13"/>
          </p:nvPr>
        </p:nvSpPr>
        <p:spPr>
          <a:xfrm>
            <a:off x="7148179" y="5985113"/>
            <a:ext cx="1376363" cy="485775"/>
          </a:xfrm>
        </p:spPr>
        <p:txBody>
          <a:bodyPr/>
          <a:lstStyle/>
          <a:p>
            <a:r>
              <a:rPr lang="en-US"/>
              <a:t>Click icon to add picture</a:t>
            </a:r>
          </a:p>
        </p:txBody>
      </p:sp>
      <p:sp>
        <p:nvSpPr>
          <p:cNvPr id="8" name="Picture Placeholder 5">
            <a:extLst>
              <a:ext uri="{FF2B5EF4-FFF2-40B4-BE49-F238E27FC236}">
                <a16:creationId xmlns:a16="http://schemas.microsoft.com/office/drawing/2014/main" id="{B81E2038-9637-6DBA-586B-5C3F33122787}"/>
              </a:ext>
            </a:extLst>
          </p:cNvPr>
          <p:cNvSpPr>
            <a:spLocks noGrp="1"/>
          </p:cNvSpPr>
          <p:nvPr>
            <p:ph type="pic" sz="quarter" idx="14"/>
          </p:nvPr>
        </p:nvSpPr>
        <p:spPr>
          <a:xfrm>
            <a:off x="8663908" y="5985113"/>
            <a:ext cx="1376363" cy="485775"/>
          </a:xfrm>
        </p:spPr>
        <p:txBody>
          <a:bodyPr/>
          <a:lstStyle/>
          <a:p>
            <a:r>
              <a:rPr lang="en-US"/>
              <a:t>Click icon to add picture</a:t>
            </a:r>
          </a:p>
        </p:txBody>
      </p:sp>
      <p:sp>
        <p:nvSpPr>
          <p:cNvPr id="9" name="Picture Placeholder 5">
            <a:extLst>
              <a:ext uri="{FF2B5EF4-FFF2-40B4-BE49-F238E27FC236}">
                <a16:creationId xmlns:a16="http://schemas.microsoft.com/office/drawing/2014/main" id="{2BCEB231-D75A-3F34-6E5E-7DA3D7604869}"/>
              </a:ext>
            </a:extLst>
          </p:cNvPr>
          <p:cNvSpPr>
            <a:spLocks noGrp="1"/>
          </p:cNvSpPr>
          <p:nvPr>
            <p:ph type="pic" sz="quarter" idx="15"/>
          </p:nvPr>
        </p:nvSpPr>
        <p:spPr>
          <a:xfrm>
            <a:off x="10179636" y="5985113"/>
            <a:ext cx="1376363" cy="485775"/>
          </a:xfrm>
        </p:spPr>
        <p:txBody>
          <a:bodyPr/>
          <a:lstStyle/>
          <a:p>
            <a:r>
              <a:rPr lang="en-US"/>
              <a:t>Click icon to add picture</a:t>
            </a:r>
          </a:p>
        </p:txBody>
      </p:sp>
      <p:sp>
        <p:nvSpPr>
          <p:cNvPr id="11" name="Picture Placeholder 10">
            <a:extLst>
              <a:ext uri="{FF2B5EF4-FFF2-40B4-BE49-F238E27FC236}">
                <a16:creationId xmlns:a16="http://schemas.microsoft.com/office/drawing/2014/main" id="{C7E569CB-2E26-BC4F-E3B1-F7B50F140AC5}"/>
              </a:ext>
            </a:extLst>
          </p:cNvPr>
          <p:cNvSpPr>
            <a:spLocks noGrp="1"/>
          </p:cNvSpPr>
          <p:nvPr>
            <p:ph type="pic" sz="quarter" idx="16"/>
          </p:nvPr>
        </p:nvSpPr>
        <p:spPr>
          <a:xfrm>
            <a:off x="323850" y="5940425"/>
            <a:ext cx="1350963" cy="419100"/>
          </a:xfrm>
        </p:spPr>
        <p:txBody>
          <a:bodyPr/>
          <a:lstStyle/>
          <a:p>
            <a:r>
              <a:rPr lang="en-US"/>
              <a:t>Click icon to add picture</a:t>
            </a:r>
          </a:p>
        </p:txBody>
      </p:sp>
      <p:sp>
        <p:nvSpPr>
          <p:cNvPr id="13" name="Text Placeholder 12">
            <a:extLst>
              <a:ext uri="{FF2B5EF4-FFF2-40B4-BE49-F238E27FC236}">
                <a16:creationId xmlns:a16="http://schemas.microsoft.com/office/drawing/2014/main" id="{975473C7-2DC0-CAF5-5A93-CAEB360F8B74}"/>
              </a:ext>
            </a:extLst>
          </p:cNvPr>
          <p:cNvSpPr>
            <a:spLocks noGrp="1"/>
          </p:cNvSpPr>
          <p:nvPr>
            <p:ph type="body" sz="quarter" idx="17" hasCustomPrompt="1"/>
          </p:nvPr>
        </p:nvSpPr>
        <p:spPr>
          <a:xfrm>
            <a:off x="2498724" y="5940425"/>
            <a:ext cx="2122137" cy="419100"/>
          </a:xfrm>
        </p:spPr>
        <p:txBody>
          <a:bodyPr anchor="ctr" anchorCtr="0"/>
          <a:lstStyle>
            <a:lvl1pPr>
              <a:lnSpc>
                <a:spcPts val="1300"/>
              </a:lnSpc>
              <a:buFontTx/>
              <a:buNone/>
              <a:defRPr sz="1200"/>
            </a:lvl1pPr>
            <a:lvl2pPr>
              <a:lnSpc>
                <a:spcPts val="1300"/>
              </a:lnSpc>
              <a:buFontTx/>
              <a:buNone/>
              <a:defRPr sz="1200"/>
            </a:lvl2pPr>
            <a:lvl3pPr>
              <a:lnSpc>
                <a:spcPts val="1300"/>
              </a:lnSpc>
              <a:buFontTx/>
              <a:buNone/>
              <a:defRPr sz="1200"/>
            </a:lvl3pPr>
            <a:lvl4pPr>
              <a:lnSpc>
                <a:spcPts val="1300"/>
              </a:lnSpc>
              <a:buFontTx/>
              <a:buNone/>
              <a:defRPr sz="1200"/>
            </a:lvl4pPr>
            <a:lvl5pPr>
              <a:lnSpc>
                <a:spcPts val="1300"/>
              </a:lnSpc>
              <a:buFontTx/>
              <a:buNone/>
              <a:defRPr sz="1200"/>
            </a:lvl5pPr>
          </a:lstStyle>
          <a:p>
            <a:pPr lvl="0"/>
            <a:r>
              <a:rPr lang="en-GB"/>
              <a:t>Enter text here</a:t>
            </a:r>
            <a:endParaRPr lang="en-US"/>
          </a:p>
        </p:txBody>
      </p:sp>
    </p:spTree>
    <p:extLst>
      <p:ext uri="{BB962C8B-B14F-4D97-AF65-F5344CB8AC3E}">
        <p14:creationId xmlns:p14="http://schemas.microsoft.com/office/powerpoint/2010/main" val="671468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 D - placeholders">
    <p:bg>
      <p:bgPr>
        <a:solidFill>
          <a:schemeClr val="bg1"/>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67A7B4CC-5A73-85D9-EE44-111AED3EEA8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71795F0E-4516-6527-0834-377C094C5F36}"/>
              </a:ext>
            </a:extLst>
          </p:cNvPr>
          <p:cNvSpPr>
            <a:spLocks noGrp="1"/>
          </p:cNvSpPr>
          <p:nvPr>
            <p:ph type="ctrTitle" hasCustomPrompt="1"/>
          </p:nvPr>
        </p:nvSpPr>
        <p:spPr>
          <a:xfrm>
            <a:off x="324000" y="647999"/>
            <a:ext cx="6876900" cy="3998815"/>
          </a:xfrm>
        </p:spPr>
        <p:txBody>
          <a:bodyPr anchor="t" anchorCtr="0"/>
          <a:lstStyle>
            <a:lvl1pPr algn="l">
              <a:lnSpc>
                <a:spcPts val="6000"/>
              </a:lnSpc>
              <a:defRPr sz="5200"/>
            </a:lvl1pPr>
          </a:lstStyle>
          <a:p>
            <a:r>
              <a:rPr lang="en-GB"/>
              <a:t>Main title regular </a:t>
            </a:r>
            <a:br>
              <a:rPr lang="en-GB"/>
            </a:br>
            <a:r>
              <a:rPr lang="en-GB"/>
              <a:t>Sub-heading light</a:t>
            </a:r>
            <a:endParaRPr lang="en-US"/>
          </a:p>
        </p:txBody>
      </p:sp>
      <p:pic>
        <p:nvPicPr>
          <p:cNvPr id="26" name="Graphic 25">
            <a:extLst>
              <a:ext uri="{FF2B5EF4-FFF2-40B4-BE49-F238E27FC236}">
                <a16:creationId xmlns:a16="http://schemas.microsoft.com/office/drawing/2014/main" id="{9787EB99-F5DA-0223-3CD3-D4966E54D05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567999" y="647991"/>
            <a:ext cx="2988000" cy="772173"/>
          </a:xfrm>
          <a:prstGeom prst="rect">
            <a:avLst/>
          </a:prstGeom>
        </p:spPr>
      </p:pic>
      <p:sp>
        <p:nvSpPr>
          <p:cNvPr id="29" name="Rectangle 28">
            <a:extLst>
              <a:ext uri="{FF2B5EF4-FFF2-40B4-BE49-F238E27FC236}">
                <a16:creationId xmlns:a16="http://schemas.microsoft.com/office/drawing/2014/main" id="{9A8CE336-A75B-0767-1897-58CEB066EFDF}"/>
              </a:ext>
            </a:extLst>
          </p:cNvPr>
          <p:cNvSpPr/>
          <p:nvPr userDrawn="1"/>
        </p:nvSpPr>
        <p:spPr>
          <a:xfrm>
            <a:off x="5400000" y="5760000"/>
            <a:ext cx="6588000" cy="936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459C2233-DA63-B113-E916-C564771942BB}"/>
              </a:ext>
            </a:extLst>
          </p:cNvPr>
          <p:cNvSpPr>
            <a:spLocks noGrp="1"/>
          </p:cNvSpPr>
          <p:nvPr>
            <p:ph type="pic" sz="quarter" idx="12"/>
          </p:nvPr>
        </p:nvSpPr>
        <p:spPr>
          <a:xfrm>
            <a:off x="5632450" y="5985113"/>
            <a:ext cx="1376363" cy="485775"/>
          </a:xfrm>
        </p:spPr>
        <p:txBody>
          <a:bodyPr/>
          <a:lstStyle/>
          <a:p>
            <a:r>
              <a:rPr lang="en-US"/>
              <a:t>Click icon to add picture</a:t>
            </a:r>
          </a:p>
        </p:txBody>
      </p:sp>
      <p:sp>
        <p:nvSpPr>
          <p:cNvPr id="7" name="Picture Placeholder 5">
            <a:extLst>
              <a:ext uri="{FF2B5EF4-FFF2-40B4-BE49-F238E27FC236}">
                <a16:creationId xmlns:a16="http://schemas.microsoft.com/office/drawing/2014/main" id="{05D5C0D8-2C62-89C5-F087-6C27F0467FE0}"/>
              </a:ext>
            </a:extLst>
          </p:cNvPr>
          <p:cNvSpPr>
            <a:spLocks noGrp="1"/>
          </p:cNvSpPr>
          <p:nvPr>
            <p:ph type="pic" sz="quarter" idx="13"/>
          </p:nvPr>
        </p:nvSpPr>
        <p:spPr>
          <a:xfrm>
            <a:off x="7148179" y="5985113"/>
            <a:ext cx="1376363" cy="485775"/>
          </a:xfrm>
        </p:spPr>
        <p:txBody>
          <a:bodyPr/>
          <a:lstStyle/>
          <a:p>
            <a:r>
              <a:rPr lang="en-US"/>
              <a:t>Click icon to add picture</a:t>
            </a:r>
          </a:p>
        </p:txBody>
      </p:sp>
      <p:sp>
        <p:nvSpPr>
          <p:cNvPr id="8" name="Picture Placeholder 5">
            <a:extLst>
              <a:ext uri="{FF2B5EF4-FFF2-40B4-BE49-F238E27FC236}">
                <a16:creationId xmlns:a16="http://schemas.microsoft.com/office/drawing/2014/main" id="{B81E2038-9637-6DBA-586B-5C3F33122787}"/>
              </a:ext>
            </a:extLst>
          </p:cNvPr>
          <p:cNvSpPr>
            <a:spLocks noGrp="1"/>
          </p:cNvSpPr>
          <p:nvPr>
            <p:ph type="pic" sz="quarter" idx="14"/>
          </p:nvPr>
        </p:nvSpPr>
        <p:spPr>
          <a:xfrm>
            <a:off x="8663908" y="5985113"/>
            <a:ext cx="1376363" cy="485775"/>
          </a:xfrm>
        </p:spPr>
        <p:txBody>
          <a:bodyPr/>
          <a:lstStyle/>
          <a:p>
            <a:r>
              <a:rPr lang="en-US"/>
              <a:t>Click icon to add picture</a:t>
            </a:r>
          </a:p>
        </p:txBody>
      </p:sp>
      <p:sp>
        <p:nvSpPr>
          <p:cNvPr id="9" name="Picture Placeholder 5">
            <a:extLst>
              <a:ext uri="{FF2B5EF4-FFF2-40B4-BE49-F238E27FC236}">
                <a16:creationId xmlns:a16="http://schemas.microsoft.com/office/drawing/2014/main" id="{2BCEB231-D75A-3F34-6E5E-7DA3D7604869}"/>
              </a:ext>
            </a:extLst>
          </p:cNvPr>
          <p:cNvSpPr>
            <a:spLocks noGrp="1"/>
          </p:cNvSpPr>
          <p:nvPr>
            <p:ph type="pic" sz="quarter" idx="15"/>
          </p:nvPr>
        </p:nvSpPr>
        <p:spPr>
          <a:xfrm>
            <a:off x="10179636" y="5985113"/>
            <a:ext cx="1376363" cy="485775"/>
          </a:xfrm>
        </p:spPr>
        <p:txBody>
          <a:bodyPr/>
          <a:lstStyle/>
          <a:p>
            <a:r>
              <a:rPr lang="en-US"/>
              <a:t>Click icon to add picture</a:t>
            </a:r>
          </a:p>
        </p:txBody>
      </p:sp>
      <p:sp>
        <p:nvSpPr>
          <p:cNvPr id="11" name="Picture Placeholder 10">
            <a:extLst>
              <a:ext uri="{FF2B5EF4-FFF2-40B4-BE49-F238E27FC236}">
                <a16:creationId xmlns:a16="http://schemas.microsoft.com/office/drawing/2014/main" id="{C7E569CB-2E26-BC4F-E3B1-F7B50F140AC5}"/>
              </a:ext>
            </a:extLst>
          </p:cNvPr>
          <p:cNvSpPr>
            <a:spLocks noGrp="1"/>
          </p:cNvSpPr>
          <p:nvPr>
            <p:ph type="pic" sz="quarter" idx="16"/>
          </p:nvPr>
        </p:nvSpPr>
        <p:spPr>
          <a:xfrm>
            <a:off x="323850" y="5940425"/>
            <a:ext cx="1350963" cy="419100"/>
          </a:xfrm>
        </p:spPr>
        <p:txBody>
          <a:bodyPr/>
          <a:lstStyle/>
          <a:p>
            <a:r>
              <a:rPr lang="en-US"/>
              <a:t>Click icon to add picture</a:t>
            </a:r>
          </a:p>
        </p:txBody>
      </p:sp>
      <p:sp>
        <p:nvSpPr>
          <p:cNvPr id="13" name="Text Placeholder 12">
            <a:extLst>
              <a:ext uri="{FF2B5EF4-FFF2-40B4-BE49-F238E27FC236}">
                <a16:creationId xmlns:a16="http://schemas.microsoft.com/office/drawing/2014/main" id="{975473C7-2DC0-CAF5-5A93-CAEB360F8B74}"/>
              </a:ext>
            </a:extLst>
          </p:cNvPr>
          <p:cNvSpPr>
            <a:spLocks noGrp="1"/>
          </p:cNvSpPr>
          <p:nvPr>
            <p:ph type="body" sz="quarter" idx="17" hasCustomPrompt="1"/>
          </p:nvPr>
        </p:nvSpPr>
        <p:spPr>
          <a:xfrm>
            <a:off x="2498724" y="5940425"/>
            <a:ext cx="2122137" cy="419100"/>
          </a:xfrm>
        </p:spPr>
        <p:txBody>
          <a:bodyPr anchor="ctr" anchorCtr="0"/>
          <a:lstStyle>
            <a:lvl1pPr>
              <a:lnSpc>
                <a:spcPts val="1300"/>
              </a:lnSpc>
              <a:buFontTx/>
              <a:buNone/>
              <a:defRPr sz="1200"/>
            </a:lvl1pPr>
            <a:lvl2pPr>
              <a:lnSpc>
                <a:spcPts val="1300"/>
              </a:lnSpc>
              <a:buFontTx/>
              <a:buNone/>
              <a:defRPr sz="1200"/>
            </a:lvl2pPr>
            <a:lvl3pPr>
              <a:lnSpc>
                <a:spcPts val="1300"/>
              </a:lnSpc>
              <a:buFontTx/>
              <a:buNone/>
              <a:defRPr sz="1200"/>
            </a:lvl3pPr>
            <a:lvl4pPr>
              <a:lnSpc>
                <a:spcPts val="1300"/>
              </a:lnSpc>
              <a:buFontTx/>
              <a:buNone/>
              <a:defRPr sz="1200"/>
            </a:lvl4pPr>
            <a:lvl5pPr>
              <a:lnSpc>
                <a:spcPts val="1300"/>
              </a:lnSpc>
              <a:buFontTx/>
              <a:buNone/>
              <a:defRPr sz="1200"/>
            </a:lvl5pPr>
          </a:lstStyle>
          <a:p>
            <a:pPr lvl="0"/>
            <a:r>
              <a:rPr lang="en-GB"/>
              <a:t>Enter text here</a:t>
            </a:r>
            <a:endParaRPr lang="en-US"/>
          </a:p>
        </p:txBody>
      </p:sp>
    </p:spTree>
    <p:extLst>
      <p:ext uri="{BB962C8B-B14F-4D97-AF65-F5344CB8AC3E}">
        <p14:creationId xmlns:p14="http://schemas.microsoft.com/office/powerpoint/2010/main" val="1013859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theme" Target="../theme/theme3.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slideLayout" Target="../slideLayouts/slideLayout46.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slideLayout" Target="../slideLayouts/slideLayout45.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EAFECC-E277-8068-2A5B-1FFB48848478}"/>
              </a:ext>
            </a:extLst>
          </p:cNvPr>
          <p:cNvSpPr>
            <a:spLocks noGrp="1"/>
          </p:cNvSpPr>
          <p:nvPr>
            <p:ph type="title"/>
          </p:nvPr>
        </p:nvSpPr>
        <p:spPr>
          <a:xfrm>
            <a:off x="324000" y="648001"/>
            <a:ext cx="11087100" cy="456900"/>
          </a:xfrm>
          <a:prstGeom prst="rect">
            <a:avLst/>
          </a:prstGeom>
        </p:spPr>
        <p:txBody>
          <a:bodyPr vert="horz" lIns="0" tIns="0" rIns="0" bIns="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5B2921C5-9FAA-7A14-1FF0-4F1C8061441B}"/>
              </a:ext>
            </a:extLst>
          </p:cNvPr>
          <p:cNvSpPr>
            <a:spLocks noGrp="1"/>
          </p:cNvSpPr>
          <p:nvPr>
            <p:ph type="body" idx="1"/>
          </p:nvPr>
        </p:nvSpPr>
        <p:spPr>
          <a:xfrm>
            <a:off x="324000" y="1278000"/>
            <a:ext cx="78294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DE9E35-BBA4-09BF-86C5-E3667715AD91}"/>
              </a:ext>
            </a:extLst>
          </p:cNvPr>
          <p:cNvSpPr>
            <a:spLocks noGrp="1"/>
          </p:cNvSpPr>
          <p:nvPr>
            <p:ph type="dt" sz="half" idx="2"/>
          </p:nvPr>
        </p:nvSpPr>
        <p:spPr>
          <a:xfrm>
            <a:off x="5080000" y="6438900"/>
            <a:ext cx="2032000" cy="192301"/>
          </a:xfrm>
          <a:prstGeom prst="rect">
            <a:avLst/>
          </a:prstGeom>
        </p:spPr>
        <p:txBody>
          <a:bodyPr vert="horz" lIns="0" tIns="0" rIns="0" bIns="0" rtlCol="0" anchor="b" anchorCtr="0">
            <a:noAutofit/>
          </a:bodyPr>
          <a:lstStyle>
            <a:lvl1pPr algn="ctr">
              <a:defRPr sz="800" b="0" i="0">
                <a:solidFill>
                  <a:schemeClr val="tx1"/>
                </a:solidFill>
                <a:latin typeface="Aptos" panose="020B0004020202020204" pitchFamily="34" charset="0"/>
              </a:defRPr>
            </a:lvl1pPr>
          </a:lstStyle>
          <a:p>
            <a:endParaRPr lang="en-US"/>
          </a:p>
        </p:txBody>
      </p:sp>
      <p:sp>
        <p:nvSpPr>
          <p:cNvPr id="5" name="Footer Placeholder 4">
            <a:extLst>
              <a:ext uri="{FF2B5EF4-FFF2-40B4-BE49-F238E27FC236}">
                <a16:creationId xmlns:a16="http://schemas.microsoft.com/office/drawing/2014/main" id="{41EF9432-B658-B99C-8909-F17DCC8B5916}"/>
              </a:ext>
            </a:extLst>
          </p:cNvPr>
          <p:cNvSpPr>
            <a:spLocks noGrp="1"/>
          </p:cNvSpPr>
          <p:nvPr>
            <p:ph type="ftr" sz="quarter" idx="3"/>
          </p:nvPr>
        </p:nvSpPr>
        <p:spPr>
          <a:xfrm>
            <a:off x="324000" y="6438900"/>
            <a:ext cx="4692500" cy="192301"/>
          </a:xfrm>
          <a:prstGeom prst="rect">
            <a:avLst/>
          </a:prstGeom>
        </p:spPr>
        <p:txBody>
          <a:bodyPr vert="horz" lIns="0" tIns="0" rIns="0" bIns="0" rtlCol="0" anchor="b" anchorCtr="0">
            <a:noAutofit/>
          </a:bodyPr>
          <a:lstStyle>
            <a:lvl1pPr algn="l">
              <a:defRPr sz="800" b="0" i="0" cap="all" baseline="0">
                <a:solidFill>
                  <a:schemeClr val="tx1"/>
                </a:solidFill>
                <a:latin typeface="Aptos" panose="020B0004020202020204" pitchFamily="34" charset="0"/>
              </a:defRPr>
            </a:lvl1pPr>
          </a:lstStyle>
          <a:p>
            <a:r>
              <a:rPr lang="en-US"/>
              <a:t>Footer information goes here - edit in header and footer</a:t>
            </a:r>
          </a:p>
        </p:txBody>
      </p:sp>
    </p:spTree>
    <p:extLst>
      <p:ext uri="{BB962C8B-B14F-4D97-AF65-F5344CB8AC3E}">
        <p14:creationId xmlns:p14="http://schemas.microsoft.com/office/powerpoint/2010/main" val="1096086269"/>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Lst>
  <p:hf sldNum="0" hdr="0" dt="0"/>
  <p:txStyles>
    <p:titleStyle>
      <a:lvl1pPr algn="l" defTabSz="914400" rtl="0" eaLnBrk="1" latinLnBrk="0" hangingPunct="1">
        <a:lnSpc>
          <a:spcPts val="3200"/>
        </a:lnSpc>
        <a:spcBef>
          <a:spcPct val="0"/>
        </a:spcBef>
        <a:buNone/>
        <a:defRPr sz="3000" b="0" i="0" kern="1200">
          <a:solidFill>
            <a:schemeClr val="tx1"/>
          </a:solidFill>
          <a:latin typeface="Aptos" panose="020B0004020202020204" pitchFamily="34" charset="0"/>
          <a:ea typeface="+mj-ea"/>
          <a:cs typeface="+mj-cs"/>
        </a:defRPr>
      </a:lvl1pPr>
    </p:titleStyle>
    <p:bodyStyle>
      <a:lvl1pPr marL="228600" indent="-228600" algn="l" defTabSz="914400" rtl="0" eaLnBrk="1" latinLnBrk="0" hangingPunct="1">
        <a:lnSpc>
          <a:spcPts val="2800"/>
        </a:lnSpc>
        <a:spcBef>
          <a:spcPts val="1000"/>
        </a:spcBef>
        <a:buFont typeface="Arial" panose="020B0604020202020204" pitchFamily="34" charset="0"/>
        <a:buChar char="•"/>
        <a:defRPr sz="2200" b="0" i="0" kern="1200">
          <a:solidFill>
            <a:schemeClr val="tx1"/>
          </a:solidFill>
          <a:latin typeface="Aptos Light" panose="020B0004020202020204" pitchFamily="34" charset="0"/>
          <a:ea typeface="+mn-ea"/>
          <a:cs typeface="+mn-cs"/>
        </a:defRPr>
      </a:lvl1pPr>
      <a:lvl2pPr marL="685800" indent="-228600" algn="l" defTabSz="914400" rtl="0" eaLnBrk="1" latinLnBrk="0" hangingPunct="1">
        <a:lnSpc>
          <a:spcPts val="2800"/>
        </a:lnSpc>
        <a:spcBef>
          <a:spcPts val="500"/>
        </a:spcBef>
        <a:buFont typeface="Arial" panose="020B0604020202020204" pitchFamily="34" charset="0"/>
        <a:buChar char="•"/>
        <a:defRPr sz="2200" b="0" i="0" kern="1200">
          <a:solidFill>
            <a:schemeClr val="tx1"/>
          </a:solidFill>
          <a:latin typeface="Aptos Light" panose="020B0004020202020204" pitchFamily="34" charset="0"/>
          <a:ea typeface="+mn-ea"/>
          <a:cs typeface="+mn-cs"/>
        </a:defRPr>
      </a:lvl2pPr>
      <a:lvl3pPr marL="1143000" indent="-228600" algn="l" defTabSz="914400" rtl="0" eaLnBrk="1" latinLnBrk="0" hangingPunct="1">
        <a:lnSpc>
          <a:spcPts val="2800"/>
        </a:lnSpc>
        <a:spcBef>
          <a:spcPts val="500"/>
        </a:spcBef>
        <a:buFont typeface="Arial" panose="020B0604020202020204" pitchFamily="34" charset="0"/>
        <a:buChar char="•"/>
        <a:defRPr sz="2200" b="0" i="0" kern="1200">
          <a:solidFill>
            <a:schemeClr val="tx1"/>
          </a:solidFill>
          <a:latin typeface="Aptos Light" panose="020B0004020202020204" pitchFamily="34" charset="0"/>
          <a:ea typeface="+mn-ea"/>
          <a:cs typeface="+mn-cs"/>
        </a:defRPr>
      </a:lvl3pPr>
      <a:lvl4pPr marL="1600200" indent="-228600" algn="l" defTabSz="914400" rtl="0" eaLnBrk="1" latinLnBrk="0" hangingPunct="1">
        <a:lnSpc>
          <a:spcPts val="2800"/>
        </a:lnSpc>
        <a:spcBef>
          <a:spcPts val="500"/>
        </a:spcBef>
        <a:buFont typeface="Arial" panose="020B0604020202020204" pitchFamily="34" charset="0"/>
        <a:buChar char="•"/>
        <a:defRPr sz="2200" b="0" i="0" kern="1200">
          <a:solidFill>
            <a:schemeClr val="tx1"/>
          </a:solidFill>
          <a:latin typeface="Aptos Light" panose="020B0004020202020204" pitchFamily="34" charset="0"/>
          <a:ea typeface="+mn-ea"/>
          <a:cs typeface="+mn-cs"/>
        </a:defRPr>
      </a:lvl4pPr>
      <a:lvl5pPr marL="2057400" indent="-228600" algn="l" defTabSz="914400" rtl="0" eaLnBrk="1" latinLnBrk="0" hangingPunct="1">
        <a:lnSpc>
          <a:spcPts val="2800"/>
        </a:lnSpc>
        <a:spcBef>
          <a:spcPts val="500"/>
        </a:spcBef>
        <a:buFont typeface="Arial" panose="020B0604020202020204" pitchFamily="34" charset="0"/>
        <a:buChar char="•"/>
        <a:defRPr sz="22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EAFECC-E277-8068-2A5B-1FFB48848478}"/>
              </a:ext>
            </a:extLst>
          </p:cNvPr>
          <p:cNvSpPr>
            <a:spLocks noGrp="1"/>
          </p:cNvSpPr>
          <p:nvPr>
            <p:ph type="title"/>
          </p:nvPr>
        </p:nvSpPr>
        <p:spPr>
          <a:xfrm>
            <a:off x="324000" y="648001"/>
            <a:ext cx="11087100" cy="456900"/>
          </a:xfrm>
          <a:prstGeom prst="rect">
            <a:avLst/>
          </a:prstGeom>
        </p:spPr>
        <p:txBody>
          <a:bodyPr vert="horz" lIns="0" tIns="0" rIns="0" bIns="0" rtlCol="0" anchor="t" anchorCtr="0">
            <a:no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B2921C5-9FAA-7A14-1FF0-4F1C8061441B}"/>
              </a:ext>
            </a:extLst>
          </p:cNvPr>
          <p:cNvSpPr>
            <a:spLocks noGrp="1"/>
          </p:cNvSpPr>
          <p:nvPr>
            <p:ph type="body" idx="1"/>
          </p:nvPr>
        </p:nvSpPr>
        <p:spPr>
          <a:xfrm>
            <a:off x="324000" y="1278000"/>
            <a:ext cx="7829400" cy="4351338"/>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7DE9E35-BBA4-09BF-86C5-E3667715AD91}"/>
              </a:ext>
            </a:extLst>
          </p:cNvPr>
          <p:cNvSpPr>
            <a:spLocks noGrp="1"/>
          </p:cNvSpPr>
          <p:nvPr>
            <p:ph type="dt" sz="half" idx="2"/>
          </p:nvPr>
        </p:nvSpPr>
        <p:spPr>
          <a:xfrm>
            <a:off x="5080000" y="6438900"/>
            <a:ext cx="2032000" cy="192301"/>
          </a:xfrm>
          <a:prstGeom prst="rect">
            <a:avLst/>
          </a:prstGeom>
        </p:spPr>
        <p:txBody>
          <a:bodyPr vert="horz" lIns="0" tIns="0" rIns="0" bIns="0" rtlCol="0" anchor="b" anchorCtr="0">
            <a:noAutofit/>
          </a:bodyPr>
          <a:lstStyle>
            <a:lvl1pPr algn="ctr">
              <a:defRPr sz="800" b="0" i="0">
                <a:solidFill>
                  <a:schemeClr val="tx1"/>
                </a:solidFill>
                <a:latin typeface="Aptos" panose="020B0004020202020204" pitchFamily="34" charset="0"/>
              </a:defRPr>
            </a:lvl1pPr>
          </a:lstStyle>
          <a:p>
            <a:endParaRPr lang="en-US"/>
          </a:p>
        </p:txBody>
      </p:sp>
      <p:sp>
        <p:nvSpPr>
          <p:cNvPr id="5" name="Footer Placeholder 4">
            <a:extLst>
              <a:ext uri="{FF2B5EF4-FFF2-40B4-BE49-F238E27FC236}">
                <a16:creationId xmlns:a16="http://schemas.microsoft.com/office/drawing/2014/main" id="{41EF9432-B658-B99C-8909-F17DCC8B5916}"/>
              </a:ext>
            </a:extLst>
          </p:cNvPr>
          <p:cNvSpPr>
            <a:spLocks noGrp="1"/>
          </p:cNvSpPr>
          <p:nvPr>
            <p:ph type="ftr" sz="quarter" idx="3"/>
          </p:nvPr>
        </p:nvSpPr>
        <p:spPr>
          <a:xfrm>
            <a:off x="324000" y="6438900"/>
            <a:ext cx="4692500" cy="192301"/>
          </a:xfrm>
          <a:prstGeom prst="rect">
            <a:avLst/>
          </a:prstGeom>
        </p:spPr>
        <p:txBody>
          <a:bodyPr vert="horz" lIns="0" tIns="0" rIns="0" bIns="0" rtlCol="0" anchor="b" anchorCtr="0">
            <a:noAutofit/>
          </a:bodyPr>
          <a:lstStyle>
            <a:lvl1pPr algn="l">
              <a:defRPr sz="800" b="0" i="0" cap="all" baseline="0">
                <a:solidFill>
                  <a:schemeClr val="tx1"/>
                </a:solidFill>
                <a:latin typeface="Aptos" panose="020B0004020202020204" pitchFamily="34" charset="0"/>
              </a:defRPr>
            </a:lvl1pPr>
          </a:lstStyle>
          <a:p>
            <a:r>
              <a:rPr lang="en-US"/>
              <a:t>Footer information goes here - edit in header and footer</a:t>
            </a:r>
          </a:p>
        </p:txBody>
      </p:sp>
    </p:spTree>
    <p:extLst>
      <p:ext uri="{BB962C8B-B14F-4D97-AF65-F5344CB8AC3E}">
        <p14:creationId xmlns:p14="http://schemas.microsoft.com/office/powerpoint/2010/main" val="4027239553"/>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84" r:id="rId6"/>
    <p:sldLayoutId id="2147483785" r:id="rId7"/>
    <p:sldLayoutId id="2147483787" r:id="rId8"/>
    <p:sldLayoutId id="2147483788" r:id="rId9"/>
    <p:sldLayoutId id="2147483789" r:id="rId10"/>
    <p:sldLayoutId id="2147483790" r:id="rId11"/>
  </p:sldLayoutIdLst>
  <p:hf sldNum="0" hdr="0" dt="0"/>
  <p:txStyles>
    <p:titleStyle>
      <a:lvl1pPr algn="l" defTabSz="914400" rtl="0" eaLnBrk="1" latinLnBrk="0" hangingPunct="1">
        <a:lnSpc>
          <a:spcPts val="3200"/>
        </a:lnSpc>
        <a:spcBef>
          <a:spcPct val="0"/>
        </a:spcBef>
        <a:buNone/>
        <a:defRPr sz="3000" b="0" i="0" kern="1200">
          <a:solidFill>
            <a:schemeClr val="tx1"/>
          </a:solidFill>
          <a:latin typeface="Aptos" panose="020B0004020202020204" pitchFamily="34" charset="0"/>
          <a:ea typeface="+mj-ea"/>
          <a:cs typeface="+mj-cs"/>
        </a:defRPr>
      </a:lvl1pPr>
    </p:titleStyle>
    <p:bodyStyle>
      <a:lvl1pPr marL="228600" indent="-228600" algn="l" defTabSz="914400" rtl="0" eaLnBrk="1" latinLnBrk="0" hangingPunct="1">
        <a:lnSpc>
          <a:spcPts val="2800"/>
        </a:lnSpc>
        <a:spcBef>
          <a:spcPts val="1000"/>
        </a:spcBef>
        <a:buFont typeface="Arial" panose="020B0604020202020204" pitchFamily="34" charset="0"/>
        <a:buChar char="•"/>
        <a:defRPr sz="2200" b="0" i="0" kern="1200">
          <a:solidFill>
            <a:schemeClr val="tx1"/>
          </a:solidFill>
          <a:latin typeface="Aptos Light" panose="020B0004020202020204" pitchFamily="34" charset="0"/>
          <a:ea typeface="+mn-ea"/>
          <a:cs typeface="+mn-cs"/>
        </a:defRPr>
      </a:lvl1pPr>
      <a:lvl2pPr marL="685800" indent="-228600" algn="l" defTabSz="914400" rtl="0" eaLnBrk="1" latinLnBrk="0" hangingPunct="1">
        <a:lnSpc>
          <a:spcPts val="2800"/>
        </a:lnSpc>
        <a:spcBef>
          <a:spcPts val="500"/>
        </a:spcBef>
        <a:buFont typeface="Arial" panose="020B0604020202020204" pitchFamily="34" charset="0"/>
        <a:buChar char="•"/>
        <a:defRPr sz="2200" b="0" i="0" kern="1200">
          <a:solidFill>
            <a:schemeClr val="tx1"/>
          </a:solidFill>
          <a:latin typeface="Aptos Light" panose="020B0004020202020204" pitchFamily="34" charset="0"/>
          <a:ea typeface="+mn-ea"/>
          <a:cs typeface="+mn-cs"/>
        </a:defRPr>
      </a:lvl2pPr>
      <a:lvl3pPr marL="1143000" indent="-228600" algn="l" defTabSz="914400" rtl="0" eaLnBrk="1" latinLnBrk="0" hangingPunct="1">
        <a:lnSpc>
          <a:spcPts val="2800"/>
        </a:lnSpc>
        <a:spcBef>
          <a:spcPts val="500"/>
        </a:spcBef>
        <a:buFont typeface="Arial" panose="020B0604020202020204" pitchFamily="34" charset="0"/>
        <a:buChar char="•"/>
        <a:defRPr sz="2200" b="0" i="0" kern="1200">
          <a:solidFill>
            <a:schemeClr val="tx1"/>
          </a:solidFill>
          <a:latin typeface="Aptos Light" panose="020B0004020202020204" pitchFamily="34" charset="0"/>
          <a:ea typeface="+mn-ea"/>
          <a:cs typeface="+mn-cs"/>
        </a:defRPr>
      </a:lvl3pPr>
      <a:lvl4pPr marL="1600200" indent="-228600" algn="l" defTabSz="914400" rtl="0" eaLnBrk="1" latinLnBrk="0" hangingPunct="1">
        <a:lnSpc>
          <a:spcPts val="2800"/>
        </a:lnSpc>
        <a:spcBef>
          <a:spcPts val="500"/>
        </a:spcBef>
        <a:buFont typeface="Arial" panose="020B0604020202020204" pitchFamily="34" charset="0"/>
        <a:buChar char="•"/>
        <a:defRPr sz="2200" b="0" i="0" kern="1200">
          <a:solidFill>
            <a:schemeClr val="tx1"/>
          </a:solidFill>
          <a:latin typeface="Aptos Light" panose="020B0004020202020204" pitchFamily="34" charset="0"/>
          <a:ea typeface="+mn-ea"/>
          <a:cs typeface="+mn-cs"/>
        </a:defRPr>
      </a:lvl4pPr>
      <a:lvl5pPr marL="2057400" indent="-228600" algn="l" defTabSz="914400" rtl="0" eaLnBrk="1" latinLnBrk="0" hangingPunct="1">
        <a:lnSpc>
          <a:spcPts val="2800"/>
        </a:lnSpc>
        <a:spcBef>
          <a:spcPts val="500"/>
        </a:spcBef>
        <a:buFont typeface="Arial" panose="020B0604020202020204" pitchFamily="34" charset="0"/>
        <a:buChar char="•"/>
        <a:defRPr sz="22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EAFECC-E277-8068-2A5B-1FFB48848478}"/>
              </a:ext>
            </a:extLst>
          </p:cNvPr>
          <p:cNvSpPr>
            <a:spLocks noGrp="1"/>
          </p:cNvSpPr>
          <p:nvPr>
            <p:ph type="title"/>
          </p:nvPr>
        </p:nvSpPr>
        <p:spPr>
          <a:xfrm>
            <a:off x="324000" y="648001"/>
            <a:ext cx="11087100" cy="456900"/>
          </a:xfrm>
          <a:prstGeom prst="rect">
            <a:avLst/>
          </a:prstGeom>
        </p:spPr>
        <p:txBody>
          <a:bodyPr vert="horz" lIns="0" tIns="0" rIns="0" bIns="0" rtlCol="0" anchor="t" anchorCtr="0">
            <a:no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B2921C5-9FAA-7A14-1FF0-4F1C8061441B}"/>
              </a:ext>
            </a:extLst>
          </p:cNvPr>
          <p:cNvSpPr>
            <a:spLocks noGrp="1"/>
          </p:cNvSpPr>
          <p:nvPr>
            <p:ph type="body" idx="1"/>
          </p:nvPr>
        </p:nvSpPr>
        <p:spPr>
          <a:xfrm>
            <a:off x="324000" y="1278000"/>
            <a:ext cx="7829400" cy="4351338"/>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7DE9E35-BBA4-09BF-86C5-E3667715AD91}"/>
              </a:ext>
            </a:extLst>
          </p:cNvPr>
          <p:cNvSpPr>
            <a:spLocks noGrp="1"/>
          </p:cNvSpPr>
          <p:nvPr>
            <p:ph type="dt" sz="half" idx="2"/>
          </p:nvPr>
        </p:nvSpPr>
        <p:spPr>
          <a:xfrm>
            <a:off x="5080000" y="6438900"/>
            <a:ext cx="2032000" cy="192301"/>
          </a:xfrm>
          <a:prstGeom prst="rect">
            <a:avLst/>
          </a:prstGeom>
        </p:spPr>
        <p:txBody>
          <a:bodyPr vert="horz" lIns="0" tIns="0" rIns="0" bIns="0" rtlCol="0" anchor="b" anchorCtr="0">
            <a:noAutofit/>
          </a:bodyPr>
          <a:lstStyle>
            <a:lvl1pPr algn="ctr">
              <a:defRPr sz="800" b="0" i="0">
                <a:solidFill>
                  <a:schemeClr val="tx1"/>
                </a:solidFill>
                <a:latin typeface="Aptos" panose="020B0004020202020204" pitchFamily="34" charset="0"/>
              </a:defRPr>
            </a:lvl1pPr>
          </a:lstStyle>
          <a:p>
            <a:endParaRPr lang="en-US"/>
          </a:p>
        </p:txBody>
      </p:sp>
      <p:sp>
        <p:nvSpPr>
          <p:cNvPr id="5" name="Footer Placeholder 4">
            <a:extLst>
              <a:ext uri="{FF2B5EF4-FFF2-40B4-BE49-F238E27FC236}">
                <a16:creationId xmlns:a16="http://schemas.microsoft.com/office/drawing/2014/main" id="{41EF9432-B658-B99C-8909-F17DCC8B5916}"/>
              </a:ext>
            </a:extLst>
          </p:cNvPr>
          <p:cNvSpPr>
            <a:spLocks noGrp="1"/>
          </p:cNvSpPr>
          <p:nvPr>
            <p:ph type="ftr" sz="quarter" idx="3"/>
          </p:nvPr>
        </p:nvSpPr>
        <p:spPr>
          <a:xfrm>
            <a:off x="324000" y="6438900"/>
            <a:ext cx="4692500" cy="192301"/>
          </a:xfrm>
          <a:prstGeom prst="rect">
            <a:avLst/>
          </a:prstGeom>
        </p:spPr>
        <p:txBody>
          <a:bodyPr vert="horz" lIns="0" tIns="0" rIns="0" bIns="0" rtlCol="0" anchor="b" anchorCtr="0">
            <a:noAutofit/>
          </a:bodyPr>
          <a:lstStyle>
            <a:lvl1pPr algn="l">
              <a:defRPr sz="800" b="0" i="0" cap="all" baseline="0">
                <a:solidFill>
                  <a:schemeClr val="tx1"/>
                </a:solidFill>
                <a:latin typeface="Aptos" panose="020B0004020202020204" pitchFamily="34" charset="0"/>
              </a:defRPr>
            </a:lvl1pPr>
          </a:lstStyle>
          <a:p>
            <a:r>
              <a:rPr lang="en-US"/>
              <a:t>Footer information goes here - edit in header and footer</a:t>
            </a:r>
          </a:p>
        </p:txBody>
      </p:sp>
    </p:spTree>
    <p:extLst>
      <p:ext uri="{BB962C8B-B14F-4D97-AF65-F5344CB8AC3E}">
        <p14:creationId xmlns:p14="http://schemas.microsoft.com/office/powerpoint/2010/main" val="1713664084"/>
      </p:ext>
    </p:extLst>
  </p:cSld>
  <p:clrMap bg1="lt1" tx1="dk1" bg2="lt2" tx2="dk2" accent1="accent1" accent2="accent2" accent3="accent3" accent4="accent4" accent5="accent5" accent6="accent6" hlink="hlink" folHlink="folHlink"/>
  <p:sldLayoutIdLst>
    <p:sldLayoutId id="2147483662" r:id="rId1"/>
    <p:sldLayoutId id="2147483677" r:id="rId2"/>
    <p:sldLayoutId id="2147483676" r:id="rId3"/>
    <p:sldLayoutId id="2147483793" r:id="rId4"/>
    <p:sldLayoutId id="2147483794" r:id="rId5"/>
    <p:sldLayoutId id="2147483678" r:id="rId6"/>
    <p:sldLayoutId id="2147483831"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91" r:id="rId18"/>
    <p:sldLayoutId id="2147483692" r:id="rId19"/>
    <p:sldLayoutId id="2147483693" r:id="rId20"/>
    <p:sldLayoutId id="2147483694" r:id="rId21"/>
    <p:sldLayoutId id="2147483689" r:id="rId22"/>
    <p:sldLayoutId id="2147483690" r:id="rId23"/>
    <p:sldLayoutId id="2147483791" r:id="rId24"/>
    <p:sldLayoutId id="2147483792" r:id="rId25"/>
  </p:sldLayoutIdLst>
  <p:hf sldNum="0" hdr="0" dt="0"/>
  <p:txStyles>
    <p:titleStyle>
      <a:lvl1pPr algn="l" defTabSz="914400" rtl="0" eaLnBrk="1" latinLnBrk="0" hangingPunct="1">
        <a:lnSpc>
          <a:spcPts val="3200"/>
        </a:lnSpc>
        <a:spcBef>
          <a:spcPct val="0"/>
        </a:spcBef>
        <a:buNone/>
        <a:defRPr sz="3000" b="0" i="0" kern="1200">
          <a:solidFill>
            <a:schemeClr val="tx1"/>
          </a:solidFill>
          <a:latin typeface="Aptos" panose="020B0004020202020204" pitchFamily="34" charset="0"/>
          <a:ea typeface="+mj-ea"/>
          <a:cs typeface="+mj-cs"/>
        </a:defRPr>
      </a:lvl1pPr>
    </p:titleStyle>
    <p:bodyStyle>
      <a:lvl1pPr marL="228600" indent="-228600" algn="l" defTabSz="914400" rtl="0" eaLnBrk="1" latinLnBrk="0" hangingPunct="1">
        <a:lnSpc>
          <a:spcPts val="2800"/>
        </a:lnSpc>
        <a:spcBef>
          <a:spcPts val="1000"/>
        </a:spcBef>
        <a:buFont typeface="Arial" panose="020B0604020202020204" pitchFamily="34" charset="0"/>
        <a:buChar char="•"/>
        <a:defRPr sz="2200" b="0" i="0" kern="1200">
          <a:solidFill>
            <a:schemeClr val="tx1"/>
          </a:solidFill>
          <a:latin typeface="Aptos Light" panose="020B0004020202020204" pitchFamily="34" charset="0"/>
          <a:ea typeface="+mn-ea"/>
          <a:cs typeface="+mn-cs"/>
        </a:defRPr>
      </a:lvl1pPr>
      <a:lvl2pPr marL="685800" indent="-228600" algn="l" defTabSz="914400" rtl="0" eaLnBrk="1" latinLnBrk="0" hangingPunct="1">
        <a:lnSpc>
          <a:spcPts val="2800"/>
        </a:lnSpc>
        <a:spcBef>
          <a:spcPts val="500"/>
        </a:spcBef>
        <a:buFont typeface="Arial" panose="020B0604020202020204" pitchFamily="34" charset="0"/>
        <a:buChar char="•"/>
        <a:defRPr sz="2200" b="0" i="0" kern="1200">
          <a:solidFill>
            <a:schemeClr val="tx1"/>
          </a:solidFill>
          <a:latin typeface="Aptos Light" panose="020B0004020202020204" pitchFamily="34" charset="0"/>
          <a:ea typeface="+mn-ea"/>
          <a:cs typeface="+mn-cs"/>
        </a:defRPr>
      </a:lvl2pPr>
      <a:lvl3pPr marL="1143000" indent="-228600" algn="l" defTabSz="914400" rtl="0" eaLnBrk="1" latinLnBrk="0" hangingPunct="1">
        <a:lnSpc>
          <a:spcPts val="2800"/>
        </a:lnSpc>
        <a:spcBef>
          <a:spcPts val="500"/>
        </a:spcBef>
        <a:buFont typeface="Arial" panose="020B0604020202020204" pitchFamily="34" charset="0"/>
        <a:buChar char="•"/>
        <a:defRPr sz="2200" b="0" i="0" kern="1200">
          <a:solidFill>
            <a:schemeClr val="tx1"/>
          </a:solidFill>
          <a:latin typeface="Aptos Light" panose="020B0004020202020204" pitchFamily="34" charset="0"/>
          <a:ea typeface="+mn-ea"/>
          <a:cs typeface="+mn-cs"/>
        </a:defRPr>
      </a:lvl3pPr>
      <a:lvl4pPr marL="1600200" indent="-228600" algn="l" defTabSz="914400" rtl="0" eaLnBrk="1" latinLnBrk="0" hangingPunct="1">
        <a:lnSpc>
          <a:spcPts val="2800"/>
        </a:lnSpc>
        <a:spcBef>
          <a:spcPts val="500"/>
        </a:spcBef>
        <a:buFont typeface="Arial" panose="020B0604020202020204" pitchFamily="34" charset="0"/>
        <a:buChar char="•"/>
        <a:defRPr sz="2200" b="0" i="0" kern="1200">
          <a:solidFill>
            <a:schemeClr val="tx1"/>
          </a:solidFill>
          <a:latin typeface="Aptos Light" panose="020B0004020202020204" pitchFamily="34" charset="0"/>
          <a:ea typeface="+mn-ea"/>
          <a:cs typeface="+mn-cs"/>
        </a:defRPr>
      </a:lvl4pPr>
      <a:lvl5pPr marL="2057400" indent="-228600" algn="l" defTabSz="914400" rtl="0" eaLnBrk="1" latinLnBrk="0" hangingPunct="1">
        <a:lnSpc>
          <a:spcPts val="2800"/>
        </a:lnSpc>
        <a:spcBef>
          <a:spcPts val="500"/>
        </a:spcBef>
        <a:buFont typeface="Arial" panose="020B0604020202020204" pitchFamily="34" charset="0"/>
        <a:buChar char="•"/>
        <a:defRPr sz="22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16.xml"/><Relationship Id="rId4" Type="http://schemas.openxmlformats.org/officeDocument/2006/relationships/image" Target="../media/image34.png"/></Relationships>
</file>

<file path=ppt/slides/_rels/slide10.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image" Target="../media/image46.png"/><Relationship Id="rId7" Type="http://schemas.openxmlformats.org/officeDocument/2006/relationships/image" Target="../media/image69.jpg"/><Relationship Id="rId12" Type="http://schemas.openxmlformats.org/officeDocument/2006/relationships/image" Target="../media/image74.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68.jpeg"/><Relationship Id="rId11" Type="http://schemas.openxmlformats.org/officeDocument/2006/relationships/image" Target="../media/image73.jpeg"/><Relationship Id="rId5" Type="http://schemas.openxmlformats.org/officeDocument/2006/relationships/image" Target="../media/image67.jpeg"/><Relationship Id="rId10" Type="http://schemas.openxmlformats.org/officeDocument/2006/relationships/image" Target="../media/image72.jpeg"/><Relationship Id="rId4" Type="http://schemas.openxmlformats.org/officeDocument/2006/relationships/image" Target="../media/image66.jpeg"/><Relationship Id="rId9" Type="http://schemas.openxmlformats.org/officeDocument/2006/relationships/image" Target="../media/image71.jpeg"/></Relationships>
</file>

<file path=ppt/slides/_rels/slide1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46.png"/><Relationship Id="rId1" Type="http://schemas.openxmlformats.org/officeDocument/2006/relationships/slideLayout" Target="../slideLayouts/slideLayout17.xml"/><Relationship Id="rId5" Type="http://schemas.openxmlformats.org/officeDocument/2006/relationships/image" Target="../media/image77.jpeg"/><Relationship Id="rId4" Type="http://schemas.openxmlformats.org/officeDocument/2006/relationships/image" Target="../media/image76.jpeg"/></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openxmlformats.org/officeDocument/2006/relationships/image" Target="../media/image78.png"/></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24.xml"/><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24.xml"/><Relationship Id="rId4" Type="http://schemas.openxmlformats.org/officeDocument/2006/relationships/hyperlink" Target="https://warwickuni.display.vevox.com/#/present/922984/VL61XE7JI5K3FMIL6K6C"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hyperlink" Target="mailto:angharad.roberts@research-consulting.com" TargetMode="Externa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hyperlink" Target="mailto:angharad.roberts@research-consulting.com" TargetMode="External"/><Relationship Id="rId1" Type="http://schemas.openxmlformats.org/officeDocument/2006/relationships/slideLayout" Target="../slideLayouts/slideLayout27.xml"/><Relationship Id="rId4" Type="http://schemas.openxmlformats.org/officeDocument/2006/relationships/image" Target="../media/image80.png"/></Relationships>
</file>

<file path=ppt/slides/_rels/slide1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image" Target="../media/image46.png"/></Relationships>
</file>

<file path=ppt/slides/_rels/slide2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3.xml"/><Relationship Id="rId1" Type="http://schemas.openxmlformats.org/officeDocument/2006/relationships/slideLayout" Target="../slideLayouts/slideLayout45.xml"/></Relationships>
</file>

<file path=ppt/slides/_rels/slide23.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47.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notesSlide" Target="../notesSlides/notesSlide2.xml"/><Relationship Id="rId16" Type="http://schemas.openxmlformats.org/officeDocument/2006/relationships/image" Target="../media/image46.png"/><Relationship Id="rId1" Type="http://schemas.openxmlformats.org/officeDocument/2006/relationships/slideLayout" Target="../slideLayouts/slideLayout18.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png"/><Relationship Id="rId10" Type="http://schemas.openxmlformats.org/officeDocument/2006/relationships/image" Target="../media/image40.png"/><Relationship Id="rId4" Type="http://schemas.openxmlformats.org/officeDocument/2006/relationships/image" Target="../media/image48.png"/><Relationship Id="rId9" Type="http://schemas.openxmlformats.org/officeDocument/2006/relationships/image" Target="../media/image39.png"/><Relationship Id="rId14" Type="http://schemas.openxmlformats.org/officeDocument/2006/relationships/image" Target="../media/image44.png"/></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24.xml"/><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24.xml"/><Relationship Id="rId4" Type="http://schemas.openxmlformats.org/officeDocument/2006/relationships/hyperlink" Target="https://warwickuni.display.vevox.com/#/present/922984/VL61XE7JI5K3FMIL6K6C"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49.png"/></Relationships>
</file>

<file path=ppt/slides/_rels/slide4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1.xml"/><Relationship Id="rId6" Type="http://schemas.openxmlformats.org/officeDocument/2006/relationships/image" Target="../media/image86.png"/><Relationship Id="rId5" Type="http://schemas.openxmlformats.org/officeDocument/2006/relationships/image" Target="../media/image21.png"/><Relationship Id="rId4" Type="http://schemas.openxmlformats.org/officeDocument/2006/relationships/hyperlink" Target="http://rpfutures.co.uk/"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hyperlink" Target="https://warwickuni.display.vevox.com/#/present/922984/VL61XE7JI5K3FMIL6K6C"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19.xml"/><Relationship Id="rId6" Type="http://schemas.openxmlformats.org/officeDocument/2006/relationships/image" Target="../media/image46.png"/><Relationship Id="rId5" Type="http://schemas.openxmlformats.org/officeDocument/2006/relationships/image" Target="../media/image53.jpeg"/><Relationship Id="rId4" Type="http://schemas.openxmlformats.org/officeDocument/2006/relationships/image" Target="../media/image52.jpeg"/></Relationships>
</file>

<file path=ppt/slides/_rels/slide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image" Target="../media/image55.png"/><Relationship Id="rId5" Type="http://schemas.openxmlformats.org/officeDocument/2006/relationships/image" Target="../media/image46.png"/><Relationship Id="rId4" Type="http://schemas.openxmlformats.org/officeDocument/2006/relationships/image" Target="../media/image54.png"/></Relationships>
</file>

<file path=ppt/slides/_rels/slide8.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jpeg"/><Relationship Id="rId1" Type="http://schemas.openxmlformats.org/officeDocument/2006/relationships/slideLayout" Target="../slideLayouts/slideLayout17.xml"/><Relationship Id="rId6" Type="http://schemas.openxmlformats.org/officeDocument/2006/relationships/image" Target="../media/image60.jpeg"/><Relationship Id="rId5" Type="http://schemas.openxmlformats.org/officeDocument/2006/relationships/image" Target="../media/image59.png"/><Relationship Id="rId10" Type="http://schemas.openxmlformats.org/officeDocument/2006/relationships/image" Target="../media/image46.png"/><Relationship Id="rId4" Type="http://schemas.openxmlformats.org/officeDocument/2006/relationships/image" Target="../media/image58.jpeg"/><Relationship Id="rId9" Type="http://schemas.openxmlformats.org/officeDocument/2006/relationships/image" Target="../media/image63.jpeg"/></Relationships>
</file>

<file path=ppt/slides/_rels/slide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17.xml"/><Relationship Id="rId6" Type="http://schemas.openxmlformats.org/officeDocument/2006/relationships/image" Target="../media/image46.png"/><Relationship Id="rId5" Type="http://schemas.openxmlformats.org/officeDocument/2006/relationships/image" Target="../media/image57.png"/><Relationship Id="rId4" Type="http://schemas.openxmlformats.org/officeDocument/2006/relationships/image" Target="../media/image6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34A38-B56F-EE2D-0FDA-9FFD84BA63B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3E6FB41-9174-9035-B691-A4A29D87CE6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67000" y="-2667002"/>
            <a:ext cx="6858001" cy="12191998"/>
          </a:xfrm>
          <a:prstGeom prst="rect">
            <a:avLst/>
          </a:prstGeom>
        </p:spPr>
      </p:pic>
      <p:sp>
        <p:nvSpPr>
          <p:cNvPr id="5" name="Strategy…">
            <a:extLst>
              <a:ext uri="{FF2B5EF4-FFF2-40B4-BE49-F238E27FC236}">
                <a16:creationId xmlns:a16="http://schemas.microsoft.com/office/drawing/2014/main" id="{599301FA-1505-2280-9B13-24831C102666}"/>
              </a:ext>
            </a:extLst>
          </p:cNvPr>
          <p:cNvSpPr txBox="1">
            <a:spLocks/>
          </p:cNvSpPr>
          <p:nvPr/>
        </p:nvSpPr>
        <p:spPr>
          <a:xfrm>
            <a:off x="511386" y="2544807"/>
            <a:ext cx="11169228" cy="21159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lvl="0">
              <a:lnSpc>
                <a:spcPct val="90000"/>
              </a:lnSpc>
              <a:defRPr sz="10600" b="0">
                <a:solidFill>
                  <a:srgbClr val="FFFFFF"/>
                </a:solidFill>
                <a:latin typeface="Helvetica"/>
                <a:ea typeface="Helvetica"/>
                <a:cs typeface="Helvetica"/>
                <a:sym typeface="Helvetica"/>
              </a:defRPr>
            </a:pPr>
            <a:r>
              <a:rPr lang="en-GB" sz="5200" b="0">
                <a:sym typeface="Helvetica"/>
              </a:rPr>
              <a:t>Shaping the Future: Co-creating Recognition and Pathways for Research Professionals</a:t>
            </a:r>
            <a:endParaRPr kumimoji="0" lang="en-GB" sz="5200" i="0" u="none" strike="noStrike" kern="0" cap="none" spc="-50" normalizeH="0" baseline="0" noProof="0">
              <a:ln>
                <a:noFill/>
              </a:ln>
              <a:solidFill>
                <a:srgbClr val="FFFFFF"/>
              </a:solidFill>
              <a:effectLst/>
              <a:uLnTx/>
              <a:uFillTx/>
              <a:latin typeface="Helvetica" pitchFamily="2" charset="0"/>
              <a:ea typeface="Helvetica Neue Thin" panose="020B0403020202020204" pitchFamily="34" charset="0"/>
              <a:cs typeface="Helvetica"/>
              <a:sym typeface="Helvetica"/>
            </a:endParaRPr>
          </a:p>
        </p:txBody>
      </p:sp>
      <p:pic>
        <p:nvPicPr>
          <p:cNvPr id="7" name="Picture 6">
            <a:extLst>
              <a:ext uri="{FF2B5EF4-FFF2-40B4-BE49-F238E27FC236}">
                <a16:creationId xmlns:a16="http://schemas.microsoft.com/office/drawing/2014/main" id="{1CA4710C-822E-8A77-26C8-4BF06C391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32" y="407671"/>
            <a:ext cx="4749478" cy="1899791"/>
          </a:xfrm>
          <a:prstGeom prst="rect">
            <a:avLst/>
          </a:prstGeom>
        </p:spPr>
      </p:pic>
      <p:sp>
        <p:nvSpPr>
          <p:cNvPr id="6" name="TextBox 5">
            <a:extLst>
              <a:ext uri="{FF2B5EF4-FFF2-40B4-BE49-F238E27FC236}">
                <a16:creationId xmlns:a16="http://schemas.microsoft.com/office/drawing/2014/main" id="{5E71ACC2-8F33-A757-F53A-46ED8F7098A2}"/>
              </a:ext>
            </a:extLst>
          </p:cNvPr>
          <p:cNvSpPr txBox="1"/>
          <p:nvPr/>
        </p:nvSpPr>
        <p:spPr>
          <a:xfrm>
            <a:off x="636494" y="4951894"/>
            <a:ext cx="5952565" cy="13336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2438338" rtl="0" fontAlgn="auto" latinLnBrk="0" hangingPunct="0">
              <a:lnSpc>
                <a:spcPct val="100000"/>
              </a:lnSpc>
              <a:spcBef>
                <a:spcPts val="0"/>
              </a:spcBef>
              <a:spcAft>
                <a:spcPts val="0"/>
              </a:spcAft>
              <a:buClrTx/>
              <a:buSzTx/>
              <a:buFontTx/>
              <a:buNone/>
              <a:tabLst/>
            </a:pPr>
            <a:r>
              <a:rPr kumimoji="0" lang="en-GB" sz="2000" b="0" i="0" u="none" strike="noStrike" cap="none" spc="0" normalizeH="0" baseline="0">
                <a:ln>
                  <a:noFill/>
                </a:ln>
                <a:solidFill>
                  <a:schemeClr val="bg1"/>
                </a:solidFill>
                <a:effectLst/>
                <a:uFillTx/>
                <a:latin typeface="+mn-lt"/>
                <a:ea typeface="+mn-ea"/>
                <a:cs typeface="+mn-cs"/>
                <a:sym typeface="Helvetica Neue"/>
              </a:rPr>
              <a:t>Steph Bales, Teesside University </a:t>
            </a:r>
          </a:p>
          <a:p>
            <a:pPr marL="0" marR="0" indent="0" defTabSz="2438338" rtl="0" fontAlgn="auto" latinLnBrk="0" hangingPunct="0">
              <a:lnSpc>
                <a:spcPct val="100000"/>
              </a:lnSpc>
              <a:spcBef>
                <a:spcPts val="0"/>
              </a:spcBef>
              <a:spcAft>
                <a:spcPts val="0"/>
              </a:spcAft>
              <a:buClrTx/>
              <a:buSzTx/>
              <a:buFontTx/>
              <a:buNone/>
              <a:tabLst/>
            </a:pPr>
            <a:r>
              <a:rPr lang="en-GB" sz="2000">
                <a:solidFill>
                  <a:schemeClr val="bg1"/>
                </a:solidFill>
                <a:sym typeface="Helvetica Neue"/>
              </a:rPr>
              <a:t>Dan King, Research Consulting Ltd.</a:t>
            </a:r>
          </a:p>
          <a:p>
            <a:pPr marL="0" marR="0" indent="0" defTabSz="2438338" rtl="0" fontAlgn="auto" latinLnBrk="0" hangingPunct="0">
              <a:lnSpc>
                <a:spcPct val="100000"/>
              </a:lnSpc>
              <a:spcBef>
                <a:spcPts val="0"/>
              </a:spcBef>
              <a:spcAft>
                <a:spcPts val="0"/>
              </a:spcAft>
              <a:buClrTx/>
              <a:buSzTx/>
              <a:buFontTx/>
              <a:buNone/>
              <a:tabLst/>
            </a:pPr>
            <a:r>
              <a:rPr lang="en-GB" sz="2000">
                <a:solidFill>
                  <a:schemeClr val="bg1"/>
                </a:solidFill>
                <a:sym typeface="Helvetica Neue"/>
              </a:rPr>
              <a:t>Professor Alis Oancea, University of Oxford</a:t>
            </a:r>
          </a:p>
          <a:p>
            <a:pPr marL="0" marR="0" indent="0" defTabSz="2438338" rtl="0" fontAlgn="auto" latinLnBrk="0" hangingPunct="0">
              <a:lnSpc>
                <a:spcPct val="100000"/>
              </a:lnSpc>
              <a:spcBef>
                <a:spcPts val="0"/>
              </a:spcBef>
              <a:spcAft>
                <a:spcPts val="0"/>
              </a:spcAft>
              <a:buClrTx/>
              <a:buSzTx/>
              <a:buFontTx/>
              <a:buNone/>
              <a:tabLst/>
            </a:pPr>
            <a:r>
              <a:rPr lang="en-GB" sz="2000">
                <a:solidFill>
                  <a:schemeClr val="bg1"/>
                </a:solidFill>
                <a:sym typeface="Helvetica Neue"/>
              </a:rPr>
              <a:t>Dr Isabella von Holstein, King’s College London </a:t>
            </a:r>
          </a:p>
        </p:txBody>
      </p:sp>
      <p:pic>
        <p:nvPicPr>
          <p:cNvPr id="9" name="Picture 8">
            <a:extLst>
              <a:ext uri="{FF2B5EF4-FFF2-40B4-BE49-F238E27FC236}">
                <a16:creationId xmlns:a16="http://schemas.microsoft.com/office/drawing/2014/main" id="{B8FBF901-224D-9E13-B190-1995B9F154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25552" y="4713308"/>
            <a:ext cx="4527176" cy="1810870"/>
          </a:xfrm>
          <a:prstGeom prst="rect">
            <a:avLst/>
          </a:prstGeom>
        </p:spPr>
      </p:pic>
    </p:spTree>
    <p:extLst>
      <p:ext uri="{BB962C8B-B14F-4D97-AF65-F5344CB8AC3E}">
        <p14:creationId xmlns:p14="http://schemas.microsoft.com/office/powerpoint/2010/main" val="68846784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a:extLst>
            <a:ext uri="{FF2B5EF4-FFF2-40B4-BE49-F238E27FC236}">
              <a16:creationId xmlns:a16="http://schemas.microsoft.com/office/drawing/2014/main" id="{0F56E27E-782C-FD20-45A7-9D2ABA72056D}"/>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71F1FBAB-5E24-F360-4628-0F128EF6AD95}"/>
              </a:ext>
            </a:extLst>
          </p:cNvPr>
          <p:cNvGrpSpPr/>
          <p:nvPr/>
        </p:nvGrpSpPr>
        <p:grpSpPr>
          <a:xfrm>
            <a:off x="6096153" y="206"/>
            <a:ext cx="6095847" cy="6857794"/>
            <a:chOff x="6095998" y="0"/>
            <a:chExt cx="6095847" cy="6857794"/>
          </a:xfrm>
        </p:grpSpPr>
        <p:sp>
          <p:nvSpPr>
            <p:cNvPr id="9" name="object 2">
              <a:extLst>
                <a:ext uri="{FF2B5EF4-FFF2-40B4-BE49-F238E27FC236}">
                  <a16:creationId xmlns:a16="http://schemas.microsoft.com/office/drawing/2014/main" id="{4FC36E8D-EA56-E240-A76F-0C83849F6ECD}"/>
                </a:ext>
              </a:extLst>
            </p:cNvPr>
            <p:cNvSpPr/>
            <p:nvPr/>
          </p:nvSpPr>
          <p:spPr>
            <a:xfrm>
              <a:off x="6674558" y="6723792"/>
              <a:ext cx="419335" cy="134002"/>
            </a:xfrm>
            <a:custGeom>
              <a:avLst/>
              <a:gdLst/>
              <a:ahLst/>
              <a:cxnLst/>
              <a:rect l="l" t="t" r="r" b="b"/>
              <a:pathLst>
                <a:path w="691515" h="220979">
                  <a:moveTo>
                    <a:pt x="345612" y="0"/>
                  </a:moveTo>
                  <a:lnTo>
                    <a:pt x="297682" y="2977"/>
                  </a:lnTo>
                  <a:lnTo>
                    <a:pt x="251528" y="11669"/>
                  </a:lnTo>
                  <a:lnTo>
                    <a:pt x="207509" y="25720"/>
                  </a:lnTo>
                  <a:lnTo>
                    <a:pt x="165983" y="44769"/>
                  </a:lnTo>
                  <a:lnTo>
                    <a:pt x="127308" y="68460"/>
                  </a:lnTo>
                  <a:lnTo>
                    <a:pt x="91842" y="96435"/>
                  </a:lnTo>
                  <a:lnTo>
                    <a:pt x="59943" y="128334"/>
                  </a:lnTo>
                  <a:lnTo>
                    <a:pt x="31969" y="163801"/>
                  </a:lnTo>
                  <a:lnTo>
                    <a:pt x="8278" y="202478"/>
                  </a:lnTo>
                  <a:lnTo>
                    <a:pt x="0" y="220525"/>
                  </a:lnTo>
                  <a:lnTo>
                    <a:pt x="691225" y="220525"/>
                  </a:lnTo>
                  <a:lnTo>
                    <a:pt x="659256" y="163801"/>
                  </a:lnTo>
                  <a:lnTo>
                    <a:pt x="631282" y="128334"/>
                  </a:lnTo>
                  <a:lnTo>
                    <a:pt x="599383" y="96435"/>
                  </a:lnTo>
                  <a:lnTo>
                    <a:pt x="563916" y="68460"/>
                  </a:lnTo>
                  <a:lnTo>
                    <a:pt x="525241" y="44769"/>
                  </a:lnTo>
                  <a:lnTo>
                    <a:pt x="483715" y="25720"/>
                  </a:lnTo>
                  <a:lnTo>
                    <a:pt x="439696" y="11669"/>
                  </a:lnTo>
                  <a:lnTo>
                    <a:pt x="393543" y="2977"/>
                  </a:lnTo>
                  <a:lnTo>
                    <a:pt x="345612" y="0"/>
                  </a:lnTo>
                  <a:close/>
                </a:path>
              </a:pathLst>
            </a:custGeom>
            <a:solidFill>
              <a:schemeClr val="tx1">
                <a:alpha val="10000"/>
              </a:schemeClr>
            </a:solidFill>
          </p:spPr>
          <p:txBody>
            <a:bodyPr wrap="square" lIns="0" tIns="0" rIns="0" bIns="0" rtlCol="0"/>
            <a:lstStyle/>
            <a:p>
              <a:endParaRPr sz="1092"/>
            </a:p>
          </p:txBody>
        </p:sp>
        <p:sp>
          <p:nvSpPr>
            <p:cNvPr id="10" name="object 4">
              <a:extLst>
                <a:ext uri="{FF2B5EF4-FFF2-40B4-BE49-F238E27FC236}">
                  <a16:creationId xmlns:a16="http://schemas.microsoft.com/office/drawing/2014/main" id="{41D099E6-D6F9-748E-B742-1F1DD926F04C}"/>
                </a:ext>
              </a:extLst>
            </p:cNvPr>
            <p:cNvSpPr/>
            <p:nvPr/>
          </p:nvSpPr>
          <p:spPr>
            <a:xfrm>
              <a:off x="7650937" y="6475241"/>
              <a:ext cx="931086" cy="382369"/>
            </a:xfrm>
            <a:custGeom>
              <a:avLst/>
              <a:gdLst/>
              <a:ahLst/>
              <a:cxnLst/>
              <a:rect l="l" t="t" r="r" b="b"/>
              <a:pathLst>
                <a:path w="1535430" h="630554">
                  <a:moveTo>
                    <a:pt x="767513" y="0"/>
                  </a:moveTo>
                  <a:lnTo>
                    <a:pt x="717192" y="2193"/>
                  </a:lnTo>
                  <a:lnTo>
                    <a:pt x="667725" y="8766"/>
                  </a:lnTo>
                  <a:lnTo>
                    <a:pt x="619965" y="19717"/>
                  </a:lnTo>
                  <a:lnTo>
                    <a:pt x="574765" y="35048"/>
                  </a:lnTo>
                  <a:lnTo>
                    <a:pt x="532979" y="54756"/>
                  </a:lnTo>
                  <a:lnTo>
                    <a:pt x="495460" y="78841"/>
                  </a:lnTo>
                  <a:lnTo>
                    <a:pt x="454577" y="111467"/>
                  </a:lnTo>
                  <a:lnTo>
                    <a:pt x="414443" y="144845"/>
                  </a:lnTo>
                  <a:lnTo>
                    <a:pt x="375058" y="178974"/>
                  </a:lnTo>
                  <a:lnTo>
                    <a:pt x="336424" y="213854"/>
                  </a:lnTo>
                  <a:lnTo>
                    <a:pt x="298540" y="249486"/>
                  </a:lnTo>
                  <a:lnTo>
                    <a:pt x="261406" y="285868"/>
                  </a:lnTo>
                  <a:lnTo>
                    <a:pt x="225022" y="323000"/>
                  </a:lnTo>
                  <a:lnTo>
                    <a:pt x="189390" y="360884"/>
                  </a:lnTo>
                  <a:lnTo>
                    <a:pt x="154509" y="399517"/>
                  </a:lnTo>
                  <a:lnTo>
                    <a:pt x="120379" y="438900"/>
                  </a:lnTo>
                  <a:lnTo>
                    <a:pt x="87000" y="479034"/>
                  </a:lnTo>
                  <a:lnTo>
                    <a:pt x="54374" y="519917"/>
                  </a:lnTo>
                  <a:lnTo>
                    <a:pt x="30281" y="557448"/>
                  </a:lnTo>
                  <a:lnTo>
                    <a:pt x="10568" y="599245"/>
                  </a:lnTo>
                  <a:lnTo>
                    <a:pt x="0" y="630404"/>
                  </a:lnTo>
                  <a:lnTo>
                    <a:pt x="1535057" y="630404"/>
                  </a:lnTo>
                  <a:lnTo>
                    <a:pt x="1504773" y="557455"/>
                  </a:lnTo>
                  <a:lnTo>
                    <a:pt x="1480676" y="519927"/>
                  </a:lnTo>
                  <a:lnTo>
                    <a:pt x="1448046" y="479044"/>
                  </a:lnTo>
                  <a:lnTo>
                    <a:pt x="1414665" y="438911"/>
                  </a:lnTo>
                  <a:lnTo>
                    <a:pt x="1380534" y="399527"/>
                  </a:lnTo>
                  <a:lnTo>
                    <a:pt x="1345653" y="360894"/>
                  </a:lnTo>
                  <a:lnTo>
                    <a:pt x="1310022" y="323010"/>
                  </a:lnTo>
                  <a:lnTo>
                    <a:pt x="1273641" y="285877"/>
                  </a:lnTo>
                  <a:lnTo>
                    <a:pt x="1236509" y="249494"/>
                  </a:lnTo>
                  <a:lnTo>
                    <a:pt x="1198626" y="213862"/>
                  </a:lnTo>
                  <a:lnTo>
                    <a:pt x="1159993" y="178980"/>
                  </a:lnTo>
                  <a:lnTo>
                    <a:pt x="1120610" y="144850"/>
                  </a:lnTo>
                  <a:lnTo>
                    <a:pt x="1080475" y="111470"/>
                  </a:lnTo>
                  <a:lnTo>
                    <a:pt x="1039590" y="78841"/>
                  </a:lnTo>
                  <a:lnTo>
                    <a:pt x="1002064" y="54746"/>
                  </a:lnTo>
                  <a:lnTo>
                    <a:pt x="960272" y="35033"/>
                  </a:lnTo>
                  <a:lnTo>
                    <a:pt x="915068" y="19703"/>
                  </a:lnTo>
                  <a:lnTo>
                    <a:pt x="867305" y="8754"/>
                  </a:lnTo>
                  <a:lnTo>
                    <a:pt x="817835" y="2186"/>
                  </a:lnTo>
                  <a:lnTo>
                    <a:pt x="767513" y="0"/>
                  </a:lnTo>
                  <a:close/>
                </a:path>
              </a:pathLst>
            </a:custGeom>
            <a:solidFill>
              <a:schemeClr val="tx1">
                <a:alpha val="10000"/>
              </a:schemeClr>
            </a:solidFill>
          </p:spPr>
          <p:txBody>
            <a:bodyPr wrap="square" lIns="0" tIns="0" rIns="0" bIns="0" rtlCol="0"/>
            <a:lstStyle/>
            <a:p>
              <a:endParaRPr sz="1092"/>
            </a:p>
          </p:txBody>
        </p:sp>
        <p:sp>
          <p:nvSpPr>
            <p:cNvPr id="11" name="object 6">
              <a:extLst>
                <a:ext uri="{FF2B5EF4-FFF2-40B4-BE49-F238E27FC236}">
                  <a16:creationId xmlns:a16="http://schemas.microsoft.com/office/drawing/2014/main" id="{921EA174-7CB7-5467-20ED-72F622BFAA53}"/>
                </a:ext>
              </a:extLst>
            </p:cNvPr>
            <p:cNvSpPr/>
            <p:nvPr/>
          </p:nvSpPr>
          <p:spPr>
            <a:xfrm>
              <a:off x="6095998" y="5605455"/>
              <a:ext cx="349254" cy="349254"/>
            </a:xfrm>
            <a:custGeom>
              <a:avLst/>
              <a:gdLst/>
              <a:ahLst/>
              <a:cxnLst/>
              <a:rect l="l" t="t" r="r" b="b"/>
              <a:pathLst>
                <a:path w="575945" h="575945">
                  <a:moveTo>
                    <a:pt x="287708" y="0"/>
                  </a:moveTo>
                  <a:lnTo>
                    <a:pt x="241041" y="3765"/>
                  </a:lnTo>
                  <a:lnTo>
                    <a:pt x="196770" y="14667"/>
                  </a:lnTo>
                  <a:lnTo>
                    <a:pt x="155490" y="32113"/>
                  </a:lnTo>
                  <a:lnTo>
                    <a:pt x="117792" y="55510"/>
                  </a:lnTo>
                  <a:lnTo>
                    <a:pt x="84268" y="84267"/>
                  </a:lnTo>
                  <a:lnTo>
                    <a:pt x="55511" y="117789"/>
                  </a:lnTo>
                  <a:lnTo>
                    <a:pt x="32113" y="155486"/>
                  </a:lnTo>
                  <a:lnTo>
                    <a:pt x="14667" y="196765"/>
                  </a:lnTo>
                  <a:lnTo>
                    <a:pt x="3765" y="241033"/>
                  </a:lnTo>
                  <a:lnTo>
                    <a:pt x="0" y="287698"/>
                  </a:lnTo>
                  <a:lnTo>
                    <a:pt x="3765" y="334368"/>
                  </a:lnTo>
                  <a:lnTo>
                    <a:pt x="14667" y="378639"/>
                  </a:lnTo>
                  <a:lnTo>
                    <a:pt x="32113" y="419920"/>
                  </a:lnTo>
                  <a:lnTo>
                    <a:pt x="55511" y="457618"/>
                  </a:lnTo>
                  <a:lnTo>
                    <a:pt x="84268" y="491142"/>
                  </a:lnTo>
                  <a:lnTo>
                    <a:pt x="117792" y="519898"/>
                  </a:lnTo>
                  <a:lnTo>
                    <a:pt x="155490" y="543294"/>
                  </a:lnTo>
                  <a:lnTo>
                    <a:pt x="196770" y="560739"/>
                  </a:lnTo>
                  <a:lnTo>
                    <a:pt x="241041" y="571641"/>
                  </a:lnTo>
                  <a:lnTo>
                    <a:pt x="287708" y="575406"/>
                  </a:lnTo>
                  <a:lnTo>
                    <a:pt x="334376" y="571641"/>
                  </a:lnTo>
                  <a:lnTo>
                    <a:pt x="378646" y="560739"/>
                  </a:lnTo>
                  <a:lnTo>
                    <a:pt x="419926" y="543294"/>
                  </a:lnTo>
                  <a:lnTo>
                    <a:pt x="457624" y="519898"/>
                  </a:lnTo>
                  <a:lnTo>
                    <a:pt x="491148" y="491142"/>
                  </a:lnTo>
                  <a:lnTo>
                    <a:pt x="519905" y="457618"/>
                  </a:lnTo>
                  <a:lnTo>
                    <a:pt x="543303" y="419920"/>
                  </a:lnTo>
                  <a:lnTo>
                    <a:pt x="560749" y="378639"/>
                  </a:lnTo>
                  <a:lnTo>
                    <a:pt x="571651" y="334368"/>
                  </a:lnTo>
                  <a:lnTo>
                    <a:pt x="575417" y="287698"/>
                  </a:lnTo>
                  <a:lnTo>
                    <a:pt x="571651" y="241033"/>
                  </a:lnTo>
                  <a:lnTo>
                    <a:pt x="560749" y="196765"/>
                  </a:lnTo>
                  <a:lnTo>
                    <a:pt x="543303" y="155486"/>
                  </a:lnTo>
                  <a:lnTo>
                    <a:pt x="519905" y="117789"/>
                  </a:lnTo>
                  <a:lnTo>
                    <a:pt x="491148" y="84267"/>
                  </a:lnTo>
                  <a:lnTo>
                    <a:pt x="457624" y="55510"/>
                  </a:lnTo>
                  <a:lnTo>
                    <a:pt x="419926" y="32113"/>
                  </a:lnTo>
                  <a:lnTo>
                    <a:pt x="378646" y="14667"/>
                  </a:lnTo>
                  <a:lnTo>
                    <a:pt x="334376" y="3765"/>
                  </a:lnTo>
                  <a:lnTo>
                    <a:pt x="287708" y="0"/>
                  </a:lnTo>
                  <a:close/>
                </a:path>
              </a:pathLst>
            </a:custGeom>
            <a:solidFill>
              <a:schemeClr val="tx1">
                <a:alpha val="10000"/>
              </a:schemeClr>
            </a:solidFill>
          </p:spPr>
          <p:txBody>
            <a:bodyPr wrap="square" lIns="0" tIns="0" rIns="0" bIns="0" rtlCol="0"/>
            <a:lstStyle/>
            <a:p>
              <a:endParaRPr sz="1092"/>
            </a:p>
          </p:txBody>
        </p:sp>
        <p:sp>
          <p:nvSpPr>
            <p:cNvPr id="12" name="object 15">
              <a:extLst>
                <a:ext uri="{FF2B5EF4-FFF2-40B4-BE49-F238E27FC236}">
                  <a16:creationId xmlns:a16="http://schemas.microsoft.com/office/drawing/2014/main" id="{3023D809-C672-E4BE-6824-B7C8C87A4894}"/>
                </a:ext>
              </a:extLst>
            </p:cNvPr>
            <p:cNvSpPr/>
            <p:nvPr/>
          </p:nvSpPr>
          <p:spPr>
            <a:xfrm>
              <a:off x="10191820" y="77719"/>
              <a:ext cx="2000025" cy="2000025"/>
            </a:xfrm>
            <a:custGeom>
              <a:avLst/>
              <a:gdLst/>
              <a:ahLst/>
              <a:cxnLst/>
              <a:rect l="l" t="t" r="r" b="b"/>
              <a:pathLst>
                <a:path w="3298190" h="3298190">
                  <a:moveTo>
                    <a:pt x="1648860" y="0"/>
                  </a:moveTo>
                  <a:lnTo>
                    <a:pt x="0" y="1648871"/>
                  </a:lnTo>
                  <a:lnTo>
                    <a:pt x="1648860" y="3297742"/>
                  </a:lnTo>
                  <a:lnTo>
                    <a:pt x="3297732" y="1648871"/>
                  </a:lnTo>
                  <a:lnTo>
                    <a:pt x="1648860" y="0"/>
                  </a:lnTo>
                  <a:close/>
                </a:path>
              </a:pathLst>
            </a:custGeom>
            <a:solidFill>
              <a:schemeClr val="tx1">
                <a:alpha val="10000"/>
              </a:schemeClr>
            </a:solidFill>
          </p:spPr>
          <p:txBody>
            <a:bodyPr wrap="square" lIns="0" tIns="0" rIns="0" bIns="0" rtlCol="0"/>
            <a:lstStyle/>
            <a:p>
              <a:endParaRPr sz="1092"/>
            </a:p>
          </p:txBody>
        </p:sp>
        <p:sp>
          <p:nvSpPr>
            <p:cNvPr id="14" name="object 16">
              <a:extLst>
                <a:ext uri="{FF2B5EF4-FFF2-40B4-BE49-F238E27FC236}">
                  <a16:creationId xmlns:a16="http://schemas.microsoft.com/office/drawing/2014/main" id="{CA6BDB06-E9E4-3036-06E0-A00F56DE1400}"/>
                </a:ext>
              </a:extLst>
            </p:cNvPr>
            <p:cNvSpPr/>
            <p:nvPr/>
          </p:nvSpPr>
          <p:spPr>
            <a:xfrm>
              <a:off x="6674557" y="0"/>
              <a:ext cx="419335" cy="134002"/>
            </a:xfrm>
            <a:custGeom>
              <a:avLst/>
              <a:gdLst/>
              <a:ahLst/>
              <a:cxnLst/>
              <a:rect l="l" t="t" r="r" b="b"/>
              <a:pathLst>
                <a:path w="691515" h="220979">
                  <a:moveTo>
                    <a:pt x="691233" y="0"/>
                  </a:moveTo>
                  <a:lnTo>
                    <a:pt x="0" y="0"/>
                  </a:lnTo>
                  <a:lnTo>
                    <a:pt x="8278" y="18046"/>
                  </a:lnTo>
                  <a:lnTo>
                    <a:pt x="31969" y="56721"/>
                  </a:lnTo>
                  <a:lnTo>
                    <a:pt x="59943" y="92187"/>
                  </a:lnTo>
                  <a:lnTo>
                    <a:pt x="91842" y="124086"/>
                  </a:lnTo>
                  <a:lnTo>
                    <a:pt x="127308" y="152060"/>
                  </a:lnTo>
                  <a:lnTo>
                    <a:pt x="165983" y="175751"/>
                  </a:lnTo>
                  <a:lnTo>
                    <a:pt x="207509" y="194801"/>
                  </a:lnTo>
                  <a:lnTo>
                    <a:pt x="251528" y="208851"/>
                  </a:lnTo>
                  <a:lnTo>
                    <a:pt x="297682" y="217543"/>
                  </a:lnTo>
                  <a:lnTo>
                    <a:pt x="345612" y="220521"/>
                  </a:lnTo>
                  <a:lnTo>
                    <a:pt x="393543" y="217543"/>
                  </a:lnTo>
                  <a:lnTo>
                    <a:pt x="439697" y="208851"/>
                  </a:lnTo>
                  <a:lnTo>
                    <a:pt x="483716" y="194801"/>
                  </a:lnTo>
                  <a:lnTo>
                    <a:pt x="525243" y="175751"/>
                  </a:lnTo>
                  <a:lnTo>
                    <a:pt x="563920" y="152060"/>
                  </a:lnTo>
                  <a:lnTo>
                    <a:pt x="599387" y="124086"/>
                  </a:lnTo>
                  <a:lnTo>
                    <a:pt x="631287" y="92187"/>
                  </a:lnTo>
                  <a:lnTo>
                    <a:pt x="659263" y="56721"/>
                  </a:lnTo>
                  <a:lnTo>
                    <a:pt x="682954" y="18046"/>
                  </a:lnTo>
                  <a:lnTo>
                    <a:pt x="691233" y="0"/>
                  </a:lnTo>
                  <a:close/>
                </a:path>
              </a:pathLst>
            </a:custGeom>
            <a:solidFill>
              <a:schemeClr val="tx1">
                <a:alpha val="10000"/>
              </a:schemeClr>
            </a:solidFill>
          </p:spPr>
          <p:txBody>
            <a:bodyPr wrap="square" lIns="0" tIns="0" rIns="0" bIns="0" rtlCol="0"/>
            <a:lstStyle/>
            <a:p>
              <a:endParaRPr sz="1092"/>
            </a:p>
          </p:txBody>
        </p:sp>
        <p:sp>
          <p:nvSpPr>
            <p:cNvPr id="15" name="object 18">
              <a:extLst>
                <a:ext uri="{FF2B5EF4-FFF2-40B4-BE49-F238E27FC236}">
                  <a16:creationId xmlns:a16="http://schemas.microsoft.com/office/drawing/2014/main" id="{70285471-3169-B659-8341-54B26AD1C4E6}"/>
                </a:ext>
              </a:extLst>
            </p:cNvPr>
            <p:cNvSpPr/>
            <p:nvPr/>
          </p:nvSpPr>
          <p:spPr>
            <a:xfrm>
              <a:off x="9164606" y="0"/>
              <a:ext cx="1403945" cy="651144"/>
            </a:xfrm>
            <a:custGeom>
              <a:avLst/>
              <a:gdLst/>
              <a:ahLst/>
              <a:cxnLst/>
              <a:rect l="l" t="t" r="r" b="b"/>
              <a:pathLst>
                <a:path w="2315209" h="1073785">
                  <a:moveTo>
                    <a:pt x="2315024" y="0"/>
                  </a:moveTo>
                  <a:lnTo>
                    <a:pt x="0" y="0"/>
                  </a:lnTo>
                  <a:lnTo>
                    <a:pt x="1016045" y="1016035"/>
                  </a:lnTo>
                  <a:lnTo>
                    <a:pt x="1052220" y="1044737"/>
                  </a:lnTo>
                  <a:lnTo>
                    <a:pt x="1092640" y="1063872"/>
                  </a:lnTo>
                  <a:lnTo>
                    <a:pt x="1135608" y="1073439"/>
                  </a:lnTo>
                  <a:lnTo>
                    <a:pt x="1179426" y="1073439"/>
                  </a:lnTo>
                  <a:lnTo>
                    <a:pt x="1222394" y="1063872"/>
                  </a:lnTo>
                  <a:lnTo>
                    <a:pt x="1262814" y="1044737"/>
                  </a:lnTo>
                  <a:lnTo>
                    <a:pt x="1298989" y="1016035"/>
                  </a:lnTo>
                  <a:lnTo>
                    <a:pt x="2315024" y="0"/>
                  </a:lnTo>
                  <a:close/>
                </a:path>
              </a:pathLst>
            </a:custGeom>
            <a:solidFill>
              <a:schemeClr val="tx1">
                <a:alpha val="10000"/>
              </a:schemeClr>
            </a:solidFill>
          </p:spPr>
          <p:txBody>
            <a:bodyPr wrap="square" lIns="0" tIns="0" rIns="0" bIns="0" rtlCol="0"/>
            <a:lstStyle/>
            <a:p>
              <a:endParaRPr sz="1092"/>
            </a:p>
          </p:txBody>
        </p:sp>
        <p:sp>
          <p:nvSpPr>
            <p:cNvPr id="16" name="object 19">
              <a:extLst>
                <a:ext uri="{FF2B5EF4-FFF2-40B4-BE49-F238E27FC236}">
                  <a16:creationId xmlns:a16="http://schemas.microsoft.com/office/drawing/2014/main" id="{AD4E0359-E159-7420-FD2A-E7D6CA06BEB2}"/>
                </a:ext>
              </a:extLst>
            </p:cNvPr>
            <p:cNvSpPr/>
            <p:nvPr/>
          </p:nvSpPr>
          <p:spPr>
            <a:xfrm>
              <a:off x="7650921" y="0"/>
              <a:ext cx="931086" cy="382369"/>
            </a:xfrm>
            <a:custGeom>
              <a:avLst/>
              <a:gdLst/>
              <a:ahLst/>
              <a:cxnLst/>
              <a:rect l="l" t="t" r="r" b="b"/>
              <a:pathLst>
                <a:path w="1535430" h="630555">
                  <a:moveTo>
                    <a:pt x="1535079" y="0"/>
                  </a:moveTo>
                  <a:lnTo>
                    <a:pt x="0" y="0"/>
                  </a:lnTo>
                  <a:lnTo>
                    <a:pt x="10581" y="31189"/>
                  </a:lnTo>
                  <a:lnTo>
                    <a:pt x="30298" y="72970"/>
                  </a:lnTo>
                  <a:lnTo>
                    <a:pt x="54399" y="110482"/>
                  </a:lnTo>
                  <a:lnTo>
                    <a:pt x="87027" y="151367"/>
                  </a:lnTo>
                  <a:lnTo>
                    <a:pt x="120406" y="191502"/>
                  </a:lnTo>
                  <a:lnTo>
                    <a:pt x="154535" y="230887"/>
                  </a:lnTo>
                  <a:lnTo>
                    <a:pt x="189415" y="269520"/>
                  </a:lnTo>
                  <a:lnTo>
                    <a:pt x="225045" y="307404"/>
                  </a:lnTo>
                  <a:lnTo>
                    <a:pt x="261427" y="344536"/>
                  </a:lnTo>
                  <a:lnTo>
                    <a:pt x="298559" y="380918"/>
                  </a:lnTo>
                  <a:lnTo>
                    <a:pt x="336442" y="416550"/>
                  </a:lnTo>
                  <a:lnTo>
                    <a:pt x="375076" y="451431"/>
                  </a:lnTo>
                  <a:lnTo>
                    <a:pt x="414461" y="485561"/>
                  </a:lnTo>
                  <a:lnTo>
                    <a:pt x="454598" y="518940"/>
                  </a:lnTo>
                  <a:lnTo>
                    <a:pt x="495485" y="551568"/>
                  </a:lnTo>
                  <a:lnTo>
                    <a:pt x="532998" y="575657"/>
                  </a:lnTo>
                  <a:lnTo>
                    <a:pt x="574780" y="595367"/>
                  </a:lnTo>
                  <a:lnTo>
                    <a:pt x="619978" y="610696"/>
                  </a:lnTo>
                  <a:lnTo>
                    <a:pt x="667739" y="621646"/>
                  </a:lnTo>
                  <a:lnTo>
                    <a:pt x="717208" y="628216"/>
                  </a:lnTo>
                  <a:lnTo>
                    <a:pt x="767532" y="630406"/>
                  </a:lnTo>
                  <a:lnTo>
                    <a:pt x="817857" y="628216"/>
                  </a:lnTo>
                  <a:lnTo>
                    <a:pt x="867330" y="621646"/>
                  </a:lnTo>
                  <a:lnTo>
                    <a:pt x="915097" y="610696"/>
                  </a:lnTo>
                  <a:lnTo>
                    <a:pt x="960305" y="595367"/>
                  </a:lnTo>
                  <a:lnTo>
                    <a:pt x="1002099" y="575657"/>
                  </a:lnTo>
                  <a:lnTo>
                    <a:pt x="1039626" y="551568"/>
                  </a:lnTo>
                  <a:lnTo>
                    <a:pt x="1080507" y="518942"/>
                  </a:lnTo>
                  <a:lnTo>
                    <a:pt x="1120638" y="485564"/>
                  </a:lnTo>
                  <a:lnTo>
                    <a:pt x="1160021" y="451435"/>
                  </a:lnTo>
                  <a:lnTo>
                    <a:pt x="1198654" y="416554"/>
                  </a:lnTo>
                  <a:lnTo>
                    <a:pt x="1236538" y="380922"/>
                  </a:lnTo>
                  <a:lnTo>
                    <a:pt x="1273671" y="344539"/>
                  </a:lnTo>
                  <a:lnTo>
                    <a:pt x="1310054" y="307405"/>
                  </a:lnTo>
                  <a:lnTo>
                    <a:pt x="1345686" y="269520"/>
                  </a:lnTo>
                  <a:lnTo>
                    <a:pt x="1380567" y="230884"/>
                  </a:lnTo>
                  <a:lnTo>
                    <a:pt x="1414697" y="191497"/>
                  </a:lnTo>
                  <a:lnTo>
                    <a:pt x="1448075" y="151359"/>
                  </a:lnTo>
                  <a:lnTo>
                    <a:pt x="1480701" y="110472"/>
                  </a:lnTo>
                  <a:lnTo>
                    <a:pt x="1504796" y="72946"/>
                  </a:lnTo>
                  <a:lnTo>
                    <a:pt x="1524509" y="31157"/>
                  </a:lnTo>
                  <a:lnTo>
                    <a:pt x="1535079" y="0"/>
                  </a:lnTo>
                  <a:close/>
                </a:path>
              </a:pathLst>
            </a:custGeom>
            <a:solidFill>
              <a:schemeClr val="tx1">
                <a:alpha val="10000"/>
              </a:schemeClr>
            </a:solidFill>
          </p:spPr>
          <p:txBody>
            <a:bodyPr wrap="square" lIns="0" tIns="0" rIns="0" bIns="0" rtlCol="0"/>
            <a:lstStyle/>
            <a:p>
              <a:endParaRPr sz="1092"/>
            </a:p>
          </p:txBody>
        </p:sp>
        <p:sp>
          <p:nvSpPr>
            <p:cNvPr id="17" name="object 20">
              <a:extLst>
                <a:ext uri="{FF2B5EF4-FFF2-40B4-BE49-F238E27FC236}">
                  <a16:creationId xmlns:a16="http://schemas.microsoft.com/office/drawing/2014/main" id="{25FC96C5-0AA1-5D72-B983-84A9BD288681}"/>
                </a:ext>
              </a:extLst>
            </p:cNvPr>
            <p:cNvSpPr/>
            <p:nvPr/>
          </p:nvSpPr>
          <p:spPr>
            <a:xfrm>
              <a:off x="8250510" y="463670"/>
              <a:ext cx="1227970" cy="1227970"/>
            </a:xfrm>
            <a:custGeom>
              <a:avLst/>
              <a:gdLst/>
              <a:ahLst/>
              <a:cxnLst/>
              <a:rect l="l" t="t" r="r" b="b"/>
              <a:pathLst>
                <a:path w="2025015" h="2025014">
                  <a:moveTo>
                    <a:pt x="1036591" y="0"/>
                  </a:moveTo>
                  <a:lnTo>
                    <a:pt x="988152" y="1"/>
                  </a:lnTo>
                  <a:lnTo>
                    <a:pt x="941715" y="10644"/>
                  </a:lnTo>
                  <a:lnTo>
                    <a:pt x="901295" y="31930"/>
                  </a:lnTo>
                  <a:lnTo>
                    <a:pt x="859911" y="63124"/>
                  </a:lnTo>
                  <a:lnTo>
                    <a:pt x="818986" y="94745"/>
                  </a:lnTo>
                  <a:lnTo>
                    <a:pt x="778518" y="126795"/>
                  </a:lnTo>
                  <a:lnTo>
                    <a:pt x="738505" y="159276"/>
                  </a:lnTo>
                  <a:lnTo>
                    <a:pt x="698948" y="192187"/>
                  </a:lnTo>
                  <a:lnTo>
                    <a:pt x="659843" y="225532"/>
                  </a:lnTo>
                  <a:lnTo>
                    <a:pt x="621190" y="259312"/>
                  </a:lnTo>
                  <a:lnTo>
                    <a:pt x="582988" y="293526"/>
                  </a:lnTo>
                  <a:lnTo>
                    <a:pt x="545234" y="328178"/>
                  </a:lnTo>
                  <a:lnTo>
                    <a:pt x="507928" y="363269"/>
                  </a:lnTo>
                  <a:lnTo>
                    <a:pt x="471069" y="398799"/>
                  </a:lnTo>
                  <a:lnTo>
                    <a:pt x="434654" y="434771"/>
                  </a:lnTo>
                  <a:lnTo>
                    <a:pt x="398682" y="471185"/>
                  </a:lnTo>
                  <a:lnTo>
                    <a:pt x="363153" y="508043"/>
                  </a:lnTo>
                  <a:lnTo>
                    <a:pt x="328064" y="545347"/>
                  </a:lnTo>
                  <a:lnTo>
                    <a:pt x="293415" y="583097"/>
                  </a:lnTo>
                  <a:lnTo>
                    <a:pt x="259203" y="621295"/>
                  </a:lnTo>
                  <a:lnTo>
                    <a:pt x="225428" y="659943"/>
                  </a:lnTo>
                  <a:lnTo>
                    <a:pt x="192088" y="699042"/>
                  </a:lnTo>
                  <a:lnTo>
                    <a:pt x="159182" y="738593"/>
                  </a:lnTo>
                  <a:lnTo>
                    <a:pt x="126708" y="778598"/>
                  </a:lnTo>
                  <a:lnTo>
                    <a:pt x="94665" y="819058"/>
                  </a:lnTo>
                  <a:lnTo>
                    <a:pt x="63051" y="859974"/>
                  </a:lnTo>
                  <a:lnTo>
                    <a:pt x="31866" y="901348"/>
                  </a:lnTo>
                  <a:lnTo>
                    <a:pt x="10625" y="941743"/>
                  </a:lnTo>
                  <a:lnTo>
                    <a:pt x="3" y="988168"/>
                  </a:lnTo>
                  <a:lnTo>
                    <a:pt x="0" y="1036608"/>
                  </a:lnTo>
                  <a:lnTo>
                    <a:pt x="10617" y="1083053"/>
                  </a:lnTo>
                  <a:lnTo>
                    <a:pt x="31856" y="1123488"/>
                  </a:lnTo>
                  <a:lnTo>
                    <a:pt x="63062" y="1164868"/>
                  </a:lnTo>
                  <a:lnTo>
                    <a:pt x="94693" y="1205788"/>
                  </a:lnTo>
                  <a:lnTo>
                    <a:pt x="126751" y="1246251"/>
                  </a:lnTo>
                  <a:lnTo>
                    <a:pt x="159237" y="1286257"/>
                  </a:lnTo>
                  <a:lnTo>
                    <a:pt x="192154" y="1325808"/>
                  </a:lnTo>
                  <a:lnTo>
                    <a:pt x="225502" y="1364907"/>
                  </a:lnTo>
                  <a:lnTo>
                    <a:pt x="259282" y="1403553"/>
                  </a:lnTo>
                  <a:lnTo>
                    <a:pt x="293498" y="1441749"/>
                  </a:lnTo>
                  <a:lnTo>
                    <a:pt x="328149" y="1479497"/>
                  </a:lnTo>
                  <a:lnTo>
                    <a:pt x="363238" y="1516798"/>
                  </a:lnTo>
                  <a:lnTo>
                    <a:pt x="398766" y="1553653"/>
                  </a:lnTo>
                  <a:lnTo>
                    <a:pt x="434735" y="1590064"/>
                  </a:lnTo>
                  <a:lnTo>
                    <a:pt x="471146" y="1626033"/>
                  </a:lnTo>
                  <a:lnTo>
                    <a:pt x="508001" y="1661561"/>
                  </a:lnTo>
                  <a:lnTo>
                    <a:pt x="545301" y="1696649"/>
                  </a:lnTo>
                  <a:lnTo>
                    <a:pt x="583048" y="1731300"/>
                  </a:lnTo>
                  <a:lnTo>
                    <a:pt x="621243" y="1765514"/>
                  </a:lnTo>
                  <a:lnTo>
                    <a:pt x="659889" y="1799293"/>
                  </a:lnTo>
                  <a:lnTo>
                    <a:pt x="698985" y="1832640"/>
                  </a:lnTo>
                  <a:lnTo>
                    <a:pt x="738535" y="1865555"/>
                  </a:lnTo>
                  <a:lnTo>
                    <a:pt x="778539" y="1898039"/>
                  </a:lnTo>
                  <a:lnTo>
                    <a:pt x="819000" y="1930095"/>
                  </a:lnTo>
                  <a:lnTo>
                    <a:pt x="859918" y="1961724"/>
                  </a:lnTo>
                  <a:lnTo>
                    <a:pt x="901295" y="1992927"/>
                  </a:lnTo>
                  <a:lnTo>
                    <a:pt x="941719" y="2014171"/>
                  </a:lnTo>
                  <a:lnTo>
                    <a:pt x="988133" y="2024806"/>
                  </a:lnTo>
                  <a:lnTo>
                    <a:pt x="1036546" y="2024816"/>
                  </a:lnTo>
                  <a:lnTo>
                    <a:pt x="1082970" y="2014188"/>
                  </a:lnTo>
                  <a:lnTo>
                    <a:pt x="1123414" y="1992907"/>
                  </a:lnTo>
                  <a:lnTo>
                    <a:pt x="1164799" y="1961709"/>
                  </a:lnTo>
                  <a:lnTo>
                    <a:pt x="1205725" y="1930085"/>
                  </a:lnTo>
                  <a:lnTo>
                    <a:pt x="1246193" y="1898032"/>
                  </a:lnTo>
                  <a:lnTo>
                    <a:pt x="1286205" y="1865550"/>
                  </a:lnTo>
                  <a:lnTo>
                    <a:pt x="1325762" y="1832637"/>
                  </a:lnTo>
                  <a:lnTo>
                    <a:pt x="1364865" y="1799292"/>
                  </a:lnTo>
                  <a:lnTo>
                    <a:pt x="1403516" y="1765512"/>
                  </a:lnTo>
                  <a:lnTo>
                    <a:pt x="1441717" y="1731298"/>
                  </a:lnTo>
                  <a:lnTo>
                    <a:pt x="1479469" y="1696646"/>
                  </a:lnTo>
                  <a:lnTo>
                    <a:pt x="1516773" y="1661556"/>
                  </a:lnTo>
                  <a:lnTo>
                    <a:pt x="1553631" y="1626027"/>
                  </a:lnTo>
                  <a:lnTo>
                    <a:pt x="1590044" y="1590056"/>
                  </a:lnTo>
                  <a:lnTo>
                    <a:pt x="1626014" y="1553643"/>
                  </a:lnTo>
                  <a:lnTo>
                    <a:pt x="1661542" y="1516786"/>
                  </a:lnTo>
                  <a:lnTo>
                    <a:pt x="1696630" y="1479483"/>
                  </a:lnTo>
                  <a:lnTo>
                    <a:pt x="1731279" y="1441734"/>
                  </a:lnTo>
                  <a:lnTo>
                    <a:pt x="1765490" y="1403536"/>
                  </a:lnTo>
                  <a:lnTo>
                    <a:pt x="1799265" y="1364889"/>
                  </a:lnTo>
                  <a:lnTo>
                    <a:pt x="1832606" y="1325790"/>
                  </a:lnTo>
                  <a:lnTo>
                    <a:pt x="1865514" y="1286238"/>
                  </a:lnTo>
                  <a:lnTo>
                    <a:pt x="1897990" y="1246233"/>
                  </a:lnTo>
                  <a:lnTo>
                    <a:pt x="1930036" y="1205772"/>
                  </a:lnTo>
                  <a:lnTo>
                    <a:pt x="1961653" y="1164854"/>
                  </a:lnTo>
                  <a:lnTo>
                    <a:pt x="1992843" y="1123478"/>
                  </a:lnTo>
                  <a:lnTo>
                    <a:pt x="2014148" y="1083065"/>
                  </a:lnTo>
                  <a:lnTo>
                    <a:pt x="2024791" y="1036638"/>
                  </a:lnTo>
                  <a:lnTo>
                    <a:pt x="2024784" y="988203"/>
                  </a:lnTo>
                  <a:lnTo>
                    <a:pt x="2014135" y="941770"/>
                  </a:lnTo>
                  <a:lnTo>
                    <a:pt x="1992854" y="901348"/>
                  </a:lnTo>
                  <a:lnTo>
                    <a:pt x="1961659" y="859962"/>
                  </a:lnTo>
                  <a:lnTo>
                    <a:pt x="1930037" y="819035"/>
                  </a:lnTo>
                  <a:lnTo>
                    <a:pt x="1897988" y="778567"/>
                  </a:lnTo>
                  <a:lnTo>
                    <a:pt x="1865508" y="738555"/>
                  </a:lnTo>
                  <a:lnTo>
                    <a:pt x="1832598" y="698999"/>
                  </a:lnTo>
                  <a:lnTo>
                    <a:pt x="1799255" y="659896"/>
                  </a:lnTo>
                  <a:lnTo>
                    <a:pt x="1765478" y="621245"/>
                  </a:lnTo>
                  <a:lnTo>
                    <a:pt x="1731266" y="583045"/>
                  </a:lnTo>
                  <a:lnTo>
                    <a:pt x="1696616" y="545294"/>
                  </a:lnTo>
                  <a:lnTo>
                    <a:pt x="1661528" y="507991"/>
                  </a:lnTo>
                  <a:lnTo>
                    <a:pt x="1626000" y="471134"/>
                  </a:lnTo>
                  <a:lnTo>
                    <a:pt x="1590031" y="434722"/>
                  </a:lnTo>
                  <a:lnTo>
                    <a:pt x="1553618" y="398753"/>
                  </a:lnTo>
                  <a:lnTo>
                    <a:pt x="1516762" y="363226"/>
                  </a:lnTo>
                  <a:lnTo>
                    <a:pt x="1479459" y="328139"/>
                  </a:lnTo>
                  <a:lnTo>
                    <a:pt x="1441709" y="293491"/>
                  </a:lnTo>
                  <a:lnTo>
                    <a:pt x="1403510" y="259280"/>
                  </a:lnTo>
                  <a:lnTo>
                    <a:pt x="1364861" y="225504"/>
                  </a:lnTo>
                  <a:lnTo>
                    <a:pt x="1325760" y="192163"/>
                  </a:lnTo>
                  <a:lnTo>
                    <a:pt x="1286205" y="159255"/>
                  </a:lnTo>
                  <a:lnTo>
                    <a:pt x="1246196" y="126778"/>
                  </a:lnTo>
                  <a:lnTo>
                    <a:pt x="1205730" y="94730"/>
                  </a:lnTo>
                  <a:lnTo>
                    <a:pt x="1164807" y="63111"/>
                  </a:lnTo>
                  <a:lnTo>
                    <a:pt x="1123425" y="31919"/>
                  </a:lnTo>
                  <a:lnTo>
                    <a:pt x="1083020" y="10639"/>
                  </a:lnTo>
                  <a:lnTo>
                    <a:pt x="1036591" y="0"/>
                  </a:lnTo>
                  <a:close/>
                </a:path>
              </a:pathLst>
            </a:custGeom>
            <a:solidFill>
              <a:schemeClr val="tx1">
                <a:alpha val="10000"/>
              </a:schemeClr>
            </a:solidFill>
          </p:spPr>
          <p:txBody>
            <a:bodyPr wrap="square" lIns="0" tIns="0" rIns="0" bIns="0" rtlCol="0"/>
            <a:lstStyle/>
            <a:p>
              <a:endParaRPr sz="1092"/>
            </a:p>
          </p:txBody>
        </p:sp>
        <p:sp>
          <p:nvSpPr>
            <p:cNvPr id="18" name="object 8">
              <a:extLst>
                <a:ext uri="{FF2B5EF4-FFF2-40B4-BE49-F238E27FC236}">
                  <a16:creationId xmlns:a16="http://schemas.microsoft.com/office/drawing/2014/main" id="{37B98972-567B-971F-815D-B8E8206F5710}"/>
                </a:ext>
              </a:extLst>
            </p:cNvPr>
            <p:cNvSpPr/>
            <p:nvPr/>
          </p:nvSpPr>
          <p:spPr>
            <a:xfrm>
              <a:off x="7101087" y="5461820"/>
              <a:ext cx="636512" cy="636512"/>
            </a:xfrm>
            <a:custGeom>
              <a:avLst/>
              <a:gdLst/>
              <a:ahLst/>
              <a:cxnLst/>
              <a:rect l="l" t="t" r="r" b="b"/>
              <a:pathLst>
                <a:path w="1049654" h="1049654">
                  <a:moveTo>
                    <a:pt x="537899" y="0"/>
                  </a:moveTo>
                  <a:lnTo>
                    <a:pt x="511251" y="0"/>
                  </a:lnTo>
                  <a:lnTo>
                    <a:pt x="469211" y="5137"/>
                  </a:lnTo>
                  <a:lnTo>
                    <a:pt x="426284" y="16082"/>
                  </a:lnTo>
                  <a:lnTo>
                    <a:pt x="382949" y="32355"/>
                  </a:lnTo>
                  <a:lnTo>
                    <a:pt x="339683" y="53479"/>
                  </a:lnTo>
                  <a:lnTo>
                    <a:pt x="296965" y="78974"/>
                  </a:lnTo>
                  <a:lnTo>
                    <a:pt x="255274" y="108365"/>
                  </a:lnTo>
                  <a:lnTo>
                    <a:pt x="215086" y="141171"/>
                  </a:lnTo>
                  <a:lnTo>
                    <a:pt x="176882" y="176916"/>
                  </a:lnTo>
                  <a:lnTo>
                    <a:pt x="141137" y="215120"/>
                  </a:lnTo>
                  <a:lnTo>
                    <a:pt x="108332" y="255306"/>
                  </a:lnTo>
                  <a:lnTo>
                    <a:pt x="78944" y="296997"/>
                  </a:lnTo>
                  <a:lnTo>
                    <a:pt x="53452" y="339713"/>
                  </a:lnTo>
                  <a:lnTo>
                    <a:pt x="32333" y="382976"/>
                  </a:lnTo>
                  <a:lnTo>
                    <a:pt x="16066" y="426309"/>
                  </a:lnTo>
                  <a:lnTo>
                    <a:pt x="5128" y="469234"/>
                  </a:lnTo>
                  <a:lnTo>
                    <a:pt x="0" y="511272"/>
                  </a:lnTo>
                  <a:lnTo>
                    <a:pt x="0" y="537889"/>
                  </a:lnTo>
                  <a:lnTo>
                    <a:pt x="5123" y="579904"/>
                  </a:lnTo>
                  <a:lnTo>
                    <a:pt x="16057" y="622814"/>
                  </a:lnTo>
                  <a:lnTo>
                    <a:pt x="32323" y="666141"/>
                  </a:lnTo>
                  <a:lnTo>
                    <a:pt x="53441" y="709404"/>
                  </a:lnTo>
                  <a:lnTo>
                    <a:pt x="78935" y="752124"/>
                  </a:lnTo>
                  <a:lnTo>
                    <a:pt x="108324" y="793823"/>
                  </a:lnTo>
                  <a:lnTo>
                    <a:pt x="141131" y="834020"/>
                  </a:lnTo>
                  <a:lnTo>
                    <a:pt x="176878" y="872237"/>
                  </a:lnTo>
                  <a:lnTo>
                    <a:pt x="215085" y="907995"/>
                  </a:lnTo>
                  <a:lnTo>
                    <a:pt x="255275" y="940813"/>
                  </a:lnTo>
                  <a:lnTo>
                    <a:pt x="296968" y="970212"/>
                  </a:lnTo>
                  <a:lnTo>
                    <a:pt x="339688" y="995715"/>
                  </a:lnTo>
                  <a:lnTo>
                    <a:pt x="382954" y="1016840"/>
                  </a:lnTo>
                  <a:lnTo>
                    <a:pt x="426289" y="1033109"/>
                  </a:lnTo>
                  <a:lnTo>
                    <a:pt x="469214" y="1044042"/>
                  </a:lnTo>
                  <a:lnTo>
                    <a:pt x="511251" y="1049161"/>
                  </a:lnTo>
                  <a:lnTo>
                    <a:pt x="537899" y="1049161"/>
                  </a:lnTo>
                  <a:lnTo>
                    <a:pt x="579937" y="1044028"/>
                  </a:lnTo>
                  <a:lnTo>
                    <a:pt x="622862" y="1033087"/>
                  </a:lnTo>
                  <a:lnTo>
                    <a:pt x="666196" y="1016815"/>
                  </a:lnTo>
                  <a:lnTo>
                    <a:pt x="709460" y="995691"/>
                  </a:lnTo>
                  <a:lnTo>
                    <a:pt x="752176" y="970194"/>
                  </a:lnTo>
                  <a:lnTo>
                    <a:pt x="793866" y="940802"/>
                  </a:lnTo>
                  <a:lnTo>
                    <a:pt x="834053" y="907993"/>
                  </a:lnTo>
                  <a:lnTo>
                    <a:pt x="872257" y="872245"/>
                  </a:lnTo>
                  <a:lnTo>
                    <a:pt x="908001" y="834038"/>
                  </a:lnTo>
                  <a:lnTo>
                    <a:pt x="940806" y="793849"/>
                  </a:lnTo>
                  <a:lnTo>
                    <a:pt x="970195" y="752156"/>
                  </a:lnTo>
                  <a:lnTo>
                    <a:pt x="995688" y="709439"/>
                  </a:lnTo>
                  <a:lnTo>
                    <a:pt x="1016809" y="666176"/>
                  </a:lnTo>
                  <a:lnTo>
                    <a:pt x="1033078" y="622844"/>
                  </a:lnTo>
                  <a:lnTo>
                    <a:pt x="1044018" y="579922"/>
                  </a:lnTo>
                  <a:lnTo>
                    <a:pt x="1049151" y="537889"/>
                  </a:lnTo>
                  <a:lnTo>
                    <a:pt x="1049151" y="511272"/>
                  </a:lnTo>
                  <a:lnTo>
                    <a:pt x="1044028" y="469212"/>
                  </a:lnTo>
                  <a:lnTo>
                    <a:pt x="1033093" y="426270"/>
                  </a:lnTo>
                  <a:lnTo>
                    <a:pt x="1016826" y="382922"/>
                  </a:lnTo>
                  <a:lnTo>
                    <a:pt x="995704" y="339648"/>
                  </a:lnTo>
                  <a:lnTo>
                    <a:pt x="970208" y="296924"/>
                  </a:lnTo>
                  <a:lnTo>
                    <a:pt x="940814" y="255229"/>
                  </a:lnTo>
                  <a:lnTo>
                    <a:pt x="908003" y="215041"/>
                  </a:lnTo>
                  <a:lnTo>
                    <a:pt x="872253" y="176837"/>
                  </a:lnTo>
                  <a:lnTo>
                    <a:pt x="834043" y="141096"/>
                  </a:lnTo>
                  <a:lnTo>
                    <a:pt x="793851" y="108295"/>
                  </a:lnTo>
                  <a:lnTo>
                    <a:pt x="752156" y="78912"/>
                  </a:lnTo>
                  <a:lnTo>
                    <a:pt x="709438" y="53426"/>
                  </a:lnTo>
                  <a:lnTo>
                    <a:pt x="666174" y="32313"/>
                  </a:lnTo>
                  <a:lnTo>
                    <a:pt x="622844" y="16053"/>
                  </a:lnTo>
                  <a:lnTo>
                    <a:pt x="579926" y="5122"/>
                  </a:lnTo>
                  <a:lnTo>
                    <a:pt x="537899" y="0"/>
                  </a:lnTo>
                  <a:close/>
                </a:path>
              </a:pathLst>
            </a:custGeom>
            <a:solidFill>
              <a:schemeClr val="tx1">
                <a:alpha val="10000"/>
              </a:schemeClr>
            </a:solidFill>
          </p:spPr>
          <p:txBody>
            <a:bodyPr wrap="square" lIns="0" tIns="0" rIns="0" bIns="0" rtlCol="0"/>
            <a:lstStyle/>
            <a:p>
              <a:endParaRPr sz="1092"/>
            </a:p>
          </p:txBody>
        </p:sp>
      </p:grpSp>
      <p:sp>
        <p:nvSpPr>
          <p:cNvPr id="8" name="Title 1">
            <a:extLst>
              <a:ext uri="{FF2B5EF4-FFF2-40B4-BE49-F238E27FC236}">
                <a16:creationId xmlns:a16="http://schemas.microsoft.com/office/drawing/2014/main" id="{74EA45C9-7CDE-EEF5-DBD1-D7E404ACB30C}"/>
              </a:ext>
            </a:extLst>
          </p:cNvPr>
          <p:cNvSpPr>
            <a:spLocks noGrp="1"/>
          </p:cNvSpPr>
          <p:nvPr>
            <p:ph type="title"/>
          </p:nvPr>
        </p:nvSpPr>
        <p:spPr>
          <a:xfrm>
            <a:off x="363728" y="313194"/>
            <a:ext cx="4762905" cy="456900"/>
          </a:xfrm>
        </p:spPr>
        <p:txBody>
          <a:bodyPr/>
          <a:lstStyle/>
          <a:p>
            <a:r>
              <a:rPr lang="en-US" b="1" dirty="0"/>
              <a:t>Key Delivery Partners</a:t>
            </a:r>
          </a:p>
        </p:txBody>
      </p:sp>
      <p:pic>
        <p:nvPicPr>
          <p:cNvPr id="19" name="object 48" descr="A orange and black square with blue letters&#10;&#10;AI-generated content may be incorrect.">
            <a:extLst>
              <a:ext uri="{FF2B5EF4-FFF2-40B4-BE49-F238E27FC236}">
                <a16:creationId xmlns:a16="http://schemas.microsoft.com/office/drawing/2014/main" id="{FF42A148-E51D-3FEB-7948-410C09DF82E5}"/>
              </a:ext>
            </a:extLst>
          </p:cNvPr>
          <p:cNvPicPr/>
          <p:nvPr/>
        </p:nvPicPr>
        <p:blipFill>
          <a:blip r:embed="rId3" cstate="print"/>
          <a:stretch>
            <a:fillRect/>
          </a:stretch>
        </p:blipFill>
        <p:spPr>
          <a:xfrm>
            <a:off x="326233" y="6164867"/>
            <a:ext cx="1699369" cy="539369"/>
          </a:xfrm>
          <a:prstGeom prst="rect">
            <a:avLst/>
          </a:prstGeom>
        </p:spPr>
      </p:pic>
      <p:grpSp>
        <p:nvGrpSpPr>
          <p:cNvPr id="40" name="Group 39">
            <a:extLst>
              <a:ext uri="{FF2B5EF4-FFF2-40B4-BE49-F238E27FC236}">
                <a16:creationId xmlns:a16="http://schemas.microsoft.com/office/drawing/2014/main" id="{220DBA2D-AAC2-C6F1-9C79-0007B8CE79CE}"/>
              </a:ext>
            </a:extLst>
          </p:cNvPr>
          <p:cNvGrpSpPr/>
          <p:nvPr/>
        </p:nvGrpSpPr>
        <p:grpSpPr>
          <a:xfrm>
            <a:off x="7130639" y="1026140"/>
            <a:ext cx="4135928" cy="4359836"/>
            <a:chOff x="7094047" y="911813"/>
            <a:chExt cx="4135928" cy="4359836"/>
          </a:xfrm>
        </p:grpSpPr>
        <p:sp>
          <p:nvSpPr>
            <p:cNvPr id="45" name="Rectangle: Rounded Corners 44">
              <a:extLst>
                <a:ext uri="{FF2B5EF4-FFF2-40B4-BE49-F238E27FC236}">
                  <a16:creationId xmlns:a16="http://schemas.microsoft.com/office/drawing/2014/main" id="{CA74B2D5-DB41-3BA3-0931-0CE07B263EA3}"/>
                </a:ext>
              </a:extLst>
            </p:cNvPr>
            <p:cNvSpPr/>
            <p:nvPr/>
          </p:nvSpPr>
          <p:spPr>
            <a:xfrm>
              <a:off x="7094047" y="1200975"/>
              <a:ext cx="4135928" cy="4070674"/>
            </a:xfrm>
            <a:prstGeom prst="roundRect">
              <a:avLst/>
            </a:prstGeom>
            <a:ln>
              <a:solidFill>
                <a:schemeClr val="bg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GB" sz="1600" dirty="0"/>
            </a:p>
          </p:txBody>
        </p:sp>
        <p:sp>
          <p:nvSpPr>
            <p:cNvPr id="47" name="TextBox 46">
              <a:extLst>
                <a:ext uri="{FF2B5EF4-FFF2-40B4-BE49-F238E27FC236}">
                  <a16:creationId xmlns:a16="http://schemas.microsoft.com/office/drawing/2014/main" id="{6AF525F3-1D7D-AD1F-579D-3D71CA7A92F2}"/>
                </a:ext>
              </a:extLst>
            </p:cNvPr>
            <p:cNvSpPr txBox="1"/>
            <p:nvPr/>
          </p:nvSpPr>
          <p:spPr>
            <a:xfrm>
              <a:off x="7552858" y="4477363"/>
              <a:ext cx="1264647" cy="338554"/>
            </a:xfrm>
            <a:prstGeom prst="rect">
              <a:avLst/>
            </a:prstGeom>
            <a:noFill/>
          </p:spPr>
          <p:txBody>
            <a:bodyPr wrap="square">
              <a:spAutoFit/>
            </a:bodyPr>
            <a:lstStyle/>
            <a:p>
              <a:pPr algn="ctr"/>
              <a:r>
                <a:rPr lang="en-GB" sz="1600" b="0" dirty="0"/>
                <a:t>Dan King</a:t>
              </a:r>
            </a:p>
          </p:txBody>
        </p:sp>
        <p:sp>
          <p:nvSpPr>
            <p:cNvPr id="24" name="TextBox 23">
              <a:extLst>
                <a:ext uri="{FF2B5EF4-FFF2-40B4-BE49-F238E27FC236}">
                  <a16:creationId xmlns:a16="http://schemas.microsoft.com/office/drawing/2014/main" id="{5751D34A-8EE7-38A5-756E-9B871D37146F}"/>
                </a:ext>
              </a:extLst>
            </p:cNvPr>
            <p:cNvSpPr txBox="1"/>
            <p:nvPr/>
          </p:nvSpPr>
          <p:spPr>
            <a:xfrm>
              <a:off x="7651076" y="4833769"/>
              <a:ext cx="3048000" cy="369332"/>
            </a:xfrm>
            <a:prstGeom prst="rect">
              <a:avLst/>
            </a:prstGeom>
            <a:noFill/>
          </p:spPr>
          <p:txBody>
            <a:bodyPr wrap="square">
              <a:spAutoFit/>
            </a:bodyPr>
            <a:lstStyle/>
            <a:p>
              <a:pPr algn="ctr"/>
              <a:r>
                <a:rPr lang="en-GB" b="1" dirty="0"/>
                <a:t>Research Consulting Ltd. </a:t>
              </a:r>
            </a:p>
          </p:txBody>
        </p:sp>
        <p:pic>
          <p:nvPicPr>
            <p:cNvPr id="25" name="Picture 24">
              <a:extLst>
                <a:ext uri="{FF2B5EF4-FFF2-40B4-BE49-F238E27FC236}">
                  <a16:creationId xmlns:a16="http://schemas.microsoft.com/office/drawing/2014/main" id="{7E7F89EE-ACA7-8722-DBDB-14BA42516BFC}"/>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7560494" y="2903603"/>
              <a:ext cx="1257011" cy="1507126"/>
            </a:xfrm>
            <a:prstGeom prst="roundRect">
              <a:avLst/>
            </a:prstGeom>
          </p:spPr>
        </p:pic>
        <p:pic>
          <p:nvPicPr>
            <p:cNvPr id="26" name="Picture 25">
              <a:extLst>
                <a:ext uri="{FF2B5EF4-FFF2-40B4-BE49-F238E27FC236}">
                  <a16:creationId xmlns:a16="http://schemas.microsoft.com/office/drawing/2014/main" id="{9C8FE400-F91A-BB71-C908-8492CD6D1472}"/>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8533506" y="911813"/>
              <a:ext cx="1257011" cy="1507126"/>
            </a:xfrm>
            <a:prstGeom prst="roundRect">
              <a:avLst/>
            </a:prstGeom>
          </p:spPr>
        </p:pic>
        <p:pic>
          <p:nvPicPr>
            <p:cNvPr id="27" name="Picture 26">
              <a:extLst>
                <a:ext uri="{FF2B5EF4-FFF2-40B4-BE49-F238E27FC236}">
                  <a16:creationId xmlns:a16="http://schemas.microsoft.com/office/drawing/2014/main" id="{F3C25A02-EC7E-D4B7-EBAD-7A1B96616C7F}"/>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9478635" y="2903603"/>
              <a:ext cx="1257011" cy="1507126"/>
            </a:xfrm>
            <a:prstGeom prst="roundRect">
              <a:avLst/>
            </a:prstGeom>
          </p:spPr>
        </p:pic>
        <p:sp>
          <p:nvSpPr>
            <p:cNvPr id="29" name="TextBox 28">
              <a:extLst>
                <a:ext uri="{FF2B5EF4-FFF2-40B4-BE49-F238E27FC236}">
                  <a16:creationId xmlns:a16="http://schemas.microsoft.com/office/drawing/2014/main" id="{B4C65755-4DA9-D9F0-5B62-3BED5DB35A6F}"/>
                </a:ext>
              </a:extLst>
            </p:cNvPr>
            <p:cNvSpPr txBox="1"/>
            <p:nvPr/>
          </p:nvSpPr>
          <p:spPr>
            <a:xfrm>
              <a:off x="8433641" y="2439605"/>
              <a:ext cx="1444328" cy="338554"/>
            </a:xfrm>
            <a:prstGeom prst="rect">
              <a:avLst/>
            </a:prstGeom>
            <a:noFill/>
          </p:spPr>
          <p:txBody>
            <a:bodyPr wrap="square">
              <a:spAutoFit/>
            </a:bodyPr>
            <a:lstStyle/>
            <a:p>
              <a:pPr algn="ctr"/>
              <a:r>
                <a:rPr lang="en-GB" sz="1600" b="0" dirty="0"/>
                <a:t>Rob Johnson</a:t>
              </a:r>
            </a:p>
          </p:txBody>
        </p:sp>
        <p:sp>
          <p:nvSpPr>
            <p:cNvPr id="31" name="TextBox 30">
              <a:extLst>
                <a:ext uri="{FF2B5EF4-FFF2-40B4-BE49-F238E27FC236}">
                  <a16:creationId xmlns:a16="http://schemas.microsoft.com/office/drawing/2014/main" id="{ABAAB7B5-91D1-56E3-D179-2A2CACF6AA38}"/>
                </a:ext>
              </a:extLst>
            </p:cNvPr>
            <p:cNvSpPr txBox="1"/>
            <p:nvPr/>
          </p:nvSpPr>
          <p:spPr>
            <a:xfrm>
              <a:off x="9142471" y="4489504"/>
              <a:ext cx="1847849" cy="338554"/>
            </a:xfrm>
            <a:prstGeom prst="rect">
              <a:avLst/>
            </a:prstGeom>
            <a:noFill/>
          </p:spPr>
          <p:txBody>
            <a:bodyPr wrap="square">
              <a:spAutoFit/>
            </a:bodyPr>
            <a:lstStyle/>
            <a:p>
              <a:pPr algn="ctr"/>
              <a:r>
                <a:rPr lang="en-GB" sz="1600" dirty="0"/>
                <a:t>Angharad Roberts</a:t>
              </a:r>
            </a:p>
          </p:txBody>
        </p:sp>
      </p:grpSp>
      <p:pic>
        <p:nvPicPr>
          <p:cNvPr id="32" name="Picture 31">
            <a:extLst>
              <a:ext uri="{FF2B5EF4-FFF2-40B4-BE49-F238E27FC236}">
                <a16:creationId xmlns:a16="http://schemas.microsoft.com/office/drawing/2014/main" id="{F09BE28C-2C65-B20A-C895-4C2A222FDCAF}"/>
              </a:ext>
            </a:extLst>
          </p:cNvPr>
          <p:cNvPicPr>
            <a:picLocks noChangeAspect="1"/>
          </p:cNvPicPr>
          <p:nvPr/>
        </p:nvPicPr>
        <p:blipFill>
          <a:blip r:embed="rId7"/>
          <a:stretch>
            <a:fillRect/>
          </a:stretch>
        </p:blipFill>
        <p:spPr>
          <a:xfrm>
            <a:off x="7356545" y="5563491"/>
            <a:ext cx="3664702" cy="357532"/>
          </a:xfrm>
          <a:prstGeom prst="rect">
            <a:avLst/>
          </a:prstGeom>
        </p:spPr>
      </p:pic>
      <p:grpSp>
        <p:nvGrpSpPr>
          <p:cNvPr id="39" name="Group 38">
            <a:extLst>
              <a:ext uri="{FF2B5EF4-FFF2-40B4-BE49-F238E27FC236}">
                <a16:creationId xmlns:a16="http://schemas.microsoft.com/office/drawing/2014/main" id="{A5AF3D04-8486-0DBF-E2D9-BF9787DAA337}"/>
              </a:ext>
            </a:extLst>
          </p:cNvPr>
          <p:cNvGrpSpPr/>
          <p:nvPr/>
        </p:nvGrpSpPr>
        <p:grpSpPr>
          <a:xfrm>
            <a:off x="845506" y="973676"/>
            <a:ext cx="5566143" cy="4388176"/>
            <a:chOff x="866774" y="883473"/>
            <a:chExt cx="5566143" cy="4388176"/>
          </a:xfrm>
        </p:grpSpPr>
        <p:sp>
          <p:nvSpPr>
            <p:cNvPr id="42" name="Rectangle: Rounded Corners 41">
              <a:extLst>
                <a:ext uri="{FF2B5EF4-FFF2-40B4-BE49-F238E27FC236}">
                  <a16:creationId xmlns:a16="http://schemas.microsoft.com/office/drawing/2014/main" id="{9B675E0D-2BEA-FD07-AC3C-C8CA370CAB7B}"/>
                </a:ext>
              </a:extLst>
            </p:cNvPr>
            <p:cNvSpPr/>
            <p:nvPr/>
          </p:nvSpPr>
          <p:spPr>
            <a:xfrm>
              <a:off x="866774" y="1251193"/>
              <a:ext cx="5566143" cy="4020456"/>
            </a:xfrm>
            <a:prstGeom prst="roundRect">
              <a:avLst/>
            </a:prstGeom>
            <a:ln>
              <a:solidFill>
                <a:schemeClr val="bg1"/>
              </a:solidFill>
            </a:ln>
          </p:spPr>
          <p:style>
            <a:lnRef idx="2">
              <a:schemeClr val="accent5"/>
            </a:lnRef>
            <a:fillRef idx="1">
              <a:schemeClr val="lt1"/>
            </a:fillRef>
            <a:effectRef idx="0">
              <a:schemeClr val="accent5"/>
            </a:effectRef>
            <a:fontRef idx="minor">
              <a:schemeClr val="dk1"/>
            </a:fontRef>
          </p:style>
          <p:txBody>
            <a:bodyPr rtlCol="0" anchor="ctr"/>
            <a:lstStyle/>
            <a:p>
              <a:pPr algn="ctr">
                <a:defRPr/>
              </a:pPr>
              <a:endParaRPr lang="en-GB" b="1" dirty="0"/>
            </a:p>
            <a:p>
              <a:pPr lvl="0" algn="ctr">
                <a:defRPr/>
              </a:pPr>
              <a:endParaRPr lang="en-GB" i="1" dirty="0"/>
            </a:p>
          </p:txBody>
        </p:sp>
        <p:sp>
          <p:nvSpPr>
            <p:cNvPr id="44" name="TextBox 43">
              <a:extLst>
                <a:ext uri="{FF2B5EF4-FFF2-40B4-BE49-F238E27FC236}">
                  <a16:creationId xmlns:a16="http://schemas.microsoft.com/office/drawing/2014/main" id="{A2A25404-59C2-DB7E-F35F-4E2B64689DBC}"/>
                </a:ext>
              </a:extLst>
            </p:cNvPr>
            <p:cNvSpPr txBox="1"/>
            <p:nvPr/>
          </p:nvSpPr>
          <p:spPr>
            <a:xfrm>
              <a:off x="1882872" y="4347058"/>
              <a:ext cx="1257011" cy="369332"/>
            </a:xfrm>
            <a:prstGeom prst="rect">
              <a:avLst/>
            </a:prstGeom>
            <a:noFill/>
          </p:spPr>
          <p:txBody>
            <a:bodyPr wrap="square">
              <a:spAutoFit/>
            </a:bodyPr>
            <a:lstStyle/>
            <a:p>
              <a:pPr algn="ctr"/>
              <a:r>
                <a:rPr lang="en-GB" dirty="0"/>
                <a:t>Dr Xin Xu</a:t>
              </a:r>
            </a:p>
          </p:txBody>
        </p:sp>
        <p:sp>
          <p:nvSpPr>
            <p:cNvPr id="4" name="TextBox 3">
              <a:extLst>
                <a:ext uri="{FF2B5EF4-FFF2-40B4-BE49-F238E27FC236}">
                  <a16:creationId xmlns:a16="http://schemas.microsoft.com/office/drawing/2014/main" id="{143234C3-D924-A38F-39E0-16C9054610E0}"/>
                </a:ext>
              </a:extLst>
            </p:cNvPr>
            <p:cNvSpPr txBox="1"/>
            <p:nvPr/>
          </p:nvSpPr>
          <p:spPr>
            <a:xfrm>
              <a:off x="1074582" y="4796759"/>
              <a:ext cx="5074786" cy="369332"/>
            </a:xfrm>
            <a:prstGeom prst="rect">
              <a:avLst/>
            </a:prstGeom>
            <a:noFill/>
          </p:spPr>
          <p:txBody>
            <a:bodyPr wrap="square" lIns="91440" tIns="45720" rIns="91440" bIns="45720" anchor="t">
              <a:spAutoFit/>
            </a:bodyPr>
            <a:lstStyle/>
            <a:p>
              <a:pPr algn="ctr">
                <a:defRPr/>
              </a:pPr>
              <a:r>
                <a:rPr lang="en-GB" b="1"/>
                <a:t>University of Oxford </a:t>
              </a:r>
            </a:p>
          </p:txBody>
        </p:sp>
        <p:pic>
          <p:nvPicPr>
            <p:cNvPr id="13" name="Picture 12">
              <a:extLst>
                <a:ext uri="{FF2B5EF4-FFF2-40B4-BE49-F238E27FC236}">
                  <a16:creationId xmlns:a16="http://schemas.microsoft.com/office/drawing/2014/main" id="{A9BF4977-D304-A5D2-8EFF-8279319B8DF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882872" y="883473"/>
              <a:ext cx="1257011" cy="1507126"/>
            </a:xfrm>
            <a:prstGeom prst="roundRect">
              <a:avLst/>
            </a:prstGeom>
          </p:spPr>
        </p:pic>
        <p:pic>
          <p:nvPicPr>
            <p:cNvPr id="20" name="Picture 19">
              <a:extLst>
                <a:ext uri="{FF2B5EF4-FFF2-40B4-BE49-F238E27FC236}">
                  <a16:creationId xmlns:a16="http://schemas.microsoft.com/office/drawing/2014/main" id="{360A90FA-1F47-6BFE-6043-CFB7DDF6FD0B}"/>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1882872" y="2786321"/>
              <a:ext cx="1257011" cy="1507126"/>
            </a:xfrm>
            <a:prstGeom prst="roundRect">
              <a:avLst/>
            </a:prstGeom>
          </p:spPr>
        </p:pic>
        <p:pic>
          <p:nvPicPr>
            <p:cNvPr id="21" name="Picture 20">
              <a:extLst>
                <a:ext uri="{FF2B5EF4-FFF2-40B4-BE49-F238E27FC236}">
                  <a16:creationId xmlns:a16="http://schemas.microsoft.com/office/drawing/2014/main" id="{902E4581-F25D-C1CE-62C8-CB18E56EB654}"/>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4077122" y="902706"/>
              <a:ext cx="1257011" cy="1507126"/>
            </a:xfrm>
            <a:prstGeom prst="roundRect">
              <a:avLst/>
            </a:prstGeom>
          </p:spPr>
        </p:pic>
        <p:pic>
          <p:nvPicPr>
            <p:cNvPr id="22" name="Picture 21">
              <a:extLst>
                <a:ext uri="{FF2B5EF4-FFF2-40B4-BE49-F238E27FC236}">
                  <a16:creationId xmlns:a16="http://schemas.microsoft.com/office/drawing/2014/main" id="{56264A38-E219-98B9-6980-F1A95195157C}"/>
                </a:ext>
              </a:extLst>
            </p:cNvPr>
            <p:cNvPicPr>
              <a:picLocks noChangeAspect="1"/>
            </p:cNvPicPr>
            <p:nvPr/>
          </p:nvPicPr>
          <p:blipFill>
            <a:blip r:embed="rId11" cstate="hqprint">
              <a:extLst>
                <a:ext uri="{28A0092B-C50C-407E-A947-70E740481C1C}">
                  <a14:useLocalDpi xmlns:a14="http://schemas.microsoft.com/office/drawing/2010/main"/>
                </a:ext>
              </a:extLst>
            </a:blip>
            <a:srcRect/>
            <a:stretch>
              <a:fillRect/>
            </a:stretch>
          </p:blipFill>
          <p:spPr>
            <a:xfrm>
              <a:off x="4077122" y="2835050"/>
              <a:ext cx="1257011" cy="1507126"/>
            </a:xfrm>
            <a:prstGeom prst="roundRect">
              <a:avLst/>
            </a:prstGeom>
          </p:spPr>
        </p:pic>
        <p:sp>
          <p:nvSpPr>
            <p:cNvPr id="34" name="TextBox 33">
              <a:extLst>
                <a:ext uri="{FF2B5EF4-FFF2-40B4-BE49-F238E27FC236}">
                  <a16:creationId xmlns:a16="http://schemas.microsoft.com/office/drawing/2014/main" id="{C5626B4E-B0D9-9F82-B37E-5E03D66CF3C5}"/>
                </a:ext>
              </a:extLst>
            </p:cNvPr>
            <p:cNvSpPr txBox="1"/>
            <p:nvPr/>
          </p:nvSpPr>
          <p:spPr>
            <a:xfrm>
              <a:off x="1577927" y="2417557"/>
              <a:ext cx="1866900" cy="369332"/>
            </a:xfrm>
            <a:prstGeom prst="rect">
              <a:avLst/>
            </a:prstGeom>
            <a:noFill/>
          </p:spPr>
          <p:txBody>
            <a:bodyPr wrap="square">
              <a:spAutoFit/>
            </a:bodyPr>
            <a:lstStyle/>
            <a:p>
              <a:pPr algn="ctr"/>
              <a:r>
                <a:rPr lang="en-GB" dirty="0"/>
                <a:t>Prof Alis Oancea </a:t>
              </a:r>
            </a:p>
          </p:txBody>
        </p:sp>
        <p:sp>
          <p:nvSpPr>
            <p:cNvPr id="36" name="TextBox 35">
              <a:extLst>
                <a:ext uri="{FF2B5EF4-FFF2-40B4-BE49-F238E27FC236}">
                  <a16:creationId xmlns:a16="http://schemas.microsoft.com/office/drawing/2014/main" id="{9534CA36-9392-B630-5EC7-1BD9354BD38E}"/>
                </a:ext>
              </a:extLst>
            </p:cNvPr>
            <p:cNvSpPr txBox="1"/>
            <p:nvPr/>
          </p:nvSpPr>
          <p:spPr>
            <a:xfrm>
              <a:off x="3538814" y="2465718"/>
              <a:ext cx="2333625" cy="369332"/>
            </a:xfrm>
            <a:prstGeom prst="rect">
              <a:avLst/>
            </a:prstGeom>
            <a:noFill/>
          </p:spPr>
          <p:txBody>
            <a:bodyPr wrap="square">
              <a:spAutoFit/>
            </a:bodyPr>
            <a:lstStyle/>
            <a:p>
              <a:pPr algn="ctr"/>
              <a:r>
                <a:rPr lang="en-GB" dirty="0"/>
                <a:t>Dr Jess Pilgrim-Brown </a:t>
              </a:r>
            </a:p>
          </p:txBody>
        </p:sp>
        <p:sp>
          <p:nvSpPr>
            <p:cNvPr id="38" name="TextBox 37">
              <a:extLst>
                <a:ext uri="{FF2B5EF4-FFF2-40B4-BE49-F238E27FC236}">
                  <a16:creationId xmlns:a16="http://schemas.microsoft.com/office/drawing/2014/main" id="{9DB511AE-6DC4-040A-1177-EF4FB593715F}"/>
                </a:ext>
              </a:extLst>
            </p:cNvPr>
            <p:cNvSpPr txBox="1"/>
            <p:nvPr/>
          </p:nvSpPr>
          <p:spPr>
            <a:xfrm>
              <a:off x="4024972" y="4347058"/>
              <a:ext cx="1361308" cy="369332"/>
            </a:xfrm>
            <a:prstGeom prst="rect">
              <a:avLst/>
            </a:prstGeom>
            <a:noFill/>
          </p:spPr>
          <p:txBody>
            <a:bodyPr wrap="square" lIns="91440" tIns="45720" rIns="91440" bIns="45720" anchor="t">
              <a:spAutoFit/>
            </a:bodyPr>
            <a:lstStyle/>
            <a:p>
              <a:pPr algn="ctr"/>
              <a:r>
                <a:rPr lang="en-GB"/>
                <a:t>Dr Ben Hart</a:t>
              </a:r>
              <a:endParaRPr lang="en-GB" dirty="0"/>
            </a:p>
          </p:txBody>
        </p:sp>
      </p:grpSp>
      <p:pic>
        <p:nvPicPr>
          <p:cNvPr id="2" name="Picture 1" descr="A close-up of a logo&#10;&#10;AI-generated content may be incorrect.">
            <a:extLst>
              <a:ext uri="{FF2B5EF4-FFF2-40B4-BE49-F238E27FC236}">
                <a16:creationId xmlns:a16="http://schemas.microsoft.com/office/drawing/2014/main" id="{485AA383-8F63-7134-78C0-FC0D8FAB2845}"/>
              </a:ext>
            </a:extLst>
          </p:cNvPr>
          <p:cNvPicPr>
            <a:picLocks noChangeAspect="1"/>
          </p:cNvPicPr>
          <p:nvPr/>
        </p:nvPicPr>
        <p:blipFill>
          <a:blip r:embed="rId12"/>
          <a:stretch>
            <a:fillRect/>
          </a:stretch>
        </p:blipFill>
        <p:spPr>
          <a:xfrm>
            <a:off x="2746756" y="5381894"/>
            <a:ext cx="1686462" cy="773537"/>
          </a:xfrm>
          <a:prstGeom prst="rect">
            <a:avLst/>
          </a:prstGeom>
        </p:spPr>
      </p:pic>
    </p:spTree>
    <p:extLst>
      <p:ext uri="{BB962C8B-B14F-4D97-AF65-F5344CB8AC3E}">
        <p14:creationId xmlns:p14="http://schemas.microsoft.com/office/powerpoint/2010/main" val="568639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E7DEC-2DC2-8222-BAFE-47292F731AA7}"/>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46D74A18-032C-C85B-D2D8-57775CC8B477}"/>
              </a:ext>
            </a:extLst>
          </p:cNvPr>
          <p:cNvGrpSpPr/>
          <p:nvPr/>
        </p:nvGrpSpPr>
        <p:grpSpPr>
          <a:xfrm>
            <a:off x="6096153" y="206"/>
            <a:ext cx="6095847" cy="6857794"/>
            <a:chOff x="6095998" y="0"/>
            <a:chExt cx="6095847" cy="6857794"/>
          </a:xfrm>
        </p:grpSpPr>
        <p:sp>
          <p:nvSpPr>
            <p:cNvPr id="9" name="object 2">
              <a:extLst>
                <a:ext uri="{FF2B5EF4-FFF2-40B4-BE49-F238E27FC236}">
                  <a16:creationId xmlns:a16="http://schemas.microsoft.com/office/drawing/2014/main" id="{BB238CC7-5409-A2F2-E4D2-49B097BB74AE}"/>
                </a:ext>
              </a:extLst>
            </p:cNvPr>
            <p:cNvSpPr/>
            <p:nvPr/>
          </p:nvSpPr>
          <p:spPr>
            <a:xfrm>
              <a:off x="6674558" y="6723792"/>
              <a:ext cx="419335" cy="134002"/>
            </a:xfrm>
            <a:custGeom>
              <a:avLst/>
              <a:gdLst/>
              <a:ahLst/>
              <a:cxnLst/>
              <a:rect l="l" t="t" r="r" b="b"/>
              <a:pathLst>
                <a:path w="691515" h="220979">
                  <a:moveTo>
                    <a:pt x="345612" y="0"/>
                  </a:moveTo>
                  <a:lnTo>
                    <a:pt x="297682" y="2977"/>
                  </a:lnTo>
                  <a:lnTo>
                    <a:pt x="251528" y="11669"/>
                  </a:lnTo>
                  <a:lnTo>
                    <a:pt x="207509" y="25720"/>
                  </a:lnTo>
                  <a:lnTo>
                    <a:pt x="165983" y="44769"/>
                  </a:lnTo>
                  <a:lnTo>
                    <a:pt x="127308" y="68460"/>
                  </a:lnTo>
                  <a:lnTo>
                    <a:pt x="91842" y="96435"/>
                  </a:lnTo>
                  <a:lnTo>
                    <a:pt x="59943" y="128334"/>
                  </a:lnTo>
                  <a:lnTo>
                    <a:pt x="31969" y="163801"/>
                  </a:lnTo>
                  <a:lnTo>
                    <a:pt x="8278" y="202478"/>
                  </a:lnTo>
                  <a:lnTo>
                    <a:pt x="0" y="220525"/>
                  </a:lnTo>
                  <a:lnTo>
                    <a:pt x="691225" y="220525"/>
                  </a:lnTo>
                  <a:lnTo>
                    <a:pt x="659256" y="163801"/>
                  </a:lnTo>
                  <a:lnTo>
                    <a:pt x="631282" y="128334"/>
                  </a:lnTo>
                  <a:lnTo>
                    <a:pt x="599383" y="96435"/>
                  </a:lnTo>
                  <a:lnTo>
                    <a:pt x="563916" y="68460"/>
                  </a:lnTo>
                  <a:lnTo>
                    <a:pt x="525241" y="44769"/>
                  </a:lnTo>
                  <a:lnTo>
                    <a:pt x="483715" y="25720"/>
                  </a:lnTo>
                  <a:lnTo>
                    <a:pt x="439696" y="11669"/>
                  </a:lnTo>
                  <a:lnTo>
                    <a:pt x="393543" y="2977"/>
                  </a:lnTo>
                  <a:lnTo>
                    <a:pt x="345612" y="0"/>
                  </a:lnTo>
                  <a:close/>
                </a:path>
              </a:pathLst>
            </a:custGeom>
            <a:solidFill>
              <a:schemeClr val="tx1">
                <a:alpha val="10000"/>
              </a:schemeClr>
            </a:solidFill>
          </p:spPr>
          <p:txBody>
            <a:bodyPr wrap="square" lIns="0" tIns="0" rIns="0" bIns="0" rtlCol="0"/>
            <a:lstStyle/>
            <a:p>
              <a:endParaRPr sz="1092"/>
            </a:p>
          </p:txBody>
        </p:sp>
        <p:sp>
          <p:nvSpPr>
            <p:cNvPr id="10" name="object 4">
              <a:extLst>
                <a:ext uri="{FF2B5EF4-FFF2-40B4-BE49-F238E27FC236}">
                  <a16:creationId xmlns:a16="http://schemas.microsoft.com/office/drawing/2014/main" id="{5203B045-57C1-8E6A-0B1B-2D4EFEB00483}"/>
                </a:ext>
              </a:extLst>
            </p:cNvPr>
            <p:cNvSpPr/>
            <p:nvPr/>
          </p:nvSpPr>
          <p:spPr>
            <a:xfrm>
              <a:off x="7650937" y="6475241"/>
              <a:ext cx="931086" cy="382369"/>
            </a:xfrm>
            <a:custGeom>
              <a:avLst/>
              <a:gdLst/>
              <a:ahLst/>
              <a:cxnLst/>
              <a:rect l="l" t="t" r="r" b="b"/>
              <a:pathLst>
                <a:path w="1535430" h="630554">
                  <a:moveTo>
                    <a:pt x="767513" y="0"/>
                  </a:moveTo>
                  <a:lnTo>
                    <a:pt x="717192" y="2193"/>
                  </a:lnTo>
                  <a:lnTo>
                    <a:pt x="667725" y="8766"/>
                  </a:lnTo>
                  <a:lnTo>
                    <a:pt x="619965" y="19717"/>
                  </a:lnTo>
                  <a:lnTo>
                    <a:pt x="574765" y="35048"/>
                  </a:lnTo>
                  <a:lnTo>
                    <a:pt x="532979" y="54756"/>
                  </a:lnTo>
                  <a:lnTo>
                    <a:pt x="495460" y="78841"/>
                  </a:lnTo>
                  <a:lnTo>
                    <a:pt x="454577" y="111467"/>
                  </a:lnTo>
                  <a:lnTo>
                    <a:pt x="414443" y="144845"/>
                  </a:lnTo>
                  <a:lnTo>
                    <a:pt x="375058" y="178974"/>
                  </a:lnTo>
                  <a:lnTo>
                    <a:pt x="336424" y="213854"/>
                  </a:lnTo>
                  <a:lnTo>
                    <a:pt x="298540" y="249486"/>
                  </a:lnTo>
                  <a:lnTo>
                    <a:pt x="261406" y="285868"/>
                  </a:lnTo>
                  <a:lnTo>
                    <a:pt x="225022" y="323000"/>
                  </a:lnTo>
                  <a:lnTo>
                    <a:pt x="189390" y="360884"/>
                  </a:lnTo>
                  <a:lnTo>
                    <a:pt x="154509" y="399517"/>
                  </a:lnTo>
                  <a:lnTo>
                    <a:pt x="120379" y="438900"/>
                  </a:lnTo>
                  <a:lnTo>
                    <a:pt x="87000" y="479034"/>
                  </a:lnTo>
                  <a:lnTo>
                    <a:pt x="54374" y="519917"/>
                  </a:lnTo>
                  <a:lnTo>
                    <a:pt x="30281" y="557448"/>
                  </a:lnTo>
                  <a:lnTo>
                    <a:pt x="10568" y="599245"/>
                  </a:lnTo>
                  <a:lnTo>
                    <a:pt x="0" y="630404"/>
                  </a:lnTo>
                  <a:lnTo>
                    <a:pt x="1535057" y="630404"/>
                  </a:lnTo>
                  <a:lnTo>
                    <a:pt x="1504773" y="557455"/>
                  </a:lnTo>
                  <a:lnTo>
                    <a:pt x="1480676" y="519927"/>
                  </a:lnTo>
                  <a:lnTo>
                    <a:pt x="1448046" y="479044"/>
                  </a:lnTo>
                  <a:lnTo>
                    <a:pt x="1414665" y="438911"/>
                  </a:lnTo>
                  <a:lnTo>
                    <a:pt x="1380534" y="399527"/>
                  </a:lnTo>
                  <a:lnTo>
                    <a:pt x="1345653" y="360894"/>
                  </a:lnTo>
                  <a:lnTo>
                    <a:pt x="1310022" y="323010"/>
                  </a:lnTo>
                  <a:lnTo>
                    <a:pt x="1273641" y="285877"/>
                  </a:lnTo>
                  <a:lnTo>
                    <a:pt x="1236509" y="249494"/>
                  </a:lnTo>
                  <a:lnTo>
                    <a:pt x="1198626" y="213862"/>
                  </a:lnTo>
                  <a:lnTo>
                    <a:pt x="1159993" y="178980"/>
                  </a:lnTo>
                  <a:lnTo>
                    <a:pt x="1120610" y="144850"/>
                  </a:lnTo>
                  <a:lnTo>
                    <a:pt x="1080475" y="111470"/>
                  </a:lnTo>
                  <a:lnTo>
                    <a:pt x="1039590" y="78841"/>
                  </a:lnTo>
                  <a:lnTo>
                    <a:pt x="1002064" y="54746"/>
                  </a:lnTo>
                  <a:lnTo>
                    <a:pt x="960272" y="35033"/>
                  </a:lnTo>
                  <a:lnTo>
                    <a:pt x="915068" y="19703"/>
                  </a:lnTo>
                  <a:lnTo>
                    <a:pt x="867305" y="8754"/>
                  </a:lnTo>
                  <a:lnTo>
                    <a:pt x="817835" y="2186"/>
                  </a:lnTo>
                  <a:lnTo>
                    <a:pt x="767513" y="0"/>
                  </a:lnTo>
                  <a:close/>
                </a:path>
              </a:pathLst>
            </a:custGeom>
            <a:solidFill>
              <a:schemeClr val="tx1">
                <a:alpha val="10000"/>
              </a:schemeClr>
            </a:solidFill>
          </p:spPr>
          <p:txBody>
            <a:bodyPr wrap="square" lIns="0" tIns="0" rIns="0" bIns="0" rtlCol="0"/>
            <a:lstStyle/>
            <a:p>
              <a:endParaRPr sz="1092"/>
            </a:p>
          </p:txBody>
        </p:sp>
        <p:sp>
          <p:nvSpPr>
            <p:cNvPr id="11" name="object 6">
              <a:extLst>
                <a:ext uri="{FF2B5EF4-FFF2-40B4-BE49-F238E27FC236}">
                  <a16:creationId xmlns:a16="http://schemas.microsoft.com/office/drawing/2014/main" id="{A43125EB-AA56-FB8D-2D8E-EA3FECDFF92C}"/>
                </a:ext>
              </a:extLst>
            </p:cNvPr>
            <p:cNvSpPr/>
            <p:nvPr/>
          </p:nvSpPr>
          <p:spPr>
            <a:xfrm>
              <a:off x="6095998" y="5605455"/>
              <a:ext cx="349254" cy="349254"/>
            </a:xfrm>
            <a:custGeom>
              <a:avLst/>
              <a:gdLst/>
              <a:ahLst/>
              <a:cxnLst/>
              <a:rect l="l" t="t" r="r" b="b"/>
              <a:pathLst>
                <a:path w="575945" h="575945">
                  <a:moveTo>
                    <a:pt x="287708" y="0"/>
                  </a:moveTo>
                  <a:lnTo>
                    <a:pt x="241041" y="3765"/>
                  </a:lnTo>
                  <a:lnTo>
                    <a:pt x="196770" y="14667"/>
                  </a:lnTo>
                  <a:lnTo>
                    <a:pt x="155490" y="32113"/>
                  </a:lnTo>
                  <a:lnTo>
                    <a:pt x="117792" y="55510"/>
                  </a:lnTo>
                  <a:lnTo>
                    <a:pt x="84268" y="84267"/>
                  </a:lnTo>
                  <a:lnTo>
                    <a:pt x="55511" y="117789"/>
                  </a:lnTo>
                  <a:lnTo>
                    <a:pt x="32113" y="155486"/>
                  </a:lnTo>
                  <a:lnTo>
                    <a:pt x="14667" y="196765"/>
                  </a:lnTo>
                  <a:lnTo>
                    <a:pt x="3765" y="241033"/>
                  </a:lnTo>
                  <a:lnTo>
                    <a:pt x="0" y="287698"/>
                  </a:lnTo>
                  <a:lnTo>
                    <a:pt x="3765" y="334368"/>
                  </a:lnTo>
                  <a:lnTo>
                    <a:pt x="14667" y="378639"/>
                  </a:lnTo>
                  <a:lnTo>
                    <a:pt x="32113" y="419920"/>
                  </a:lnTo>
                  <a:lnTo>
                    <a:pt x="55511" y="457618"/>
                  </a:lnTo>
                  <a:lnTo>
                    <a:pt x="84268" y="491142"/>
                  </a:lnTo>
                  <a:lnTo>
                    <a:pt x="117792" y="519898"/>
                  </a:lnTo>
                  <a:lnTo>
                    <a:pt x="155490" y="543294"/>
                  </a:lnTo>
                  <a:lnTo>
                    <a:pt x="196770" y="560739"/>
                  </a:lnTo>
                  <a:lnTo>
                    <a:pt x="241041" y="571641"/>
                  </a:lnTo>
                  <a:lnTo>
                    <a:pt x="287708" y="575406"/>
                  </a:lnTo>
                  <a:lnTo>
                    <a:pt x="334376" y="571641"/>
                  </a:lnTo>
                  <a:lnTo>
                    <a:pt x="378646" y="560739"/>
                  </a:lnTo>
                  <a:lnTo>
                    <a:pt x="419926" y="543294"/>
                  </a:lnTo>
                  <a:lnTo>
                    <a:pt x="457624" y="519898"/>
                  </a:lnTo>
                  <a:lnTo>
                    <a:pt x="491148" y="491142"/>
                  </a:lnTo>
                  <a:lnTo>
                    <a:pt x="519905" y="457618"/>
                  </a:lnTo>
                  <a:lnTo>
                    <a:pt x="543303" y="419920"/>
                  </a:lnTo>
                  <a:lnTo>
                    <a:pt x="560749" y="378639"/>
                  </a:lnTo>
                  <a:lnTo>
                    <a:pt x="571651" y="334368"/>
                  </a:lnTo>
                  <a:lnTo>
                    <a:pt x="575417" y="287698"/>
                  </a:lnTo>
                  <a:lnTo>
                    <a:pt x="571651" y="241033"/>
                  </a:lnTo>
                  <a:lnTo>
                    <a:pt x="560749" y="196765"/>
                  </a:lnTo>
                  <a:lnTo>
                    <a:pt x="543303" y="155486"/>
                  </a:lnTo>
                  <a:lnTo>
                    <a:pt x="519905" y="117789"/>
                  </a:lnTo>
                  <a:lnTo>
                    <a:pt x="491148" y="84267"/>
                  </a:lnTo>
                  <a:lnTo>
                    <a:pt x="457624" y="55510"/>
                  </a:lnTo>
                  <a:lnTo>
                    <a:pt x="419926" y="32113"/>
                  </a:lnTo>
                  <a:lnTo>
                    <a:pt x="378646" y="14667"/>
                  </a:lnTo>
                  <a:lnTo>
                    <a:pt x="334376" y="3765"/>
                  </a:lnTo>
                  <a:lnTo>
                    <a:pt x="287708" y="0"/>
                  </a:lnTo>
                  <a:close/>
                </a:path>
              </a:pathLst>
            </a:custGeom>
            <a:solidFill>
              <a:schemeClr val="tx1">
                <a:alpha val="10000"/>
              </a:schemeClr>
            </a:solidFill>
          </p:spPr>
          <p:txBody>
            <a:bodyPr wrap="square" lIns="0" tIns="0" rIns="0" bIns="0" rtlCol="0"/>
            <a:lstStyle/>
            <a:p>
              <a:endParaRPr sz="1092"/>
            </a:p>
          </p:txBody>
        </p:sp>
        <p:sp>
          <p:nvSpPr>
            <p:cNvPr id="12" name="object 15">
              <a:extLst>
                <a:ext uri="{FF2B5EF4-FFF2-40B4-BE49-F238E27FC236}">
                  <a16:creationId xmlns:a16="http://schemas.microsoft.com/office/drawing/2014/main" id="{7EE9A426-0063-BBFB-6B4C-C9046C7A5E48}"/>
                </a:ext>
              </a:extLst>
            </p:cNvPr>
            <p:cNvSpPr/>
            <p:nvPr/>
          </p:nvSpPr>
          <p:spPr>
            <a:xfrm>
              <a:off x="10191820" y="77719"/>
              <a:ext cx="2000025" cy="2000025"/>
            </a:xfrm>
            <a:custGeom>
              <a:avLst/>
              <a:gdLst/>
              <a:ahLst/>
              <a:cxnLst/>
              <a:rect l="l" t="t" r="r" b="b"/>
              <a:pathLst>
                <a:path w="3298190" h="3298190">
                  <a:moveTo>
                    <a:pt x="1648860" y="0"/>
                  </a:moveTo>
                  <a:lnTo>
                    <a:pt x="0" y="1648871"/>
                  </a:lnTo>
                  <a:lnTo>
                    <a:pt x="1648860" y="3297742"/>
                  </a:lnTo>
                  <a:lnTo>
                    <a:pt x="3297732" y="1648871"/>
                  </a:lnTo>
                  <a:lnTo>
                    <a:pt x="1648860" y="0"/>
                  </a:lnTo>
                  <a:close/>
                </a:path>
              </a:pathLst>
            </a:custGeom>
            <a:solidFill>
              <a:schemeClr val="tx1">
                <a:alpha val="10000"/>
              </a:schemeClr>
            </a:solidFill>
          </p:spPr>
          <p:txBody>
            <a:bodyPr wrap="square" lIns="0" tIns="0" rIns="0" bIns="0" rtlCol="0"/>
            <a:lstStyle/>
            <a:p>
              <a:endParaRPr sz="1092"/>
            </a:p>
          </p:txBody>
        </p:sp>
        <p:sp>
          <p:nvSpPr>
            <p:cNvPr id="14" name="object 16">
              <a:extLst>
                <a:ext uri="{FF2B5EF4-FFF2-40B4-BE49-F238E27FC236}">
                  <a16:creationId xmlns:a16="http://schemas.microsoft.com/office/drawing/2014/main" id="{8A944D17-E294-A0DC-FF22-501F5A9E1A48}"/>
                </a:ext>
              </a:extLst>
            </p:cNvPr>
            <p:cNvSpPr/>
            <p:nvPr/>
          </p:nvSpPr>
          <p:spPr>
            <a:xfrm>
              <a:off x="6674557" y="0"/>
              <a:ext cx="419335" cy="134002"/>
            </a:xfrm>
            <a:custGeom>
              <a:avLst/>
              <a:gdLst/>
              <a:ahLst/>
              <a:cxnLst/>
              <a:rect l="l" t="t" r="r" b="b"/>
              <a:pathLst>
                <a:path w="691515" h="220979">
                  <a:moveTo>
                    <a:pt x="691233" y="0"/>
                  </a:moveTo>
                  <a:lnTo>
                    <a:pt x="0" y="0"/>
                  </a:lnTo>
                  <a:lnTo>
                    <a:pt x="8278" y="18046"/>
                  </a:lnTo>
                  <a:lnTo>
                    <a:pt x="31969" y="56721"/>
                  </a:lnTo>
                  <a:lnTo>
                    <a:pt x="59943" y="92187"/>
                  </a:lnTo>
                  <a:lnTo>
                    <a:pt x="91842" y="124086"/>
                  </a:lnTo>
                  <a:lnTo>
                    <a:pt x="127308" y="152060"/>
                  </a:lnTo>
                  <a:lnTo>
                    <a:pt x="165983" y="175751"/>
                  </a:lnTo>
                  <a:lnTo>
                    <a:pt x="207509" y="194801"/>
                  </a:lnTo>
                  <a:lnTo>
                    <a:pt x="251528" y="208851"/>
                  </a:lnTo>
                  <a:lnTo>
                    <a:pt x="297682" y="217543"/>
                  </a:lnTo>
                  <a:lnTo>
                    <a:pt x="345612" y="220521"/>
                  </a:lnTo>
                  <a:lnTo>
                    <a:pt x="393543" y="217543"/>
                  </a:lnTo>
                  <a:lnTo>
                    <a:pt x="439697" y="208851"/>
                  </a:lnTo>
                  <a:lnTo>
                    <a:pt x="483716" y="194801"/>
                  </a:lnTo>
                  <a:lnTo>
                    <a:pt x="525243" y="175751"/>
                  </a:lnTo>
                  <a:lnTo>
                    <a:pt x="563920" y="152060"/>
                  </a:lnTo>
                  <a:lnTo>
                    <a:pt x="599387" y="124086"/>
                  </a:lnTo>
                  <a:lnTo>
                    <a:pt x="631287" y="92187"/>
                  </a:lnTo>
                  <a:lnTo>
                    <a:pt x="659263" y="56721"/>
                  </a:lnTo>
                  <a:lnTo>
                    <a:pt x="682954" y="18046"/>
                  </a:lnTo>
                  <a:lnTo>
                    <a:pt x="691233" y="0"/>
                  </a:lnTo>
                  <a:close/>
                </a:path>
              </a:pathLst>
            </a:custGeom>
            <a:solidFill>
              <a:schemeClr val="tx1">
                <a:alpha val="10000"/>
              </a:schemeClr>
            </a:solidFill>
          </p:spPr>
          <p:txBody>
            <a:bodyPr wrap="square" lIns="0" tIns="0" rIns="0" bIns="0" rtlCol="0"/>
            <a:lstStyle/>
            <a:p>
              <a:endParaRPr sz="1092"/>
            </a:p>
          </p:txBody>
        </p:sp>
        <p:sp>
          <p:nvSpPr>
            <p:cNvPr id="15" name="object 18">
              <a:extLst>
                <a:ext uri="{FF2B5EF4-FFF2-40B4-BE49-F238E27FC236}">
                  <a16:creationId xmlns:a16="http://schemas.microsoft.com/office/drawing/2014/main" id="{5DF24082-43DD-175C-E5F7-095A62FD4BD8}"/>
                </a:ext>
              </a:extLst>
            </p:cNvPr>
            <p:cNvSpPr/>
            <p:nvPr/>
          </p:nvSpPr>
          <p:spPr>
            <a:xfrm>
              <a:off x="9164606" y="0"/>
              <a:ext cx="1403945" cy="651144"/>
            </a:xfrm>
            <a:custGeom>
              <a:avLst/>
              <a:gdLst/>
              <a:ahLst/>
              <a:cxnLst/>
              <a:rect l="l" t="t" r="r" b="b"/>
              <a:pathLst>
                <a:path w="2315209" h="1073785">
                  <a:moveTo>
                    <a:pt x="2315024" y="0"/>
                  </a:moveTo>
                  <a:lnTo>
                    <a:pt x="0" y="0"/>
                  </a:lnTo>
                  <a:lnTo>
                    <a:pt x="1016045" y="1016035"/>
                  </a:lnTo>
                  <a:lnTo>
                    <a:pt x="1052220" y="1044737"/>
                  </a:lnTo>
                  <a:lnTo>
                    <a:pt x="1092640" y="1063872"/>
                  </a:lnTo>
                  <a:lnTo>
                    <a:pt x="1135608" y="1073439"/>
                  </a:lnTo>
                  <a:lnTo>
                    <a:pt x="1179426" y="1073439"/>
                  </a:lnTo>
                  <a:lnTo>
                    <a:pt x="1222394" y="1063872"/>
                  </a:lnTo>
                  <a:lnTo>
                    <a:pt x="1262814" y="1044737"/>
                  </a:lnTo>
                  <a:lnTo>
                    <a:pt x="1298989" y="1016035"/>
                  </a:lnTo>
                  <a:lnTo>
                    <a:pt x="2315024" y="0"/>
                  </a:lnTo>
                  <a:close/>
                </a:path>
              </a:pathLst>
            </a:custGeom>
            <a:solidFill>
              <a:schemeClr val="tx1">
                <a:alpha val="10000"/>
              </a:schemeClr>
            </a:solidFill>
          </p:spPr>
          <p:txBody>
            <a:bodyPr wrap="square" lIns="0" tIns="0" rIns="0" bIns="0" rtlCol="0"/>
            <a:lstStyle/>
            <a:p>
              <a:endParaRPr sz="1092"/>
            </a:p>
          </p:txBody>
        </p:sp>
        <p:sp>
          <p:nvSpPr>
            <p:cNvPr id="16" name="object 19">
              <a:extLst>
                <a:ext uri="{FF2B5EF4-FFF2-40B4-BE49-F238E27FC236}">
                  <a16:creationId xmlns:a16="http://schemas.microsoft.com/office/drawing/2014/main" id="{F70D5925-A183-98F4-D394-E3AED2220101}"/>
                </a:ext>
              </a:extLst>
            </p:cNvPr>
            <p:cNvSpPr/>
            <p:nvPr/>
          </p:nvSpPr>
          <p:spPr>
            <a:xfrm>
              <a:off x="7650921" y="0"/>
              <a:ext cx="931086" cy="382369"/>
            </a:xfrm>
            <a:custGeom>
              <a:avLst/>
              <a:gdLst/>
              <a:ahLst/>
              <a:cxnLst/>
              <a:rect l="l" t="t" r="r" b="b"/>
              <a:pathLst>
                <a:path w="1535430" h="630555">
                  <a:moveTo>
                    <a:pt x="1535079" y="0"/>
                  </a:moveTo>
                  <a:lnTo>
                    <a:pt x="0" y="0"/>
                  </a:lnTo>
                  <a:lnTo>
                    <a:pt x="10581" y="31189"/>
                  </a:lnTo>
                  <a:lnTo>
                    <a:pt x="30298" y="72970"/>
                  </a:lnTo>
                  <a:lnTo>
                    <a:pt x="54399" y="110482"/>
                  </a:lnTo>
                  <a:lnTo>
                    <a:pt x="87027" y="151367"/>
                  </a:lnTo>
                  <a:lnTo>
                    <a:pt x="120406" y="191502"/>
                  </a:lnTo>
                  <a:lnTo>
                    <a:pt x="154535" y="230887"/>
                  </a:lnTo>
                  <a:lnTo>
                    <a:pt x="189415" y="269520"/>
                  </a:lnTo>
                  <a:lnTo>
                    <a:pt x="225045" y="307404"/>
                  </a:lnTo>
                  <a:lnTo>
                    <a:pt x="261427" y="344536"/>
                  </a:lnTo>
                  <a:lnTo>
                    <a:pt x="298559" y="380918"/>
                  </a:lnTo>
                  <a:lnTo>
                    <a:pt x="336442" y="416550"/>
                  </a:lnTo>
                  <a:lnTo>
                    <a:pt x="375076" y="451431"/>
                  </a:lnTo>
                  <a:lnTo>
                    <a:pt x="414461" y="485561"/>
                  </a:lnTo>
                  <a:lnTo>
                    <a:pt x="454598" y="518940"/>
                  </a:lnTo>
                  <a:lnTo>
                    <a:pt x="495485" y="551568"/>
                  </a:lnTo>
                  <a:lnTo>
                    <a:pt x="532998" y="575657"/>
                  </a:lnTo>
                  <a:lnTo>
                    <a:pt x="574780" y="595367"/>
                  </a:lnTo>
                  <a:lnTo>
                    <a:pt x="619978" y="610696"/>
                  </a:lnTo>
                  <a:lnTo>
                    <a:pt x="667739" y="621646"/>
                  </a:lnTo>
                  <a:lnTo>
                    <a:pt x="717208" y="628216"/>
                  </a:lnTo>
                  <a:lnTo>
                    <a:pt x="767532" y="630406"/>
                  </a:lnTo>
                  <a:lnTo>
                    <a:pt x="817857" y="628216"/>
                  </a:lnTo>
                  <a:lnTo>
                    <a:pt x="867330" y="621646"/>
                  </a:lnTo>
                  <a:lnTo>
                    <a:pt x="915097" y="610696"/>
                  </a:lnTo>
                  <a:lnTo>
                    <a:pt x="960305" y="595367"/>
                  </a:lnTo>
                  <a:lnTo>
                    <a:pt x="1002099" y="575657"/>
                  </a:lnTo>
                  <a:lnTo>
                    <a:pt x="1039626" y="551568"/>
                  </a:lnTo>
                  <a:lnTo>
                    <a:pt x="1080507" y="518942"/>
                  </a:lnTo>
                  <a:lnTo>
                    <a:pt x="1120638" y="485564"/>
                  </a:lnTo>
                  <a:lnTo>
                    <a:pt x="1160021" y="451435"/>
                  </a:lnTo>
                  <a:lnTo>
                    <a:pt x="1198654" y="416554"/>
                  </a:lnTo>
                  <a:lnTo>
                    <a:pt x="1236538" y="380922"/>
                  </a:lnTo>
                  <a:lnTo>
                    <a:pt x="1273671" y="344539"/>
                  </a:lnTo>
                  <a:lnTo>
                    <a:pt x="1310054" y="307405"/>
                  </a:lnTo>
                  <a:lnTo>
                    <a:pt x="1345686" y="269520"/>
                  </a:lnTo>
                  <a:lnTo>
                    <a:pt x="1380567" y="230884"/>
                  </a:lnTo>
                  <a:lnTo>
                    <a:pt x="1414697" y="191497"/>
                  </a:lnTo>
                  <a:lnTo>
                    <a:pt x="1448075" y="151359"/>
                  </a:lnTo>
                  <a:lnTo>
                    <a:pt x="1480701" y="110472"/>
                  </a:lnTo>
                  <a:lnTo>
                    <a:pt x="1504796" y="72946"/>
                  </a:lnTo>
                  <a:lnTo>
                    <a:pt x="1524509" y="31157"/>
                  </a:lnTo>
                  <a:lnTo>
                    <a:pt x="1535079" y="0"/>
                  </a:lnTo>
                  <a:close/>
                </a:path>
              </a:pathLst>
            </a:custGeom>
            <a:solidFill>
              <a:schemeClr val="tx1">
                <a:alpha val="10000"/>
              </a:schemeClr>
            </a:solidFill>
          </p:spPr>
          <p:txBody>
            <a:bodyPr wrap="square" lIns="0" tIns="0" rIns="0" bIns="0" rtlCol="0"/>
            <a:lstStyle/>
            <a:p>
              <a:endParaRPr sz="1092"/>
            </a:p>
          </p:txBody>
        </p:sp>
        <p:sp>
          <p:nvSpPr>
            <p:cNvPr id="17" name="object 20">
              <a:extLst>
                <a:ext uri="{FF2B5EF4-FFF2-40B4-BE49-F238E27FC236}">
                  <a16:creationId xmlns:a16="http://schemas.microsoft.com/office/drawing/2014/main" id="{7132D9CD-91E8-0A09-CDE3-349210128BCC}"/>
                </a:ext>
              </a:extLst>
            </p:cNvPr>
            <p:cNvSpPr/>
            <p:nvPr/>
          </p:nvSpPr>
          <p:spPr>
            <a:xfrm>
              <a:off x="8250510" y="463670"/>
              <a:ext cx="1227970" cy="1227970"/>
            </a:xfrm>
            <a:custGeom>
              <a:avLst/>
              <a:gdLst/>
              <a:ahLst/>
              <a:cxnLst/>
              <a:rect l="l" t="t" r="r" b="b"/>
              <a:pathLst>
                <a:path w="2025015" h="2025014">
                  <a:moveTo>
                    <a:pt x="1036591" y="0"/>
                  </a:moveTo>
                  <a:lnTo>
                    <a:pt x="988152" y="1"/>
                  </a:lnTo>
                  <a:lnTo>
                    <a:pt x="941715" y="10644"/>
                  </a:lnTo>
                  <a:lnTo>
                    <a:pt x="901295" y="31930"/>
                  </a:lnTo>
                  <a:lnTo>
                    <a:pt x="859911" y="63124"/>
                  </a:lnTo>
                  <a:lnTo>
                    <a:pt x="818986" y="94745"/>
                  </a:lnTo>
                  <a:lnTo>
                    <a:pt x="778518" y="126795"/>
                  </a:lnTo>
                  <a:lnTo>
                    <a:pt x="738505" y="159276"/>
                  </a:lnTo>
                  <a:lnTo>
                    <a:pt x="698948" y="192187"/>
                  </a:lnTo>
                  <a:lnTo>
                    <a:pt x="659843" y="225532"/>
                  </a:lnTo>
                  <a:lnTo>
                    <a:pt x="621190" y="259312"/>
                  </a:lnTo>
                  <a:lnTo>
                    <a:pt x="582988" y="293526"/>
                  </a:lnTo>
                  <a:lnTo>
                    <a:pt x="545234" y="328178"/>
                  </a:lnTo>
                  <a:lnTo>
                    <a:pt x="507928" y="363269"/>
                  </a:lnTo>
                  <a:lnTo>
                    <a:pt x="471069" y="398799"/>
                  </a:lnTo>
                  <a:lnTo>
                    <a:pt x="434654" y="434771"/>
                  </a:lnTo>
                  <a:lnTo>
                    <a:pt x="398682" y="471185"/>
                  </a:lnTo>
                  <a:lnTo>
                    <a:pt x="363153" y="508043"/>
                  </a:lnTo>
                  <a:lnTo>
                    <a:pt x="328064" y="545347"/>
                  </a:lnTo>
                  <a:lnTo>
                    <a:pt x="293415" y="583097"/>
                  </a:lnTo>
                  <a:lnTo>
                    <a:pt x="259203" y="621295"/>
                  </a:lnTo>
                  <a:lnTo>
                    <a:pt x="225428" y="659943"/>
                  </a:lnTo>
                  <a:lnTo>
                    <a:pt x="192088" y="699042"/>
                  </a:lnTo>
                  <a:lnTo>
                    <a:pt x="159182" y="738593"/>
                  </a:lnTo>
                  <a:lnTo>
                    <a:pt x="126708" y="778598"/>
                  </a:lnTo>
                  <a:lnTo>
                    <a:pt x="94665" y="819058"/>
                  </a:lnTo>
                  <a:lnTo>
                    <a:pt x="63051" y="859974"/>
                  </a:lnTo>
                  <a:lnTo>
                    <a:pt x="31866" y="901348"/>
                  </a:lnTo>
                  <a:lnTo>
                    <a:pt x="10625" y="941743"/>
                  </a:lnTo>
                  <a:lnTo>
                    <a:pt x="3" y="988168"/>
                  </a:lnTo>
                  <a:lnTo>
                    <a:pt x="0" y="1036608"/>
                  </a:lnTo>
                  <a:lnTo>
                    <a:pt x="10617" y="1083053"/>
                  </a:lnTo>
                  <a:lnTo>
                    <a:pt x="31856" y="1123488"/>
                  </a:lnTo>
                  <a:lnTo>
                    <a:pt x="63062" y="1164868"/>
                  </a:lnTo>
                  <a:lnTo>
                    <a:pt x="94693" y="1205788"/>
                  </a:lnTo>
                  <a:lnTo>
                    <a:pt x="126751" y="1246251"/>
                  </a:lnTo>
                  <a:lnTo>
                    <a:pt x="159237" y="1286257"/>
                  </a:lnTo>
                  <a:lnTo>
                    <a:pt x="192154" y="1325808"/>
                  </a:lnTo>
                  <a:lnTo>
                    <a:pt x="225502" y="1364907"/>
                  </a:lnTo>
                  <a:lnTo>
                    <a:pt x="259282" y="1403553"/>
                  </a:lnTo>
                  <a:lnTo>
                    <a:pt x="293498" y="1441749"/>
                  </a:lnTo>
                  <a:lnTo>
                    <a:pt x="328149" y="1479497"/>
                  </a:lnTo>
                  <a:lnTo>
                    <a:pt x="363238" y="1516798"/>
                  </a:lnTo>
                  <a:lnTo>
                    <a:pt x="398766" y="1553653"/>
                  </a:lnTo>
                  <a:lnTo>
                    <a:pt x="434735" y="1590064"/>
                  </a:lnTo>
                  <a:lnTo>
                    <a:pt x="471146" y="1626033"/>
                  </a:lnTo>
                  <a:lnTo>
                    <a:pt x="508001" y="1661561"/>
                  </a:lnTo>
                  <a:lnTo>
                    <a:pt x="545301" y="1696649"/>
                  </a:lnTo>
                  <a:lnTo>
                    <a:pt x="583048" y="1731300"/>
                  </a:lnTo>
                  <a:lnTo>
                    <a:pt x="621243" y="1765514"/>
                  </a:lnTo>
                  <a:lnTo>
                    <a:pt x="659889" y="1799293"/>
                  </a:lnTo>
                  <a:lnTo>
                    <a:pt x="698985" y="1832640"/>
                  </a:lnTo>
                  <a:lnTo>
                    <a:pt x="738535" y="1865555"/>
                  </a:lnTo>
                  <a:lnTo>
                    <a:pt x="778539" y="1898039"/>
                  </a:lnTo>
                  <a:lnTo>
                    <a:pt x="819000" y="1930095"/>
                  </a:lnTo>
                  <a:lnTo>
                    <a:pt x="859918" y="1961724"/>
                  </a:lnTo>
                  <a:lnTo>
                    <a:pt x="901295" y="1992927"/>
                  </a:lnTo>
                  <a:lnTo>
                    <a:pt x="941719" y="2014171"/>
                  </a:lnTo>
                  <a:lnTo>
                    <a:pt x="988133" y="2024806"/>
                  </a:lnTo>
                  <a:lnTo>
                    <a:pt x="1036546" y="2024816"/>
                  </a:lnTo>
                  <a:lnTo>
                    <a:pt x="1082970" y="2014188"/>
                  </a:lnTo>
                  <a:lnTo>
                    <a:pt x="1123414" y="1992907"/>
                  </a:lnTo>
                  <a:lnTo>
                    <a:pt x="1164799" y="1961709"/>
                  </a:lnTo>
                  <a:lnTo>
                    <a:pt x="1205725" y="1930085"/>
                  </a:lnTo>
                  <a:lnTo>
                    <a:pt x="1246193" y="1898032"/>
                  </a:lnTo>
                  <a:lnTo>
                    <a:pt x="1286205" y="1865550"/>
                  </a:lnTo>
                  <a:lnTo>
                    <a:pt x="1325762" y="1832637"/>
                  </a:lnTo>
                  <a:lnTo>
                    <a:pt x="1364865" y="1799292"/>
                  </a:lnTo>
                  <a:lnTo>
                    <a:pt x="1403516" y="1765512"/>
                  </a:lnTo>
                  <a:lnTo>
                    <a:pt x="1441717" y="1731298"/>
                  </a:lnTo>
                  <a:lnTo>
                    <a:pt x="1479469" y="1696646"/>
                  </a:lnTo>
                  <a:lnTo>
                    <a:pt x="1516773" y="1661556"/>
                  </a:lnTo>
                  <a:lnTo>
                    <a:pt x="1553631" y="1626027"/>
                  </a:lnTo>
                  <a:lnTo>
                    <a:pt x="1590044" y="1590056"/>
                  </a:lnTo>
                  <a:lnTo>
                    <a:pt x="1626014" y="1553643"/>
                  </a:lnTo>
                  <a:lnTo>
                    <a:pt x="1661542" y="1516786"/>
                  </a:lnTo>
                  <a:lnTo>
                    <a:pt x="1696630" y="1479483"/>
                  </a:lnTo>
                  <a:lnTo>
                    <a:pt x="1731279" y="1441734"/>
                  </a:lnTo>
                  <a:lnTo>
                    <a:pt x="1765490" y="1403536"/>
                  </a:lnTo>
                  <a:lnTo>
                    <a:pt x="1799265" y="1364889"/>
                  </a:lnTo>
                  <a:lnTo>
                    <a:pt x="1832606" y="1325790"/>
                  </a:lnTo>
                  <a:lnTo>
                    <a:pt x="1865514" y="1286238"/>
                  </a:lnTo>
                  <a:lnTo>
                    <a:pt x="1897990" y="1246233"/>
                  </a:lnTo>
                  <a:lnTo>
                    <a:pt x="1930036" y="1205772"/>
                  </a:lnTo>
                  <a:lnTo>
                    <a:pt x="1961653" y="1164854"/>
                  </a:lnTo>
                  <a:lnTo>
                    <a:pt x="1992843" y="1123478"/>
                  </a:lnTo>
                  <a:lnTo>
                    <a:pt x="2014148" y="1083065"/>
                  </a:lnTo>
                  <a:lnTo>
                    <a:pt x="2024791" y="1036638"/>
                  </a:lnTo>
                  <a:lnTo>
                    <a:pt x="2024784" y="988203"/>
                  </a:lnTo>
                  <a:lnTo>
                    <a:pt x="2014135" y="941770"/>
                  </a:lnTo>
                  <a:lnTo>
                    <a:pt x="1992854" y="901348"/>
                  </a:lnTo>
                  <a:lnTo>
                    <a:pt x="1961659" y="859962"/>
                  </a:lnTo>
                  <a:lnTo>
                    <a:pt x="1930037" y="819035"/>
                  </a:lnTo>
                  <a:lnTo>
                    <a:pt x="1897988" y="778567"/>
                  </a:lnTo>
                  <a:lnTo>
                    <a:pt x="1865508" y="738555"/>
                  </a:lnTo>
                  <a:lnTo>
                    <a:pt x="1832598" y="698999"/>
                  </a:lnTo>
                  <a:lnTo>
                    <a:pt x="1799255" y="659896"/>
                  </a:lnTo>
                  <a:lnTo>
                    <a:pt x="1765478" y="621245"/>
                  </a:lnTo>
                  <a:lnTo>
                    <a:pt x="1731266" y="583045"/>
                  </a:lnTo>
                  <a:lnTo>
                    <a:pt x="1696616" y="545294"/>
                  </a:lnTo>
                  <a:lnTo>
                    <a:pt x="1661528" y="507991"/>
                  </a:lnTo>
                  <a:lnTo>
                    <a:pt x="1626000" y="471134"/>
                  </a:lnTo>
                  <a:lnTo>
                    <a:pt x="1590031" y="434722"/>
                  </a:lnTo>
                  <a:lnTo>
                    <a:pt x="1553618" y="398753"/>
                  </a:lnTo>
                  <a:lnTo>
                    <a:pt x="1516762" y="363226"/>
                  </a:lnTo>
                  <a:lnTo>
                    <a:pt x="1479459" y="328139"/>
                  </a:lnTo>
                  <a:lnTo>
                    <a:pt x="1441709" y="293491"/>
                  </a:lnTo>
                  <a:lnTo>
                    <a:pt x="1403510" y="259280"/>
                  </a:lnTo>
                  <a:lnTo>
                    <a:pt x="1364861" y="225504"/>
                  </a:lnTo>
                  <a:lnTo>
                    <a:pt x="1325760" y="192163"/>
                  </a:lnTo>
                  <a:lnTo>
                    <a:pt x="1286205" y="159255"/>
                  </a:lnTo>
                  <a:lnTo>
                    <a:pt x="1246196" y="126778"/>
                  </a:lnTo>
                  <a:lnTo>
                    <a:pt x="1205730" y="94730"/>
                  </a:lnTo>
                  <a:lnTo>
                    <a:pt x="1164807" y="63111"/>
                  </a:lnTo>
                  <a:lnTo>
                    <a:pt x="1123425" y="31919"/>
                  </a:lnTo>
                  <a:lnTo>
                    <a:pt x="1083020" y="10639"/>
                  </a:lnTo>
                  <a:lnTo>
                    <a:pt x="1036591" y="0"/>
                  </a:lnTo>
                  <a:close/>
                </a:path>
              </a:pathLst>
            </a:custGeom>
            <a:solidFill>
              <a:schemeClr val="tx1">
                <a:alpha val="10000"/>
              </a:schemeClr>
            </a:solidFill>
          </p:spPr>
          <p:txBody>
            <a:bodyPr wrap="square" lIns="0" tIns="0" rIns="0" bIns="0" rtlCol="0"/>
            <a:lstStyle/>
            <a:p>
              <a:endParaRPr sz="1092"/>
            </a:p>
          </p:txBody>
        </p:sp>
        <p:sp>
          <p:nvSpPr>
            <p:cNvPr id="18" name="object 8">
              <a:extLst>
                <a:ext uri="{FF2B5EF4-FFF2-40B4-BE49-F238E27FC236}">
                  <a16:creationId xmlns:a16="http://schemas.microsoft.com/office/drawing/2014/main" id="{0C8F906F-8582-EE6F-A24E-193420A322AC}"/>
                </a:ext>
              </a:extLst>
            </p:cNvPr>
            <p:cNvSpPr/>
            <p:nvPr/>
          </p:nvSpPr>
          <p:spPr>
            <a:xfrm>
              <a:off x="7101087" y="5461820"/>
              <a:ext cx="636512" cy="636512"/>
            </a:xfrm>
            <a:custGeom>
              <a:avLst/>
              <a:gdLst/>
              <a:ahLst/>
              <a:cxnLst/>
              <a:rect l="l" t="t" r="r" b="b"/>
              <a:pathLst>
                <a:path w="1049654" h="1049654">
                  <a:moveTo>
                    <a:pt x="537899" y="0"/>
                  </a:moveTo>
                  <a:lnTo>
                    <a:pt x="511251" y="0"/>
                  </a:lnTo>
                  <a:lnTo>
                    <a:pt x="469211" y="5137"/>
                  </a:lnTo>
                  <a:lnTo>
                    <a:pt x="426284" y="16082"/>
                  </a:lnTo>
                  <a:lnTo>
                    <a:pt x="382949" y="32355"/>
                  </a:lnTo>
                  <a:lnTo>
                    <a:pt x="339683" y="53479"/>
                  </a:lnTo>
                  <a:lnTo>
                    <a:pt x="296965" y="78974"/>
                  </a:lnTo>
                  <a:lnTo>
                    <a:pt x="255274" y="108365"/>
                  </a:lnTo>
                  <a:lnTo>
                    <a:pt x="215086" y="141171"/>
                  </a:lnTo>
                  <a:lnTo>
                    <a:pt x="176882" y="176916"/>
                  </a:lnTo>
                  <a:lnTo>
                    <a:pt x="141137" y="215120"/>
                  </a:lnTo>
                  <a:lnTo>
                    <a:pt x="108332" y="255306"/>
                  </a:lnTo>
                  <a:lnTo>
                    <a:pt x="78944" y="296997"/>
                  </a:lnTo>
                  <a:lnTo>
                    <a:pt x="53452" y="339713"/>
                  </a:lnTo>
                  <a:lnTo>
                    <a:pt x="32333" y="382976"/>
                  </a:lnTo>
                  <a:lnTo>
                    <a:pt x="16066" y="426309"/>
                  </a:lnTo>
                  <a:lnTo>
                    <a:pt x="5128" y="469234"/>
                  </a:lnTo>
                  <a:lnTo>
                    <a:pt x="0" y="511272"/>
                  </a:lnTo>
                  <a:lnTo>
                    <a:pt x="0" y="537889"/>
                  </a:lnTo>
                  <a:lnTo>
                    <a:pt x="5123" y="579904"/>
                  </a:lnTo>
                  <a:lnTo>
                    <a:pt x="16057" y="622814"/>
                  </a:lnTo>
                  <a:lnTo>
                    <a:pt x="32323" y="666141"/>
                  </a:lnTo>
                  <a:lnTo>
                    <a:pt x="53441" y="709404"/>
                  </a:lnTo>
                  <a:lnTo>
                    <a:pt x="78935" y="752124"/>
                  </a:lnTo>
                  <a:lnTo>
                    <a:pt x="108324" y="793823"/>
                  </a:lnTo>
                  <a:lnTo>
                    <a:pt x="141131" y="834020"/>
                  </a:lnTo>
                  <a:lnTo>
                    <a:pt x="176878" y="872237"/>
                  </a:lnTo>
                  <a:lnTo>
                    <a:pt x="215085" y="907995"/>
                  </a:lnTo>
                  <a:lnTo>
                    <a:pt x="255275" y="940813"/>
                  </a:lnTo>
                  <a:lnTo>
                    <a:pt x="296968" y="970212"/>
                  </a:lnTo>
                  <a:lnTo>
                    <a:pt x="339688" y="995715"/>
                  </a:lnTo>
                  <a:lnTo>
                    <a:pt x="382954" y="1016840"/>
                  </a:lnTo>
                  <a:lnTo>
                    <a:pt x="426289" y="1033109"/>
                  </a:lnTo>
                  <a:lnTo>
                    <a:pt x="469214" y="1044042"/>
                  </a:lnTo>
                  <a:lnTo>
                    <a:pt x="511251" y="1049161"/>
                  </a:lnTo>
                  <a:lnTo>
                    <a:pt x="537899" y="1049161"/>
                  </a:lnTo>
                  <a:lnTo>
                    <a:pt x="579937" y="1044028"/>
                  </a:lnTo>
                  <a:lnTo>
                    <a:pt x="622862" y="1033087"/>
                  </a:lnTo>
                  <a:lnTo>
                    <a:pt x="666196" y="1016815"/>
                  </a:lnTo>
                  <a:lnTo>
                    <a:pt x="709460" y="995691"/>
                  </a:lnTo>
                  <a:lnTo>
                    <a:pt x="752176" y="970194"/>
                  </a:lnTo>
                  <a:lnTo>
                    <a:pt x="793866" y="940802"/>
                  </a:lnTo>
                  <a:lnTo>
                    <a:pt x="834053" y="907993"/>
                  </a:lnTo>
                  <a:lnTo>
                    <a:pt x="872257" y="872245"/>
                  </a:lnTo>
                  <a:lnTo>
                    <a:pt x="908001" y="834038"/>
                  </a:lnTo>
                  <a:lnTo>
                    <a:pt x="940806" y="793849"/>
                  </a:lnTo>
                  <a:lnTo>
                    <a:pt x="970195" y="752156"/>
                  </a:lnTo>
                  <a:lnTo>
                    <a:pt x="995688" y="709439"/>
                  </a:lnTo>
                  <a:lnTo>
                    <a:pt x="1016809" y="666176"/>
                  </a:lnTo>
                  <a:lnTo>
                    <a:pt x="1033078" y="622844"/>
                  </a:lnTo>
                  <a:lnTo>
                    <a:pt x="1044018" y="579922"/>
                  </a:lnTo>
                  <a:lnTo>
                    <a:pt x="1049151" y="537889"/>
                  </a:lnTo>
                  <a:lnTo>
                    <a:pt x="1049151" y="511272"/>
                  </a:lnTo>
                  <a:lnTo>
                    <a:pt x="1044028" y="469212"/>
                  </a:lnTo>
                  <a:lnTo>
                    <a:pt x="1033093" y="426270"/>
                  </a:lnTo>
                  <a:lnTo>
                    <a:pt x="1016826" y="382922"/>
                  </a:lnTo>
                  <a:lnTo>
                    <a:pt x="995704" y="339648"/>
                  </a:lnTo>
                  <a:lnTo>
                    <a:pt x="970208" y="296924"/>
                  </a:lnTo>
                  <a:lnTo>
                    <a:pt x="940814" y="255229"/>
                  </a:lnTo>
                  <a:lnTo>
                    <a:pt x="908003" y="215041"/>
                  </a:lnTo>
                  <a:lnTo>
                    <a:pt x="872253" y="176837"/>
                  </a:lnTo>
                  <a:lnTo>
                    <a:pt x="834043" y="141096"/>
                  </a:lnTo>
                  <a:lnTo>
                    <a:pt x="793851" y="108295"/>
                  </a:lnTo>
                  <a:lnTo>
                    <a:pt x="752156" y="78912"/>
                  </a:lnTo>
                  <a:lnTo>
                    <a:pt x="709438" y="53426"/>
                  </a:lnTo>
                  <a:lnTo>
                    <a:pt x="666174" y="32313"/>
                  </a:lnTo>
                  <a:lnTo>
                    <a:pt x="622844" y="16053"/>
                  </a:lnTo>
                  <a:lnTo>
                    <a:pt x="579926" y="5122"/>
                  </a:lnTo>
                  <a:lnTo>
                    <a:pt x="537899" y="0"/>
                  </a:lnTo>
                  <a:close/>
                </a:path>
              </a:pathLst>
            </a:custGeom>
            <a:solidFill>
              <a:schemeClr val="tx1">
                <a:alpha val="10000"/>
              </a:schemeClr>
            </a:solidFill>
          </p:spPr>
          <p:txBody>
            <a:bodyPr wrap="square" lIns="0" tIns="0" rIns="0" bIns="0" rtlCol="0"/>
            <a:lstStyle/>
            <a:p>
              <a:endParaRPr sz="1092"/>
            </a:p>
          </p:txBody>
        </p:sp>
      </p:grpSp>
      <p:pic>
        <p:nvPicPr>
          <p:cNvPr id="24" name="object 48" descr="A orange and black square with blue letters&#10;&#10;AI-generated content may be incorrect.">
            <a:extLst>
              <a:ext uri="{FF2B5EF4-FFF2-40B4-BE49-F238E27FC236}">
                <a16:creationId xmlns:a16="http://schemas.microsoft.com/office/drawing/2014/main" id="{6B1839FF-1FB5-DD38-87CD-AF6C2B9877A4}"/>
              </a:ext>
            </a:extLst>
          </p:cNvPr>
          <p:cNvPicPr/>
          <p:nvPr/>
        </p:nvPicPr>
        <p:blipFill>
          <a:blip r:embed="rId2" cstate="print"/>
          <a:stretch>
            <a:fillRect/>
          </a:stretch>
        </p:blipFill>
        <p:spPr>
          <a:xfrm>
            <a:off x="326233" y="6164867"/>
            <a:ext cx="1699369" cy="539369"/>
          </a:xfrm>
          <a:prstGeom prst="rect">
            <a:avLst/>
          </a:prstGeom>
        </p:spPr>
      </p:pic>
      <p:sp>
        <p:nvSpPr>
          <p:cNvPr id="25" name="TextBox 7">
            <a:extLst>
              <a:ext uri="{FF2B5EF4-FFF2-40B4-BE49-F238E27FC236}">
                <a16:creationId xmlns:a16="http://schemas.microsoft.com/office/drawing/2014/main" id="{48394B45-E2CA-533F-E6A0-5738B6A74A74}"/>
              </a:ext>
            </a:extLst>
          </p:cNvPr>
          <p:cNvSpPr txBox="1"/>
          <p:nvPr/>
        </p:nvSpPr>
        <p:spPr>
          <a:xfrm>
            <a:off x="551481" y="4458044"/>
            <a:ext cx="3257549" cy="523220"/>
          </a:xfrm>
          <a:prstGeom prst="rect">
            <a:avLst/>
          </a:prstGeom>
          <a:noFill/>
        </p:spPr>
        <p:txBody>
          <a:bodyPr wrap="square" lIns="91440" tIns="45720" rIns="91440" bIns="45720" rtlCol="0" anchor="t">
            <a:spAutoFit/>
          </a:bodyPr>
          <a:lstStyle>
            <a:defPPr>
              <a:defRPr kern="0"/>
            </a:defPPr>
          </a:lstStyle>
          <a:p>
            <a:pPr algn="ctr"/>
            <a:r>
              <a:rPr lang="en-GB" sz="2800" b="1" dirty="0">
                <a:solidFill>
                  <a:schemeClr val="tx1"/>
                </a:solidFill>
                <a:ea typeface="Lato"/>
                <a:cs typeface="Lato"/>
              </a:rPr>
              <a:t>SHAPE DIRECTION</a:t>
            </a:r>
          </a:p>
        </p:txBody>
      </p:sp>
      <p:sp>
        <p:nvSpPr>
          <p:cNvPr id="26" name="TextBox 10">
            <a:extLst>
              <a:ext uri="{FF2B5EF4-FFF2-40B4-BE49-F238E27FC236}">
                <a16:creationId xmlns:a16="http://schemas.microsoft.com/office/drawing/2014/main" id="{66981286-69EC-2487-2B9E-D7586F2572A3}"/>
              </a:ext>
            </a:extLst>
          </p:cNvPr>
          <p:cNvSpPr txBox="1"/>
          <p:nvPr/>
        </p:nvSpPr>
        <p:spPr>
          <a:xfrm>
            <a:off x="8131762" y="4458044"/>
            <a:ext cx="3576153" cy="523220"/>
          </a:xfrm>
          <a:prstGeom prst="rect">
            <a:avLst/>
          </a:prstGeom>
          <a:noFill/>
        </p:spPr>
        <p:txBody>
          <a:bodyPr wrap="square" lIns="91440" tIns="45720" rIns="91440" bIns="45720" rtlCol="0" anchor="t">
            <a:spAutoFit/>
          </a:bodyPr>
          <a:lstStyle>
            <a:defPPr>
              <a:defRPr kern="0"/>
            </a:defPPr>
          </a:lstStyle>
          <a:p>
            <a:pPr algn="ctr"/>
            <a:r>
              <a:rPr lang="en-GB" sz="2800" b="1" dirty="0">
                <a:solidFill>
                  <a:schemeClr val="tx1"/>
                </a:solidFill>
                <a:ea typeface="Lato"/>
                <a:cs typeface="Lato"/>
              </a:rPr>
              <a:t>SECTOR INFLUENCE</a:t>
            </a:r>
          </a:p>
        </p:txBody>
      </p:sp>
      <p:sp>
        <p:nvSpPr>
          <p:cNvPr id="27" name="TextBox 11">
            <a:extLst>
              <a:ext uri="{FF2B5EF4-FFF2-40B4-BE49-F238E27FC236}">
                <a16:creationId xmlns:a16="http://schemas.microsoft.com/office/drawing/2014/main" id="{599F8ABA-E0D2-94C2-AB5F-1C1B81FF945C}"/>
              </a:ext>
            </a:extLst>
          </p:cNvPr>
          <p:cNvSpPr txBox="1"/>
          <p:nvPr/>
        </p:nvSpPr>
        <p:spPr>
          <a:xfrm>
            <a:off x="4687868" y="4458044"/>
            <a:ext cx="2627667" cy="523220"/>
          </a:xfrm>
          <a:prstGeom prst="rect">
            <a:avLst/>
          </a:prstGeom>
          <a:noFill/>
        </p:spPr>
        <p:txBody>
          <a:bodyPr wrap="square" lIns="91440" tIns="45720" rIns="91440" bIns="45720" rtlCol="0" anchor="t">
            <a:spAutoFit/>
          </a:bodyPr>
          <a:lstStyle>
            <a:defPPr>
              <a:defRPr kern="0"/>
            </a:defPPr>
          </a:lstStyle>
          <a:p>
            <a:pPr algn="ctr"/>
            <a:r>
              <a:rPr lang="en-GB" sz="2800" b="1" dirty="0">
                <a:solidFill>
                  <a:schemeClr val="tx1"/>
                </a:solidFill>
                <a:ea typeface="Lato"/>
                <a:cs typeface="Lato"/>
              </a:rPr>
              <a:t>TEST INSIGHTS</a:t>
            </a:r>
          </a:p>
        </p:txBody>
      </p:sp>
      <p:sp>
        <p:nvSpPr>
          <p:cNvPr id="28" name="TextBox 34">
            <a:extLst>
              <a:ext uri="{FF2B5EF4-FFF2-40B4-BE49-F238E27FC236}">
                <a16:creationId xmlns:a16="http://schemas.microsoft.com/office/drawing/2014/main" id="{1AB9AF87-8C20-6DA2-2C22-024E33B370BB}"/>
              </a:ext>
            </a:extLst>
          </p:cNvPr>
          <p:cNvSpPr txBox="1"/>
          <p:nvPr/>
        </p:nvSpPr>
        <p:spPr>
          <a:xfrm>
            <a:off x="494615" y="612062"/>
            <a:ext cx="7299002" cy="769441"/>
          </a:xfrm>
          <a:prstGeom prst="rect">
            <a:avLst/>
          </a:prstGeom>
          <a:noFill/>
        </p:spPr>
        <p:txBody>
          <a:bodyPr wrap="square" lIns="91440" tIns="45720" rIns="91440" bIns="45720" rtlCol="0" anchor="t">
            <a:spAutoFit/>
          </a:bodyPr>
          <a:lstStyle>
            <a:defPPr>
              <a:defRPr kern="0"/>
            </a:defPPr>
          </a:lstStyle>
          <a:p>
            <a:r>
              <a:rPr lang="en-GB" sz="4400" b="1" dirty="0">
                <a:latin typeface="+mj-lt"/>
              </a:rPr>
              <a:t>RPF National Commission  </a:t>
            </a:r>
          </a:p>
        </p:txBody>
      </p:sp>
      <p:sp>
        <p:nvSpPr>
          <p:cNvPr id="29" name="TextBox 12">
            <a:extLst>
              <a:ext uri="{FF2B5EF4-FFF2-40B4-BE49-F238E27FC236}">
                <a16:creationId xmlns:a16="http://schemas.microsoft.com/office/drawing/2014/main" id="{81698282-0ED1-8C4F-4A4C-8F1827504A1C}"/>
              </a:ext>
            </a:extLst>
          </p:cNvPr>
          <p:cNvSpPr txBox="1"/>
          <p:nvPr/>
        </p:nvSpPr>
        <p:spPr>
          <a:xfrm>
            <a:off x="7101242" y="5273823"/>
            <a:ext cx="5187719" cy="769441"/>
          </a:xfrm>
          <a:prstGeom prst="rect">
            <a:avLst/>
          </a:prstGeom>
          <a:noFill/>
        </p:spPr>
        <p:txBody>
          <a:bodyPr wrap="square" lIns="91440" tIns="45720" rIns="91440" bIns="45720" rtlCol="0" anchor="t">
            <a:spAutoFit/>
          </a:bodyPr>
          <a:lstStyle>
            <a:defPPr>
              <a:defRPr kern="0"/>
            </a:defPPr>
          </a:lstStyle>
          <a:p>
            <a:r>
              <a:rPr lang="en-GB" sz="4400" b="1" dirty="0">
                <a:latin typeface="+mj-lt"/>
              </a:rPr>
              <a:t>... A Critical Friend  </a:t>
            </a:r>
          </a:p>
        </p:txBody>
      </p:sp>
      <p:pic>
        <p:nvPicPr>
          <p:cNvPr id="8" name="Picture 7">
            <a:extLst>
              <a:ext uri="{FF2B5EF4-FFF2-40B4-BE49-F238E27FC236}">
                <a16:creationId xmlns:a16="http://schemas.microsoft.com/office/drawing/2014/main" id="{19DF6B19-7356-E543-B689-B494C81C3477}"/>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551481" y="1951580"/>
            <a:ext cx="3257549" cy="2369301"/>
          </a:xfrm>
          <a:prstGeom prst="rect">
            <a:avLst/>
          </a:prstGeom>
        </p:spPr>
      </p:pic>
      <p:pic>
        <p:nvPicPr>
          <p:cNvPr id="19" name="Picture 18">
            <a:extLst>
              <a:ext uri="{FF2B5EF4-FFF2-40B4-BE49-F238E27FC236}">
                <a16:creationId xmlns:a16="http://schemas.microsoft.com/office/drawing/2014/main" id="{7AC94302-485A-3DEA-7087-75E57D4E609D}"/>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8194375" y="1970343"/>
            <a:ext cx="3460434" cy="2363885"/>
          </a:xfrm>
          <a:prstGeom prst="rect">
            <a:avLst/>
          </a:prstGeom>
        </p:spPr>
      </p:pic>
      <p:pic>
        <p:nvPicPr>
          <p:cNvPr id="23" name="Picture 22">
            <a:extLst>
              <a:ext uri="{FF2B5EF4-FFF2-40B4-BE49-F238E27FC236}">
                <a16:creationId xmlns:a16="http://schemas.microsoft.com/office/drawing/2014/main" id="{B4F8206E-B191-3582-2432-ABBA3408B822}"/>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4271485" y="1951580"/>
            <a:ext cx="3460435" cy="2369301"/>
          </a:xfrm>
          <a:prstGeom prst="rect">
            <a:avLst/>
          </a:prstGeom>
        </p:spPr>
      </p:pic>
    </p:spTree>
    <p:extLst>
      <p:ext uri="{BB962C8B-B14F-4D97-AF65-F5344CB8AC3E}">
        <p14:creationId xmlns:p14="http://schemas.microsoft.com/office/powerpoint/2010/main" val="3753339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CBDC6-AFD7-A424-2F2E-F77F7FEC98A5}"/>
            </a:ext>
          </a:extLst>
        </p:cNvPr>
        <p:cNvGrpSpPr/>
        <p:nvPr/>
      </p:nvGrpSpPr>
      <p:grpSpPr>
        <a:xfrm>
          <a:off x="0" y="0"/>
          <a:ext cx="0" cy="0"/>
          <a:chOff x="0" y="0"/>
          <a:chExt cx="0" cy="0"/>
        </a:xfrm>
      </p:grpSpPr>
      <p:grpSp>
        <p:nvGrpSpPr>
          <p:cNvPr id="37" name="Group 36">
            <a:extLst>
              <a:ext uri="{FF2B5EF4-FFF2-40B4-BE49-F238E27FC236}">
                <a16:creationId xmlns:a16="http://schemas.microsoft.com/office/drawing/2014/main" id="{2650E537-9B29-8843-977A-EF03DFA15273}"/>
              </a:ext>
            </a:extLst>
          </p:cNvPr>
          <p:cNvGrpSpPr/>
          <p:nvPr/>
        </p:nvGrpSpPr>
        <p:grpSpPr>
          <a:xfrm>
            <a:off x="6096153" y="206"/>
            <a:ext cx="6095847" cy="6857794"/>
            <a:chOff x="6095998" y="0"/>
            <a:chExt cx="6095847" cy="6857794"/>
          </a:xfrm>
        </p:grpSpPr>
        <p:sp>
          <p:nvSpPr>
            <p:cNvPr id="41" name="object 2">
              <a:extLst>
                <a:ext uri="{FF2B5EF4-FFF2-40B4-BE49-F238E27FC236}">
                  <a16:creationId xmlns:a16="http://schemas.microsoft.com/office/drawing/2014/main" id="{B9AD168B-6A9E-9BF2-96C6-9EA08F3E93F8}"/>
                </a:ext>
              </a:extLst>
            </p:cNvPr>
            <p:cNvSpPr/>
            <p:nvPr/>
          </p:nvSpPr>
          <p:spPr>
            <a:xfrm>
              <a:off x="6674558" y="6723792"/>
              <a:ext cx="419335" cy="134002"/>
            </a:xfrm>
            <a:custGeom>
              <a:avLst/>
              <a:gdLst/>
              <a:ahLst/>
              <a:cxnLst/>
              <a:rect l="l" t="t" r="r" b="b"/>
              <a:pathLst>
                <a:path w="691515" h="220979">
                  <a:moveTo>
                    <a:pt x="345612" y="0"/>
                  </a:moveTo>
                  <a:lnTo>
                    <a:pt x="297682" y="2977"/>
                  </a:lnTo>
                  <a:lnTo>
                    <a:pt x="251528" y="11669"/>
                  </a:lnTo>
                  <a:lnTo>
                    <a:pt x="207509" y="25720"/>
                  </a:lnTo>
                  <a:lnTo>
                    <a:pt x="165983" y="44769"/>
                  </a:lnTo>
                  <a:lnTo>
                    <a:pt x="127308" y="68460"/>
                  </a:lnTo>
                  <a:lnTo>
                    <a:pt x="91842" y="96435"/>
                  </a:lnTo>
                  <a:lnTo>
                    <a:pt x="59943" y="128334"/>
                  </a:lnTo>
                  <a:lnTo>
                    <a:pt x="31969" y="163801"/>
                  </a:lnTo>
                  <a:lnTo>
                    <a:pt x="8278" y="202478"/>
                  </a:lnTo>
                  <a:lnTo>
                    <a:pt x="0" y="220525"/>
                  </a:lnTo>
                  <a:lnTo>
                    <a:pt x="691225" y="220525"/>
                  </a:lnTo>
                  <a:lnTo>
                    <a:pt x="659256" y="163801"/>
                  </a:lnTo>
                  <a:lnTo>
                    <a:pt x="631282" y="128334"/>
                  </a:lnTo>
                  <a:lnTo>
                    <a:pt x="599383" y="96435"/>
                  </a:lnTo>
                  <a:lnTo>
                    <a:pt x="563916" y="68460"/>
                  </a:lnTo>
                  <a:lnTo>
                    <a:pt x="525241" y="44769"/>
                  </a:lnTo>
                  <a:lnTo>
                    <a:pt x="483715" y="25720"/>
                  </a:lnTo>
                  <a:lnTo>
                    <a:pt x="439696" y="11669"/>
                  </a:lnTo>
                  <a:lnTo>
                    <a:pt x="393543" y="2977"/>
                  </a:lnTo>
                  <a:lnTo>
                    <a:pt x="345612" y="0"/>
                  </a:lnTo>
                  <a:close/>
                </a:path>
              </a:pathLst>
            </a:custGeom>
            <a:solidFill>
              <a:schemeClr val="tx1">
                <a:alpha val="10000"/>
              </a:schemeClr>
            </a:solidFill>
          </p:spPr>
          <p:txBody>
            <a:bodyPr wrap="square" lIns="0" tIns="0" rIns="0" bIns="0" rtlCol="0"/>
            <a:lstStyle/>
            <a:p>
              <a:endParaRPr sz="1092"/>
            </a:p>
          </p:txBody>
        </p:sp>
        <p:sp>
          <p:nvSpPr>
            <p:cNvPr id="42" name="object 4">
              <a:extLst>
                <a:ext uri="{FF2B5EF4-FFF2-40B4-BE49-F238E27FC236}">
                  <a16:creationId xmlns:a16="http://schemas.microsoft.com/office/drawing/2014/main" id="{9B04EC53-B6AE-126D-DF00-4FC150253D72}"/>
                </a:ext>
              </a:extLst>
            </p:cNvPr>
            <p:cNvSpPr/>
            <p:nvPr/>
          </p:nvSpPr>
          <p:spPr>
            <a:xfrm>
              <a:off x="7650937" y="6475241"/>
              <a:ext cx="931086" cy="382369"/>
            </a:xfrm>
            <a:custGeom>
              <a:avLst/>
              <a:gdLst/>
              <a:ahLst/>
              <a:cxnLst/>
              <a:rect l="l" t="t" r="r" b="b"/>
              <a:pathLst>
                <a:path w="1535430" h="630554">
                  <a:moveTo>
                    <a:pt x="767513" y="0"/>
                  </a:moveTo>
                  <a:lnTo>
                    <a:pt x="717192" y="2193"/>
                  </a:lnTo>
                  <a:lnTo>
                    <a:pt x="667725" y="8766"/>
                  </a:lnTo>
                  <a:lnTo>
                    <a:pt x="619965" y="19717"/>
                  </a:lnTo>
                  <a:lnTo>
                    <a:pt x="574765" y="35048"/>
                  </a:lnTo>
                  <a:lnTo>
                    <a:pt x="532979" y="54756"/>
                  </a:lnTo>
                  <a:lnTo>
                    <a:pt x="495460" y="78841"/>
                  </a:lnTo>
                  <a:lnTo>
                    <a:pt x="454577" y="111467"/>
                  </a:lnTo>
                  <a:lnTo>
                    <a:pt x="414443" y="144845"/>
                  </a:lnTo>
                  <a:lnTo>
                    <a:pt x="375058" y="178974"/>
                  </a:lnTo>
                  <a:lnTo>
                    <a:pt x="336424" y="213854"/>
                  </a:lnTo>
                  <a:lnTo>
                    <a:pt x="298540" y="249486"/>
                  </a:lnTo>
                  <a:lnTo>
                    <a:pt x="261406" y="285868"/>
                  </a:lnTo>
                  <a:lnTo>
                    <a:pt x="225022" y="323000"/>
                  </a:lnTo>
                  <a:lnTo>
                    <a:pt x="189390" y="360884"/>
                  </a:lnTo>
                  <a:lnTo>
                    <a:pt x="154509" y="399517"/>
                  </a:lnTo>
                  <a:lnTo>
                    <a:pt x="120379" y="438900"/>
                  </a:lnTo>
                  <a:lnTo>
                    <a:pt x="87000" y="479034"/>
                  </a:lnTo>
                  <a:lnTo>
                    <a:pt x="54374" y="519917"/>
                  </a:lnTo>
                  <a:lnTo>
                    <a:pt x="30281" y="557448"/>
                  </a:lnTo>
                  <a:lnTo>
                    <a:pt x="10568" y="599245"/>
                  </a:lnTo>
                  <a:lnTo>
                    <a:pt x="0" y="630404"/>
                  </a:lnTo>
                  <a:lnTo>
                    <a:pt x="1535057" y="630404"/>
                  </a:lnTo>
                  <a:lnTo>
                    <a:pt x="1504773" y="557455"/>
                  </a:lnTo>
                  <a:lnTo>
                    <a:pt x="1480676" y="519927"/>
                  </a:lnTo>
                  <a:lnTo>
                    <a:pt x="1448046" y="479044"/>
                  </a:lnTo>
                  <a:lnTo>
                    <a:pt x="1414665" y="438911"/>
                  </a:lnTo>
                  <a:lnTo>
                    <a:pt x="1380534" y="399527"/>
                  </a:lnTo>
                  <a:lnTo>
                    <a:pt x="1345653" y="360894"/>
                  </a:lnTo>
                  <a:lnTo>
                    <a:pt x="1310022" y="323010"/>
                  </a:lnTo>
                  <a:lnTo>
                    <a:pt x="1273641" y="285877"/>
                  </a:lnTo>
                  <a:lnTo>
                    <a:pt x="1236509" y="249494"/>
                  </a:lnTo>
                  <a:lnTo>
                    <a:pt x="1198626" y="213862"/>
                  </a:lnTo>
                  <a:lnTo>
                    <a:pt x="1159993" y="178980"/>
                  </a:lnTo>
                  <a:lnTo>
                    <a:pt x="1120610" y="144850"/>
                  </a:lnTo>
                  <a:lnTo>
                    <a:pt x="1080475" y="111470"/>
                  </a:lnTo>
                  <a:lnTo>
                    <a:pt x="1039590" y="78841"/>
                  </a:lnTo>
                  <a:lnTo>
                    <a:pt x="1002064" y="54746"/>
                  </a:lnTo>
                  <a:lnTo>
                    <a:pt x="960272" y="35033"/>
                  </a:lnTo>
                  <a:lnTo>
                    <a:pt x="915068" y="19703"/>
                  </a:lnTo>
                  <a:lnTo>
                    <a:pt x="867305" y="8754"/>
                  </a:lnTo>
                  <a:lnTo>
                    <a:pt x="817835" y="2186"/>
                  </a:lnTo>
                  <a:lnTo>
                    <a:pt x="767513" y="0"/>
                  </a:lnTo>
                  <a:close/>
                </a:path>
              </a:pathLst>
            </a:custGeom>
            <a:solidFill>
              <a:schemeClr val="tx1">
                <a:alpha val="10000"/>
              </a:schemeClr>
            </a:solidFill>
          </p:spPr>
          <p:txBody>
            <a:bodyPr wrap="square" lIns="0" tIns="0" rIns="0" bIns="0" rtlCol="0"/>
            <a:lstStyle/>
            <a:p>
              <a:endParaRPr sz="1092"/>
            </a:p>
          </p:txBody>
        </p:sp>
        <p:sp>
          <p:nvSpPr>
            <p:cNvPr id="43" name="object 6">
              <a:extLst>
                <a:ext uri="{FF2B5EF4-FFF2-40B4-BE49-F238E27FC236}">
                  <a16:creationId xmlns:a16="http://schemas.microsoft.com/office/drawing/2014/main" id="{DAB3C6E6-8781-9E09-A0DF-179F06A5556B}"/>
                </a:ext>
              </a:extLst>
            </p:cNvPr>
            <p:cNvSpPr/>
            <p:nvPr/>
          </p:nvSpPr>
          <p:spPr>
            <a:xfrm>
              <a:off x="6095998" y="5605455"/>
              <a:ext cx="349254" cy="349254"/>
            </a:xfrm>
            <a:custGeom>
              <a:avLst/>
              <a:gdLst/>
              <a:ahLst/>
              <a:cxnLst/>
              <a:rect l="l" t="t" r="r" b="b"/>
              <a:pathLst>
                <a:path w="575945" h="575945">
                  <a:moveTo>
                    <a:pt x="287708" y="0"/>
                  </a:moveTo>
                  <a:lnTo>
                    <a:pt x="241041" y="3765"/>
                  </a:lnTo>
                  <a:lnTo>
                    <a:pt x="196770" y="14667"/>
                  </a:lnTo>
                  <a:lnTo>
                    <a:pt x="155490" y="32113"/>
                  </a:lnTo>
                  <a:lnTo>
                    <a:pt x="117792" y="55510"/>
                  </a:lnTo>
                  <a:lnTo>
                    <a:pt x="84268" y="84267"/>
                  </a:lnTo>
                  <a:lnTo>
                    <a:pt x="55511" y="117789"/>
                  </a:lnTo>
                  <a:lnTo>
                    <a:pt x="32113" y="155486"/>
                  </a:lnTo>
                  <a:lnTo>
                    <a:pt x="14667" y="196765"/>
                  </a:lnTo>
                  <a:lnTo>
                    <a:pt x="3765" y="241033"/>
                  </a:lnTo>
                  <a:lnTo>
                    <a:pt x="0" y="287698"/>
                  </a:lnTo>
                  <a:lnTo>
                    <a:pt x="3765" y="334368"/>
                  </a:lnTo>
                  <a:lnTo>
                    <a:pt x="14667" y="378639"/>
                  </a:lnTo>
                  <a:lnTo>
                    <a:pt x="32113" y="419920"/>
                  </a:lnTo>
                  <a:lnTo>
                    <a:pt x="55511" y="457618"/>
                  </a:lnTo>
                  <a:lnTo>
                    <a:pt x="84268" y="491142"/>
                  </a:lnTo>
                  <a:lnTo>
                    <a:pt x="117792" y="519898"/>
                  </a:lnTo>
                  <a:lnTo>
                    <a:pt x="155490" y="543294"/>
                  </a:lnTo>
                  <a:lnTo>
                    <a:pt x="196770" y="560739"/>
                  </a:lnTo>
                  <a:lnTo>
                    <a:pt x="241041" y="571641"/>
                  </a:lnTo>
                  <a:lnTo>
                    <a:pt x="287708" y="575406"/>
                  </a:lnTo>
                  <a:lnTo>
                    <a:pt x="334376" y="571641"/>
                  </a:lnTo>
                  <a:lnTo>
                    <a:pt x="378646" y="560739"/>
                  </a:lnTo>
                  <a:lnTo>
                    <a:pt x="419926" y="543294"/>
                  </a:lnTo>
                  <a:lnTo>
                    <a:pt x="457624" y="519898"/>
                  </a:lnTo>
                  <a:lnTo>
                    <a:pt x="491148" y="491142"/>
                  </a:lnTo>
                  <a:lnTo>
                    <a:pt x="519905" y="457618"/>
                  </a:lnTo>
                  <a:lnTo>
                    <a:pt x="543303" y="419920"/>
                  </a:lnTo>
                  <a:lnTo>
                    <a:pt x="560749" y="378639"/>
                  </a:lnTo>
                  <a:lnTo>
                    <a:pt x="571651" y="334368"/>
                  </a:lnTo>
                  <a:lnTo>
                    <a:pt x="575417" y="287698"/>
                  </a:lnTo>
                  <a:lnTo>
                    <a:pt x="571651" y="241033"/>
                  </a:lnTo>
                  <a:lnTo>
                    <a:pt x="560749" y="196765"/>
                  </a:lnTo>
                  <a:lnTo>
                    <a:pt x="543303" y="155486"/>
                  </a:lnTo>
                  <a:lnTo>
                    <a:pt x="519905" y="117789"/>
                  </a:lnTo>
                  <a:lnTo>
                    <a:pt x="491148" y="84267"/>
                  </a:lnTo>
                  <a:lnTo>
                    <a:pt x="457624" y="55510"/>
                  </a:lnTo>
                  <a:lnTo>
                    <a:pt x="419926" y="32113"/>
                  </a:lnTo>
                  <a:lnTo>
                    <a:pt x="378646" y="14667"/>
                  </a:lnTo>
                  <a:lnTo>
                    <a:pt x="334376" y="3765"/>
                  </a:lnTo>
                  <a:lnTo>
                    <a:pt x="287708" y="0"/>
                  </a:lnTo>
                  <a:close/>
                </a:path>
              </a:pathLst>
            </a:custGeom>
            <a:solidFill>
              <a:schemeClr val="tx1">
                <a:alpha val="10000"/>
              </a:schemeClr>
            </a:solidFill>
          </p:spPr>
          <p:txBody>
            <a:bodyPr wrap="square" lIns="0" tIns="0" rIns="0" bIns="0" rtlCol="0"/>
            <a:lstStyle/>
            <a:p>
              <a:endParaRPr sz="1092"/>
            </a:p>
          </p:txBody>
        </p:sp>
        <p:sp>
          <p:nvSpPr>
            <p:cNvPr id="44" name="object 15">
              <a:extLst>
                <a:ext uri="{FF2B5EF4-FFF2-40B4-BE49-F238E27FC236}">
                  <a16:creationId xmlns:a16="http://schemas.microsoft.com/office/drawing/2014/main" id="{E39E0972-7E96-4E47-2299-AC834DCE38B4}"/>
                </a:ext>
              </a:extLst>
            </p:cNvPr>
            <p:cNvSpPr/>
            <p:nvPr/>
          </p:nvSpPr>
          <p:spPr>
            <a:xfrm>
              <a:off x="10191820" y="77719"/>
              <a:ext cx="2000025" cy="2000025"/>
            </a:xfrm>
            <a:custGeom>
              <a:avLst/>
              <a:gdLst/>
              <a:ahLst/>
              <a:cxnLst/>
              <a:rect l="l" t="t" r="r" b="b"/>
              <a:pathLst>
                <a:path w="3298190" h="3298190">
                  <a:moveTo>
                    <a:pt x="1648860" y="0"/>
                  </a:moveTo>
                  <a:lnTo>
                    <a:pt x="0" y="1648871"/>
                  </a:lnTo>
                  <a:lnTo>
                    <a:pt x="1648860" y="3297742"/>
                  </a:lnTo>
                  <a:lnTo>
                    <a:pt x="3297732" y="1648871"/>
                  </a:lnTo>
                  <a:lnTo>
                    <a:pt x="1648860" y="0"/>
                  </a:lnTo>
                  <a:close/>
                </a:path>
              </a:pathLst>
            </a:custGeom>
            <a:solidFill>
              <a:schemeClr val="tx1">
                <a:alpha val="10000"/>
              </a:schemeClr>
            </a:solidFill>
          </p:spPr>
          <p:txBody>
            <a:bodyPr wrap="square" lIns="0" tIns="0" rIns="0" bIns="0" rtlCol="0"/>
            <a:lstStyle/>
            <a:p>
              <a:endParaRPr sz="1092"/>
            </a:p>
          </p:txBody>
        </p:sp>
        <p:sp>
          <p:nvSpPr>
            <p:cNvPr id="45" name="object 16">
              <a:extLst>
                <a:ext uri="{FF2B5EF4-FFF2-40B4-BE49-F238E27FC236}">
                  <a16:creationId xmlns:a16="http://schemas.microsoft.com/office/drawing/2014/main" id="{0426E087-F3AD-ABC2-B843-0C0A609C2010}"/>
                </a:ext>
              </a:extLst>
            </p:cNvPr>
            <p:cNvSpPr/>
            <p:nvPr/>
          </p:nvSpPr>
          <p:spPr>
            <a:xfrm>
              <a:off x="6674557" y="0"/>
              <a:ext cx="419335" cy="134002"/>
            </a:xfrm>
            <a:custGeom>
              <a:avLst/>
              <a:gdLst/>
              <a:ahLst/>
              <a:cxnLst/>
              <a:rect l="l" t="t" r="r" b="b"/>
              <a:pathLst>
                <a:path w="691515" h="220979">
                  <a:moveTo>
                    <a:pt x="691233" y="0"/>
                  </a:moveTo>
                  <a:lnTo>
                    <a:pt x="0" y="0"/>
                  </a:lnTo>
                  <a:lnTo>
                    <a:pt x="8278" y="18046"/>
                  </a:lnTo>
                  <a:lnTo>
                    <a:pt x="31969" y="56721"/>
                  </a:lnTo>
                  <a:lnTo>
                    <a:pt x="59943" y="92187"/>
                  </a:lnTo>
                  <a:lnTo>
                    <a:pt x="91842" y="124086"/>
                  </a:lnTo>
                  <a:lnTo>
                    <a:pt x="127308" y="152060"/>
                  </a:lnTo>
                  <a:lnTo>
                    <a:pt x="165983" y="175751"/>
                  </a:lnTo>
                  <a:lnTo>
                    <a:pt x="207509" y="194801"/>
                  </a:lnTo>
                  <a:lnTo>
                    <a:pt x="251528" y="208851"/>
                  </a:lnTo>
                  <a:lnTo>
                    <a:pt x="297682" y="217543"/>
                  </a:lnTo>
                  <a:lnTo>
                    <a:pt x="345612" y="220521"/>
                  </a:lnTo>
                  <a:lnTo>
                    <a:pt x="393543" y="217543"/>
                  </a:lnTo>
                  <a:lnTo>
                    <a:pt x="439697" y="208851"/>
                  </a:lnTo>
                  <a:lnTo>
                    <a:pt x="483716" y="194801"/>
                  </a:lnTo>
                  <a:lnTo>
                    <a:pt x="525243" y="175751"/>
                  </a:lnTo>
                  <a:lnTo>
                    <a:pt x="563920" y="152060"/>
                  </a:lnTo>
                  <a:lnTo>
                    <a:pt x="599387" y="124086"/>
                  </a:lnTo>
                  <a:lnTo>
                    <a:pt x="631287" y="92187"/>
                  </a:lnTo>
                  <a:lnTo>
                    <a:pt x="659263" y="56721"/>
                  </a:lnTo>
                  <a:lnTo>
                    <a:pt x="682954" y="18046"/>
                  </a:lnTo>
                  <a:lnTo>
                    <a:pt x="691233" y="0"/>
                  </a:lnTo>
                  <a:close/>
                </a:path>
              </a:pathLst>
            </a:custGeom>
            <a:solidFill>
              <a:schemeClr val="tx1">
                <a:alpha val="10000"/>
              </a:schemeClr>
            </a:solidFill>
          </p:spPr>
          <p:txBody>
            <a:bodyPr wrap="square" lIns="0" tIns="0" rIns="0" bIns="0" rtlCol="0"/>
            <a:lstStyle/>
            <a:p>
              <a:endParaRPr sz="1092"/>
            </a:p>
          </p:txBody>
        </p:sp>
        <p:sp>
          <p:nvSpPr>
            <p:cNvPr id="46" name="object 18">
              <a:extLst>
                <a:ext uri="{FF2B5EF4-FFF2-40B4-BE49-F238E27FC236}">
                  <a16:creationId xmlns:a16="http://schemas.microsoft.com/office/drawing/2014/main" id="{0BD76C1C-5639-7702-97EB-E08E0D8187DE}"/>
                </a:ext>
              </a:extLst>
            </p:cNvPr>
            <p:cNvSpPr/>
            <p:nvPr/>
          </p:nvSpPr>
          <p:spPr>
            <a:xfrm>
              <a:off x="9164606" y="0"/>
              <a:ext cx="1403945" cy="651144"/>
            </a:xfrm>
            <a:custGeom>
              <a:avLst/>
              <a:gdLst/>
              <a:ahLst/>
              <a:cxnLst/>
              <a:rect l="l" t="t" r="r" b="b"/>
              <a:pathLst>
                <a:path w="2315209" h="1073785">
                  <a:moveTo>
                    <a:pt x="2315024" y="0"/>
                  </a:moveTo>
                  <a:lnTo>
                    <a:pt x="0" y="0"/>
                  </a:lnTo>
                  <a:lnTo>
                    <a:pt x="1016045" y="1016035"/>
                  </a:lnTo>
                  <a:lnTo>
                    <a:pt x="1052220" y="1044737"/>
                  </a:lnTo>
                  <a:lnTo>
                    <a:pt x="1092640" y="1063872"/>
                  </a:lnTo>
                  <a:lnTo>
                    <a:pt x="1135608" y="1073439"/>
                  </a:lnTo>
                  <a:lnTo>
                    <a:pt x="1179426" y="1073439"/>
                  </a:lnTo>
                  <a:lnTo>
                    <a:pt x="1222394" y="1063872"/>
                  </a:lnTo>
                  <a:lnTo>
                    <a:pt x="1262814" y="1044737"/>
                  </a:lnTo>
                  <a:lnTo>
                    <a:pt x="1298989" y="1016035"/>
                  </a:lnTo>
                  <a:lnTo>
                    <a:pt x="2315024" y="0"/>
                  </a:lnTo>
                  <a:close/>
                </a:path>
              </a:pathLst>
            </a:custGeom>
            <a:solidFill>
              <a:schemeClr val="tx1">
                <a:alpha val="10000"/>
              </a:schemeClr>
            </a:solidFill>
          </p:spPr>
          <p:txBody>
            <a:bodyPr wrap="square" lIns="0" tIns="0" rIns="0" bIns="0" rtlCol="0"/>
            <a:lstStyle/>
            <a:p>
              <a:endParaRPr sz="1092"/>
            </a:p>
          </p:txBody>
        </p:sp>
        <p:sp>
          <p:nvSpPr>
            <p:cNvPr id="47" name="object 19">
              <a:extLst>
                <a:ext uri="{FF2B5EF4-FFF2-40B4-BE49-F238E27FC236}">
                  <a16:creationId xmlns:a16="http://schemas.microsoft.com/office/drawing/2014/main" id="{763B3465-516B-C569-629E-D25149605812}"/>
                </a:ext>
              </a:extLst>
            </p:cNvPr>
            <p:cNvSpPr/>
            <p:nvPr/>
          </p:nvSpPr>
          <p:spPr>
            <a:xfrm>
              <a:off x="7650921" y="0"/>
              <a:ext cx="931086" cy="382369"/>
            </a:xfrm>
            <a:custGeom>
              <a:avLst/>
              <a:gdLst/>
              <a:ahLst/>
              <a:cxnLst/>
              <a:rect l="l" t="t" r="r" b="b"/>
              <a:pathLst>
                <a:path w="1535430" h="630555">
                  <a:moveTo>
                    <a:pt x="1535079" y="0"/>
                  </a:moveTo>
                  <a:lnTo>
                    <a:pt x="0" y="0"/>
                  </a:lnTo>
                  <a:lnTo>
                    <a:pt x="10581" y="31189"/>
                  </a:lnTo>
                  <a:lnTo>
                    <a:pt x="30298" y="72970"/>
                  </a:lnTo>
                  <a:lnTo>
                    <a:pt x="54399" y="110482"/>
                  </a:lnTo>
                  <a:lnTo>
                    <a:pt x="87027" y="151367"/>
                  </a:lnTo>
                  <a:lnTo>
                    <a:pt x="120406" y="191502"/>
                  </a:lnTo>
                  <a:lnTo>
                    <a:pt x="154535" y="230887"/>
                  </a:lnTo>
                  <a:lnTo>
                    <a:pt x="189415" y="269520"/>
                  </a:lnTo>
                  <a:lnTo>
                    <a:pt x="225045" y="307404"/>
                  </a:lnTo>
                  <a:lnTo>
                    <a:pt x="261427" y="344536"/>
                  </a:lnTo>
                  <a:lnTo>
                    <a:pt x="298559" y="380918"/>
                  </a:lnTo>
                  <a:lnTo>
                    <a:pt x="336442" y="416550"/>
                  </a:lnTo>
                  <a:lnTo>
                    <a:pt x="375076" y="451431"/>
                  </a:lnTo>
                  <a:lnTo>
                    <a:pt x="414461" y="485561"/>
                  </a:lnTo>
                  <a:lnTo>
                    <a:pt x="454598" y="518940"/>
                  </a:lnTo>
                  <a:lnTo>
                    <a:pt x="495485" y="551568"/>
                  </a:lnTo>
                  <a:lnTo>
                    <a:pt x="532998" y="575657"/>
                  </a:lnTo>
                  <a:lnTo>
                    <a:pt x="574780" y="595367"/>
                  </a:lnTo>
                  <a:lnTo>
                    <a:pt x="619978" y="610696"/>
                  </a:lnTo>
                  <a:lnTo>
                    <a:pt x="667739" y="621646"/>
                  </a:lnTo>
                  <a:lnTo>
                    <a:pt x="717208" y="628216"/>
                  </a:lnTo>
                  <a:lnTo>
                    <a:pt x="767532" y="630406"/>
                  </a:lnTo>
                  <a:lnTo>
                    <a:pt x="817857" y="628216"/>
                  </a:lnTo>
                  <a:lnTo>
                    <a:pt x="867330" y="621646"/>
                  </a:lnTo>
                  <a:lnTo>
                    <a:pt x="915097" y="610696"/>
                  </a:lnTo>
                  <a:lnTo>
                    <a:pt x="960305" y="595367"/>
                  </a:lnTo>
                  <a:lnTo>
                    <a:pt x="1002099" y="575657"/>
                  </a:lnTo>
                  <a:lnTo>
                    <a:pt x="1039626" y="551568"/>
                  </a:lnTo>
                  <a:lnTo>
                    <a:pt x="1080507" y="518942"/>
                  </a:lnTo>
                  <a:lnTo>
                    <a:pt x="1120638" y="485564"/>
                  </a:lnTo>
                  <a:lnTo>
                    <a:pt x="1160021" y="451435"/>
                  </a:lnTo>
                  <a:lnTo>
                    <a:pt x="1198654" y="416554"/>
                  </a:lnTo>
                  <a:lnTo>
                    <a:pt x="1236538" y="380922"/>
                  </a:lnTo>
                  <a:lnTo>
                    <a:pt x="1273671" y="344539"/>
                  </a:lnTo>
                  <a:lnTo>
                    <a:pt x="1310054" y="307405"/>
                  </a:lnTo>
                  <a:lnTo>
                    <a:pt x="1345686" y="269520"/>
                  </a:lnTo>
                  <a:lnTo>
                    <a:pt x="1380567" y="230884"/>
                  </a:lnTo>
                  <a:lnTo>
                    <a:pt x="1414697" y="191497"/>
                  </a:lnTo>
                  <a:lnTo>
                    <a:pt x="1448075" y="151359"/>
                  </a:lnTo>
                  <a:lnTo>
                    <a:pt x="1480701" y="110472"/>
                  </a:lnTo>
                  <a:lnTo>
                    <a:pt x="1504796" y="72946"/>
                  </a:lnTo>
                  <a:lnTo>
                    <a:pt x="1524509" y="31157"/>
                  </a:lnTo>
                  <a:lnTo>
                    <a:pt x="1535079" y="0"/>
                  </a:lnTo>
                  <a:close/>
                </a:path>
              </a:pathLst>
            </a:custGeom>
            <a:solidFill>
              <a:schemeClr val="tx1">
                <a:alpha val="10000"/>
              </a:schemeClr>
            </a:solidFill>
          </p:spPr>
          <p:txBody>
            <a:bodyPr wrap="square" lIns="0" tIns="0" rIns="0" bIns="0" rtlCol="0"/>
            <a:lstStyle/>
            <a:p>
              <a:endParaRPr sz="1092"/>
            </a:p>
          </p:txBody>
        </p:sp>
        <p:sp>
          <p:nvSpPr>
            <p:cNvPr id="48" name="object 20">
              <a:extLst>
                <a:ext uri="{FF2B5EF4-FFF2-40B4-BE49-F238E27FC236}">
                  <a16:creationId xmlns:a16="http://schemas.microsoft.com/office/drawing/2014/main" id="{2AC7E7A9-BD16-BD29-D3FA-C1857C8C28B8}"/>
                </a:ext>
              </a:extLst>
            </p:cNvPr>
            <p:cNvSpPr/>
            <p:nvPr/>
          </p:nvSpPr>
          <p:spPr>
            <a:xfrm>
              <a:off x="8250510" y="463670"/>
              <a:ext cx="1227970" cy="1227970"/>
            </a:xfrm>
            <a:custGeom>
              <a:avLst/>
              <a:gdLst/>
              <a:ahLst/>
              <a:cxnLst/>
              <a:rect l="l" t="t" r="r" b="b"/>
              <a:pathLst>
                <a:path w="2025015" h="2025014">
                  <a:moveTo>
                    <a:pt x="1036591" y="0"/>
                  </a:moveTo>
                  <a:lnTo>
                    <a:pt x="988152" y="1"/>
                  </a:lnTo>
                  <a:lnTo>
                    <a:pt x="941715" y="10644"/>
                  </a:lnTo>
                  <a:lnTo>
                    <a:pt x="901295" y="31930"/>
                  </a:lnTo>
                  <a:lnTo>
                    <a:pt x="859911" y="63124"/>
                  </a:lnTo>
                  <a:lnTo>
                    <a:pt x="818986" y="94745"/>
                  </a:lnTo>
                  <a:lnTo>
                    <a:pt x="778518" y="126795"/>
                  </a:lnTo>
                  <a:lnTo>
                    <a:pt x="738505" y="159276"/>
                  </a:lnTo>
                  <a:lnTo>
                    <a:pt x="698948" y="192187"/>
                  </a:lnTo>
                  <a:lnTo>
                    <a:pt x="659843" y="225532"/>
                  </a:lnTo>
                  <a:lnTo>
                    <a:pt x="621190" y="259312"/>
                  </a:lnTo>
                  <a:lnTo>
                    <a:pt x="582988" y="293526"/>
                  </a:lnTo>
                  <a:lnTo>
                    <a:pt x="545234" y="328178"/>
                  </a:lnTo>
                  <a:lnTo>
                    <a:pt x="507928" y="363269"/>
                  </a:lnTo>
                  <a:lnTo>
                    <a:pt x="471069" y="398799"/>
                  </a:lnTo>
                  <a:lnTo>
                    <a:pt x="434654" y="434771"/>
                  </a:lnTo>
                  <a:lnTo>
                    <a:pt x="398682" y="471185"/>
                  </a:lnTo>
                  <a:lnTo>
                    <a:pt x="363153" y="508043"/>
                  </a:lnTo>
                  <a:lnTo>
                    <a:pt x="328064" y="545347"/>
                  </a:lnTo>
                  <a:lnTo>
                    <a:pt x="293415" y="583097"/>
                  </a:lnTo>
                  <a:lnTo>
                    <a:pt x="259203" y="621295"/>
                  </a:lnTo>
                  <a:lnTo>
                    <a:pt x="225428" y="659943"/>
                  </a:lnTo>
                  <a:lnTo>
                    <a:pt x="192088" y="699042"/>
                  </a:lnTo>
                  <a:lnTo>
                    <a:pt x="159182" y="738593"/>
                  </a:lnTo>
                  <a:lnTo>
                    <a:pt x="126708" y="778598"/>
                  </a:lnTo>
                  <a:lnTo>
                    <a:pt x="94665" y="819058"/>
                  </a:lnTo>
                  <a:lnTo>
                    <a:pt x="63051" y="859974"/>
                  </a:lnTo>
                  <a:lnTo>
                    <a:pt x="31866" y="901348"/>
                  </a:lnTo>
                  <a:lnTo>
                    <a:pt x="10625" y="941743"/>
                  </a:lnTo>
                  <a:lnTo>
                    <a:pt x="3" y="988168"/>
                  </a:lnTo>
                  <a:lnTo>
                    <a:pt x="0" y="1036608"/>
                  </a:lnTo>
                  <a:lnTo>
                    <a:pt x="10617" y="1083053"/>
                  </a:lnTo>
                  <a:lnTo>
                    <a:pt x="31856" y="1123488"/>
                  </a:lnTo>
                  <a:lnTo>
                    <a:pt x="63062" y="1164868"/>
                  </a:lnTo>
                  <a:lnTo>
                    <a:pt x="94693" y="1205788"/>
                  </a:lnTo>
                  <a:lnTo>
                    <a:pt x="126751" y="1246251"/>
                  </a:lnTo>
                  <a:lnTo>
                    <a:pt x="159237" y="1286257"/>
                  </a:lnTo>
                  <a:lnTo>
                    <a:pt x="192154" y="1325808"/>
                  </a:lnTo>
                  <a:lnTo>
                    <a:pt x="225502" y="1364907"/>
                  </a:lnTo>
                  <a:lnTo>
                    <a:pt x="259282" y="1403553"/>
                  </a:lnTo>
                  <a:lnTo>
                    <a:pt x="293498" y="1441749"/>
                  </a:lnTo>
                  <a:lnTo>
                    <a:pt x="328149" y="1479497"/>
                  </a:lnTo>
                  <a:lnTo>
                    <a:pt x="363238" y="1516798"/>
                  </a:lnTo>
                  <a:lnTo>
                    <a:pt x="398766" y="1553653"/>
                  </a:lnTo>
                  <a:lnTo>
                    <a:pt x="434735" y="1590064"/>
                  </a:lnTo>
                  <a:lnTo>
                    <a:pt x="471146" y="1626033"/>
                  </a:lnTo>
                  <a:lnTo>
                    <a:pt x="508001" y="1661561"/>
                  </a:lnTo>
                  <a:lnTo>
                    <a:pt x="545301" y="1696649"/>
                  </a:lnTo>
                  <a:lnTo>
                    <a:pt x="583048" y="1731300"/>
                  </a:lnTo>
                  <a:lnTo>
                    <a:pt x="621243" y="1765514"/>
                  </a:lnTo>
                  <a:lnTo>
                    <a:pt x="659889" y="1799293"/>
                  </a:lnTo>
                  <a:lnTo>
                    <a:pt x="698985" y="1832640"/>
                  </a:lnTo>
                  <a:lnTo>
                    <a:pt x="738535" y="1865555"/>
                  </a:lnTo>
                  <a:lnTo>
                    <a:pt x="778539" y="1898039"/>
                  </a:lnTo>
                  <a:lnTo>
                    <a:pt x="819000" y="1930095"/>
                  </a:lnTo>
                  <a:lnTo>
                    <a:pt x="859918" y="1961724"/>
                  </a:lnTo>
                  <a:lnTo>
                    <a:pt x="901295" y="1992927"/>
                  </a:lnTo>
                  <a:lnTo>
                    <a:pt x="941719" y="2014171"/>
                  </a:lnTo>
                  <a:lnTo>
                    <a:pt x="988133" y="2024806"/>
                  </a:lnTo>
                  <a:lnTo>
                    <a:pt x="1036546" y="2024816"/>
                  </a:lnTo>
                  <a:lnTo>
                    <a:pt x="1082970" y="2014188"/>
                  </a:lnTo>
                  <a:lnTo>
                    <a:pt x="1123414" y="1992907"/>
                  </a:lnTo>
                  <a:lnTo>
                    <a:pt x="1164799" y="1961709"/>
                  </a:lnTo>
                  <a:lnTo>
                    <a:pt x="1205725" y="1930085"/>
                  </a:lnTo>
                  <a:lnTo>
                    <a:pt x="1246193" y="1898032"/>
                  </a:lnTo>
                  <a:lnTo>
                    <a:pt x="1286205" y="1865550"/>
                  </a:lnTo>
                  <a:lnTo>
                    <a:pt x="1325762" y="1832637"/>
                  </a:lnTo>
                  <a:lnTo>
                    <a:pt x="1364865" y="1799292"/>
                  </a:lnTo>
                  <a:lnTo>
                    <a:pt x="1403516" y="1765512"/>
                  </a:lnTo>
                  <a:lnTo>
                    <a:pt x="1441717" y="1731298"/>
                  </a:lnTo>
                  <a:lnTo>
                    <a:pt x="1479469" y="1696646"/>
                  </a:lnTo>
                  <a:lnTo>
                    <a:pt x="1516773" y="1661556"/>
                  </a:lnTo>
                  <a:lnTo>
                    <a:pt x="1553631" y="1626027"/>
                  </a:lnTo>
                  <a:lnTo>
                    <a:pt x="1590044" y="1590056"/>
                  </a:lnTo>
                  <a:lnTo>
                    <a:pt x="1626014" y="1553643"/>
                  </a:lnTo>
                  <a:lnTo>
                    <a:pt x="1661542" y="1516786"/>
                  </a:lnTo>
                  <a:lnTo>
                    <a:pt x="1696630" y="1479483"/>
                  </a:lnTo>
                  <a:lnTo>
                    <a:pt x="1731279" y="1441734"/>
                  </a:lnTo>
                  <a:lnTo>
                    <a:pt x="1765490" y="1403536"/>
                  </a:lnTo>
                  <a:lnTo>
                    <a:pt x="1799265" y="1364889"/>
                  </a:lnTo>
                  <a:lnTo>
                    <a:pt x="1832606" y="1325790"/>
                  </a:lnTo>
                  <a:lnTo>
                    <a:pt x="1865514" y="1286238"/>
                  </a:lnTo>
                  <a:lnTo>
                    <a:pt x="1897990" y="1246233"/>
                  </a:lnTo>
                  <a:lnTo>
                    <a:pt x="1930036" y="1205772"/>
                  </a:lnTo>
                  <a:lnTo>
                    <a:pt x="1961653" y="1164854"/>
                  </a:lnTo>
                  <a:lnTo>
                    <a:pt x="1992843" y="1123478"/>
                  </a:lnTo>
                  <a:lnTo>
                    <a:pt x="2014148" y="1083065"/>
                  </a:lnTo>
                  <a:lnTo>
                    <a:pt x="2024791" y="1036638"/>
                  </a:lnTo>
                  <a:lnTo>
                    <a:pt x="2024784" y="988203"/>
                  </a:lnTo>
                  <a:lnTo>
                    <a:pt x="2014135" y="941770"/>
                  </a:lnTo>
                  <a:lnTo>
                    <a:pt x="1992854" y="901348"/>
                  </a:lnTo>
                  <a:lnTo>
                    <a:pt x="1961659" y="859962"/>
                  </a:lnTo>
                  <a:lnTo>
                    <a:pt x="1930037" y="819035"/>
                  </a:lnTo>
                  <a:lnTo>
                    <a:pt x="1897988" y="778567"/>
                  </a:lnTo>
                  <a:lnTo>
                    <a:pt x="1865508" y="738555"/>
                  </a:lnTo>
                  <a:lnTo>
                    <a:pt x="1832598" y="698999"/>
                  </a:lnTo>
                  <a:lnTo>
                    <a:pt x="1799255" y="659896"/>
                  </a:lnTo>
                  <a:lnTo>
                    <a:pt x="1765478" y="621245"/>
                  </a:lnTo>
                  <a:lnTo>
                    <a:pt x="1731266" y="583045"/>
                  </a:lnTo>
                  <a:lnTo>
                    <a:pt x="1696616" y="545294"/>
                  </a:lnTo>
                  <a:lnTo>
                    <a:pt x="1661528" y="507991"/>
                  </a:lnTo>
                  <a:lnTo>
                    <a:pt x="1626000" y="471134"/>
                  </a:lnTo>
                  <a:lnTo>
                    <a:pt x="1590031" y="434722"/>
                  </a:lnTo>
                  <a:lnTo>
                    <a:pt x="1553618" y="398753"/>
                  </a:lnTo>
                  <a:lnTo>
                    <a:pt x="1516762" y="363226"/>
                  </a:lnTo>
                  <a:lnTo>
                    <a:pt x="1479459" y="328139"/>
                  </a:lnTo>
                  <a:lnTo>
                    <a:pt x="1441709" y="293491"/>
                  </a:lnTo>
                  <a:lnTo>
                    <a:pt x="1403510" y="259280"/>
                  </a:lnTo>
                  <a:lnTo>
                    <a:pt x="1364861" y="225504"/>
                  </a:lnTo>
                  <a:lnTo>
                    <a:pt x="1325760" y="192163"/>
                  </a:lnTo>
                  <a:lnTo>
                    <a:pt x="1286205" y="159255"/>
                  </a:lnTo>
                  <a:lnTo>
                    <a:pt x="1246196" y="126778"/>
                  </a:lnTo>
                  <a:lnTo>
                    <a:pt x="1205730" y="94730"/>
                  </a:lnTo>
                  <a:lnTo>
                    <a:pt x="1164807" y="63111"/>
                  </a:lnTo>
                  <a:lnTo>
                    <a:pt x="1123425" y="31919"/>
                  </a:lnTo>
                  <a:lnTo>
                    <a:pt x="1083020" y="10639"/>
                  </a:lnTo>
                  <a:lnTo>
                    <a:pt x="1036591" y="0"/>
                  </a:lnTo>
                  <a:close/>
                </a:path>
              </a:pathLst>
            </a:custGeom>
            <a:solidFill>
              <a:schemeClr val="tx1">
                <a:alpha val="10000"/>
              </a:schemeClr>
            </a:solidFill>
          </p:spPr>
          <p:txBody>
            <a:bodyPr wrap="square" lIns="0" tIns="0" rIns="0" bIns="0" rtlCol="0"/>
            <a:lstStyle/>
            <a:p>
              <a:endParaRPr sz="1092"/>
            </a:p>
          </p:txBody>
        </p:sp>
        <p:sp>
          <p:nvSpPr>
            <p:cNvPr id="49" name="object 8">
              <a:extLst>
                <a:ext uri="{FF2B5EF4-FFF2-40B4-BE49-F238E27FC236}">
                  <a16:creationId xmlns:a16="http://schemas.microsoft.com/office/drawing/2014/main" id="{A22DF3E6-E2A9-9264-2226-21DB4A40A0C7}"/>
                </a:ext>
              </a:extLst>
            </p:cNvPr>
            <p:cNvSpPr/>
            <p:nvPr/>
          </p:nvSpPr>
          <p:spPr>
            <a:xfrm>
              <a:off x="7101087" y="5461820"/>
              <a:ext cx="636512" cy="636512"/>
            </a:xfrm>
            <a:custGeom>
              <a:avLst/>
              <a:gdLst/>
              <a:ahLst/>
              <a:cxnLst/>
              <a:rect l="l" t="t" r="r" b="b"/>
              <a:pathLst>
                <a:path w="1049654" h="1049654">
                  <a:moveTo>
                    <a:pt x="537899" y="0"/>
                  </a:moveTo>
                  <a:lnTo>
                    <a:pt x="511251" y="0"/>
                  </a:lnTo>
                  <a:lnTo>
                    <a:pt x="469211" y="5137"/>
                  </a:lnTo>
                  <a:lnTo>
                    <a:pt x="426284" y="16082"/>
                  </a:lnTo>
                  <a:lnTo>
                    <a:pt x="382949" y="32355"/>
                  </a:lnTo>
                  <a:lnTo>
                    <a:pt x="339683" y="53479"/>
                  </a:lnTo>
                  <a:lnTo>
                    <a:pt x="296965" y="78974"/>
                  </a:lnTo>
                  <a:lnTo>
                    <a:pt x="255274" y="108365"/>
                  </a:lnTo>
                  <a:lnTo>
                    <a:pt x="215086" y="141171"/>
                  </a:lnTo>
                  <a:lnTo>
                    <a:pt x="176882" y="176916"/>
                  </a:lnTo>
                  <a:lnTo>
                    <a:pt x="141137" y="215120"/>
                  </a:lnTo>
                  <a:lnTo>
                    <a:pt x="108332" y="255306"/>
                  </a:lnTo>
                  <a:lnTo>
                    <a:pt x="78944" y="296997"/>
                  </a:lnTo>
                  <a:lnTo>
                    <a:pt x="53452" y="339713"/>
                  </a:lnTo>
                  <a:lnTo>
                    <a:pt x="32333" y="382976"/>
                  </a:lnTo>
                  <a:lnTo>
                    <a:pt x="16066" y="426309"/>
                  </a:lnTo>
                  <a:lnTo>
                    <a:pt x="5128" y="469234"/>
                  </a:lnTo>
                  <a:lnTo>
                    <a:pt x="0" y="511272"/>
                  </a:lnTo>
                  <a:lnTo>
                    <a:pt x="0" y="537889"/>
                  </a:lnTo>
                  <a:lnTo>
                    <a:pt x="5123" y="579904"/>
                  </a:lnTo>
                  <a:lnTo>
                    <a:pt x="16057" y="622814"/>
                  </a:lnTo>
                  <a:lnTo>
                    <a:pt x="32323" y="666141"/>
                  </a:lnTo>
                  <a:lnTo>
                    <a:pt x="53441" y="709404"/>
                  </a:lnTo>
                  <a:lnTo>
                    <a:pt x="78935" y="752124"/>
                  </a:lnTo>
                  <a:lnTo>
                    <a:pt x="108324" y="793823"/>
                  </a:lnTo>
                  <a:lnTo>
                    <a:pt x="141131" y="834020"/>
                  </a:lnTo>
                  <a:lnTo>
                    <a:pt x="176878" y="872237"/>
                  </a:lnTo>
                  <a:lnTo>
                    <a:pt x="215085" y="907995"/>
                  </a:lnTo>
                  <a:lnTo>
                    <a:pt x="255275" y="940813"/>
                  </a:lnTo>
                  <a:lnTo>
                    <a:pt x="296968" y="970212"/>
                  </a:lnTo>
                  <a:lnTo>
                    <a:pt x="339688" y="995715"/>
                  </a:lnTo>
                  <a:lnTo>
                    <a:pt x="382954" y="1016840"/>
                  </a:lnTo>
                  <a:lnTo>
                    <a:pt x="426289" y="1033109"/>
                  </a:lnTo>
                  <a:lnTo>
                    <a:pt x="469214" y="1044042"/>
                  </a:lnTo>
                  <a:lnTo>
                    <a:pt x="511251" y="1049161"/>
                  </a:lnTo>
                  <a:lnTo>
                    <a:pt x="537899" y="1049161"/>
                  </a:lnTo>
                  <a:lnTo>
                    <a:pt x="579937" y="1044028"/>
                  </a:lnTo>
                  <a:lnTo>
                    <a:pt x="622862" y="1033087"/>
                  </a:lnTo>
                  <a:lnTo>
                    <a:pt x="666196" y="1016815"/>
                  </a:lnTo>
                  <a:lnTo>
                    <a:pt x="709460" y="995691"/>
                  </a:lnTo>
                  <a:lnTo>
                    <a:pt x="752176" y="970194"/>
                  </a:lnTo>
                  <a:lnTo>
                    <a:pt x="793866" y="940802"/>
                  </a:lnTo>
                  <a:lnTo>
                    <a:pt x="834053" y="907993"/>
                  </a:lnTo>
                  <a:lnTo>
                    <a:pt x="872257" y="872245"/>
                  </a:lnTo>
                  <a:lnTo>
                    <a:pt x="908001" y="834038"/>
                  </a:lnTo>
                  <a:lnTo>
                    <a:pt x="940806" y="793849"/>
                  </a:lnTo>
                  <a:lnTo>
                    <a:pt x="970195" y="752156"/>
                  </a:lnTo>
                  <a:lnTo>
                    <a:pt x="995688" y="709439"/>
                  </a:lnTo>
                  <a:lnTo>
                    <a:pt x="1016809" y="666176"/>
                  </a:lnTo>
                  <a:lnTo>
                    <a:pt x="1033078" y="622844"/>
                  </a:lnTo>
                  <a:lnTo>
                    <a:pt x="1044018" y="579922"/>
                  </a:lnTo>
                  <a:lnTo>
                    <a:pt x="1049151" y="537889"/>
                  </a:lnTo>
                  <a:lnTo>
                    <a:pt x="1049151" y="511272"/>
                  </a:lnTo>
                  <a:lnTo>
                    <a:pt x="1044028" y="469212"/>
                  </a:lnTo>
                  <a:lnTo>
                    <a:pt x="1033093" y="426270"/>
                  </a:lnTo>
                  <a:lnTo>
                    <a:pt x="1016826" y="382922"/>
                  </a:lnTo>
                  <a:lnTo>
                    <a:pt x="995704" y="339648"/>
                  </a:lnTo>
                  <a:lnTo>
                    <a:pt x="970208" y="296924"/>
                  </a:lnTo>
                  <a:lnTo>
                    <a:pt x="940814" y="255229"/>
                  </a:lnTo>
                  <a:lnTo>
                    <a:pt x="908003" y="215041"/>
                  </a:lnTo>
                  <a:lnTo>
                    <a:pt x="872253" y="176837"/>
                  </a:lnTo>
                  <a:lnTo>
                    <a:pt x="834043" y="141096"/>
                  </a:lnTo>
                  <a:lnTo>
                    <a:pt x="793851" y="108295"/>
                  </a:lnTo>
                  <a:lnTo>
                    <a:pt x="752156" y="78912"/>
                  </a:lnTo>
                  <a:lnTo>
                    <a:pt x="709438" y="53426"/>
                  </a:lnTo>
                  <a:lnTo>
                    <a:pt x="666174" y="32313"/>
                  </a:lnTo>
                  <a:lnTo>
                    <a:pt x="622844" y="16053"/>
                  </a:lnTo>
                  <a:lnTo>
                    <a:pt x="579926" y="5122"/>
                  </a:lnTo>
                  <a:lnTo>
                    <a:pt x="537899" y="0"/>
                  </a:lnTo>
                  <a:close/>
                </a:path>
              </a:pathLst>
            </a:custGeom>
            <a:solidFill>
              <a:schemeClr val="tx1">
                <a:alpha val="10000"/>
              </a:schemeClr>
            </a:solidFill>
          </p:spPr>
          <p:txBody>
            <a:bodyPr wrap="square" lIns="0" tIns="0" rIns="0" bIns="0" rtlCol="0"/>
            <a:lstStyle/>
            <a:p>
              <a:endParaRPr sz="1092"/>
            </a:p>
          </p:txBody>
        </p:sp>
      </p:grpSp>
      <p:pic>
        <p:nvPicPr>
          <p:cNvPr id="40" name="object 48">
            <a:extLst>
              <a:ext uri="{FF2B5EF4-FFF2-40B4-BE49-F238E27FC236}">
                <a16:creationId xmlns:a16="http://schemas.microsoft.com/office/drawing/2014/main" id="{D6BAE09D-4F7F-BA1D-9916-1160CD37BE9F}"/>
              </a:ext>
            </a:extLst>
          </p:cNvPr>
          <p:cNvPicPr/>
          <p:nvPr/>
        </p:nvPicPr>
        <p:blipFill>
          <a:blip r:embed="rId3" cstate="print"/>
          <a:stretch>
            <a:fillRect/>
          </a:stretch>
        </p:blipFill>
        <p:spPr>
          <a:xfrm>
            <a:off x="326233" y="6164867"/>
            <a:ext cx="1699369" cy="539369"/>
          </a:xfrm>
          <a:prstGeom prst="rect">
            <a:avLst/>
          </a:prstGeom>
        </p:spPr>
      </p:pic>
      <p:sp>
        <p:nvSpPr>
          <p:cNvPr id="3" name="Title 2">
            <a:extLst>
              <a:ext uri="{FF2B5EF4-FFF2-40B4-BE49-F238E27FC236}">
                <a16:creationId xmlns:a16="http://schemas.microsoft.com/office/drawing/2014/main" id="{30B5A83F-14B8-D598-E20B-BD52092BC2CF}"/>
              </a:ext>
            </a:extLst>
          </p:cNvPr>
          <p:cNvSpPr txBox="1">
            <a:spLocks/>
          </p:cNvSpPr>
          <p:nvPr/>
        </p:nvSpPr>
        <p:spPr>
          <a:xfrm>
            <a:off x="404264" y="287665"/>
            <a:ext cx="8532743" cy="746544"/>
          </a:xfrm>
          <a:prstGeom prst="rect">
            <a:avLst/>
          </a:prstGeom>
        </p:spPr>
        <p:txBody>
          <a:bodyPr wrap="square" lIns="0" tIns="0" rIns="0" bIns="0">
            <a:spAutoFit/>
          </a:bodyPr>
          <a:lstStyle>
            <a:defPPr>
              <a:defRPr lang="en-US"/>
            </a:defPPr>
            <a:lvl1pPr marL="0" algn="l" defTabSz="914400" rtl="0" eaLnBrk="1" latinLnBrk="0" hangingPunct="1">
              <a:defRPr sz="16450" b="0" i="0" kern="1200">
                <a:solidFill>
                  <a:srgbClr val="191412"/>
                </a:solidFill>
                <a:latin typeface="Calibri"/>
                <a:ea typeface="+mj-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851" dirty="0"/>
              <a:t>Year 1 Project Plan</a:t>
            </a:r>
          </a:p>
        </p:txBody>
      </p:sp>
      <p:pic>
        <p:nvPicPr>
          <p:cNvPr id="5" name="Picture 4">
            <a:extLst>
              <a:ext uri="{FF2B5EF4-FFF2-40B4-BE49-F238E27FC236}">
                <a16:creationId xmlns:a16="http://schemas.microsoft.com/office/drawing/2014/main" id="{BB4C6155-2E89-A1E0-656E-735690C15BD1}"/>
              </a:ext>
            </a:extLst>
          </p:cNvPr>
          <p:cNvPicPr>
            <a:picLocks noChangeAspect="1"/>
          </p:cNvPicPr>
          <p:nvPr/>
        </p:nvPicPr>
        <p:blipFill>
          <a:blip r:embed="rId4"/>
          <a:stretch>
            <a:fillRect/>
          </a:stretch>
        </p:blipFill>
        <p:spPr>
          <a:xfrm>
            <a:off x="0" y="1085850"/>
            <a:ext cx="12192000" cy="4686300"/>
          </a:xfrm>
          <a:prstGeom prst="rect">
            <a:avLst/>
          </a:prstGeom>
        </p:spPr>
      </p:pic>
    </p:spTree>
    <p:extLst>
      <p:ext uri="{BB962C8B-B14F-4D97-AF65-F5344CB8AC3E}">
        <p14:creationId xmlns:p14="http://schemas.microsoft.com/office/powerpoint/2010/main" val="1301970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DED4D-E215-98DA-AD83-E1916373B5C0}"/>
            </a:ext>
          </a:extLst>
        </p:cNvPr>
        <p:cNvGrpSpPr/>
        <p:nvPr/>
      </p:nvGrpSpPr>
      <p:grpSpPr>
        <a:xfrm>
          <a:off x="0" y="0"/>
          <a:ext cx="0" cy="0"/>
          <a:chOff x="0" y="0"/>
          <a:chExt cx="0" cy="0"/>
        </a:xfrm>
      </p:grpSpPr>
      <p:grpSp>
        <p:nvGrpSpPr>
          <p:cNvPr id="37" name="Group 36">
            <a:extLst>
              <a:ext uri="{FF2B5EF4-FFF2-40B4-BE49-F238E27FC236}">
                <a16:creationId xmlns:a16="http://schemas.microsoft.com/office/drawing/2014/main" id="{96088816-0791-AA95-E44E-C1DC29DE48CF}"/>
              </a:ext>
            </a:extLst>
          </p:cNvPr>
          <p:cNvGrpSpPr/>
          <p:nvPr/>
        </p:nvGrpSpPr>
        <p:grpSpPr>
          <a:xfrm>
            <a:off x="6096153" y="206"/>
            <a:ext cx="6095847" cy="6857794"/>
            <a:chOff x="6095998" y="0"/>
            <a:chExt cx="6095847" cy="6857794"/>
          </a:xfrm>
        </p:grpSpPr>
        <p:sp>
          <p:nvSpPr>
            <p:cNvPr id="41" name="object 2">
              <a:extLst>
                <a:ext uri="{FF2B5EF4-FFF2-40B4-BE49-F238E27FC236}">
                  <a16:creationId xmlns:a16="http://schemas.microsoft.com/office/drawing/2014/main" id="{C209A04C-DB60-7209-334B-5269487A8C5E}"/>
                </a:ext>
              </a:extLst>
            </p:cNvPr>
            <p:cNvSpPr/>
            <p:nvPr/>
          </p:nvSpPr>
          <p:spPr>
            <a:xfrm>
              <a:off x="6674558" y="6723792"/>
              <a:ext cx="419335" cy="134002"/>
            </a:xfrm>
            <a:custGeom>
              <a:avLst/>
              <a:gdLst/>
              <a:ahLst/>
              <a:cxnLst/>
              <a:rect l="l" t="t" r="r" b="b"/>
              <a:pathLst>
                <a:path w="691515" h="220979">
                  <a:moveTo>
                    <a:pt x="345612" y="0"/>
                  </a:moveTo>
                  <a:lnTo>
                    <a:pt x="297682" y="2977"/>
                  </a:lnTo>
                  <a:lnTo>
                    <a:pt x="251528" y="11669"/>
                  </a:lnTo>
                  <a:lnTo>
                    <a:pt x="207509" y="25720"/>
                  </a:lnTo>
                  <a:lnTo>
                    <a:pt x="165983" y="44769"/>
                  </a:lnTo>
                  <a:lnTo>
                    <a:pt x="127308" y="68460"/>
                  </a:lnTo>
                  <a:lnTo>
                    <a:pt x="91842" y="96435"/>
                  </a:lnTo>
                  <a:lnTo>
                    <a:pt x="59943" y="128334"/>
                  </a:lnTo>
                  <a:lnTo>
                    <a:pt x="31969" y="163801"/>
                  </a:lnTo>
                  <a:lnTo>
                    <a:pt x="8278" y="202478"/>
                  </a:lnTo>
                  <a:lnTo>
                    <a:pt x="0" y="220525"/>
                  </a:lnTo>
                  <a:lnTo>
                    <a:pt x="691225" y="220525"/>
                  </a:lnTo>
                  <a:lnTo>
                    <a:pt x="659256" y="163801"/>
                  </a:lnTo>
                  <a:lnTo>
                    <a:pt x="631282" y="128334"/>
                  </a:lnTo>
                  <a:lnTo>
                    <a:pt x="599383" y="96435"/>
                  </a:lnTo>
                  <a:lnTo>
                    <a:pt x="563916" y="68460"/>
                  </a:lnTo>
                  <a:lnTo>
                    <a:pt x="525241" y="44769"/>
                  </a:lnTo>
                  <a:lnTo>
                    <a:pt x="483715" y="25720"/>
                  </a:lnTo>
                  <a:lnTo>
                    <a:pt x="439696" y="11669"/>
                  </a:lnTo>
                  <a:lnTo>
                    <a:pt x="393543" y="2977"/>
                  </a:lnTo>
                  <a:lnTo>
                    <a:pt x="345612" y="0"/>
                  </a:lnTo>
                  <a:close/>
                </a:path>
              </a:pathLst>
            </a:custGeom>
            <a:solidFill>
              <a:schemeClr val="tx1">
                <a:alpha val="10000"/>
              </a:schemeClr>
            </a:solidFill>
          </p:spPr>
          <p:txBody>
            <a:bodyPr wrap="square" lIns="0" tIns="0" rIns="0" bIns="0" rtlCol="0"/>
            <a:lstStyle/>
            <a:p>
              <a:endParaRPr sz="1092"/>
            </a:p>
          </p:txBody>
        </p:sp>
        <p:sp>
          <p:nvSpPr>
            <p:cNvPr id="42" name="object 4">
              <a:extLst>
                <a:ext uri="{FF2B5EF4-FFF2-40B4-BE49-F238E27FC236}">
                  <a16:creationId xmlns:a16="http://schemas.microsoft.com/office/drawing/2014/main" id="{80A8A4E0-E1FB-41B9-E38F-92B13E4B4630}"/>
                </a:ext>
              </a:extLst>
            </p:cNvPr>
            <p:cNvSpPr/>
            <p:nvPr/>
          </p:nvSpPr>
          <p:spPr>
            <a:xfrm>
              <a:off x="7650937" y="6475241"/>
              <a:ext cx="931086" cy="382369"/>
            </a:xfrm>
            <a:custGeom>
              <a:avLst/>
              <a:gdLst/>
              <a:ahLst/>
              <a:cxnLst/>
              <a:rect l="l" t="t" r="r" b="b"/>
              <a:pathLst>
                <a:path w="1535430" h="630554">
                  <a:moveTo>
                    <a:pt x="767513" y="0"/>
                  </a:moveTo>
                  <a:lnTo>
                    <a:pt x="717192" y="2193"/>
                  </a:lnTo>
                  <a:lnTo>
                    <a:pt x="667725" y="8766"/>
                  </a:lnTo>
                  <a:lnTo>
                    <a:pt x="619965" y="19717"/>
                  </a:lnTo>
                  <a:lnTo>
                    <a:pt x="574765" y="35048"/>
                  </a:lnTo>
                  <a:lnTo>
                    <a:pt x="532979" y="54756"/>
                  </a:lnTo>
                  <a:lnTo>
                    <a:pt x="495460" y="78841"/>
                  </a:lnTo>
                  <a:lnTo>
                    <a:pt x="454577" y="111467"/>
                  </a:lnTo>
                  <a:lnTo>
                    <a:pt x="414443" y="144845"/>
                  </a:lnTo>
                  <a:lnTo>
                    <a:pt x="375058" y="178974"/>
                  </a:lnTo>
                  <a:lnTo>
                    <a:pt x="336424" y="213854"/>
                  </a:lnTo>
                  <a:lnTo>
                    <a:pt x="298540" y="249486"/>
                  </a:lnTo>
                  <a:lnTo>
                    <a:pt x="261406" y="285868"/>
                  </a:lnTo>
                  <a:lnTo>
                    <a:pt x="225022" y="323000"/>
                  </a:lnTo>
                  <a:lnTo>
                    <a:pt x="189390" y="360884"/>
                  </a:lnTo>
                  <a:lnTo>
                    <a:pt x="154509" y="399517"/>
                  </a:lnTo>
                  <a:lnTo>
                    <a:pt x="120379" y="438900"/>
                  </a:lnTo>
                  <a:lnTo>
                    <a:pt x="87000" y="479034"/>
                  </a:lnTo>
                  <a:lnTo>
                    <a:pt x="54374" y="519917"/>
                  </a:lnTo>
                  <a:lnTo>
                    <a:pt x="30281" y="557448"/>
                  </a:lnTo>
                  <a:lnTo>
                    <a:pt x="10568" y="599245"/>
                  </a:lnTo>
                  <a:lnTo>
                    <a:pt x="0" y="630404"/>
                  </a:lnTo>
                  <a:lnTo>
                    <a:pt x="1535057" y="630404"/>
                  </a:lnTo>
                  <a:lnTo>
                    <a:pt x="1504773" y="557455"/>
                  </a:lnTo>
                  <a:lnTo>
                    <a:pt x="1480676" y="519927"/>
                  </a:lnTo>
                  <a:lnTo>
                    <a:pt x="1448046" y="479044"/>
                  </a:lnTo>
                  <a:lnTo>
                    <a:pt x="1414665" y="438911"/>
                  </a:lnTo>
                  <a:lnTo>
                    <a:pt x="1380534" y="399527"/>
                  </a:lnTo>
                  <a:lnTo>
                    <a:pt x="1345653" y="360894"/>
                  </a:lnTo>
                  <a:lnTo>
                    <a:pt x="1310022" y="323010"/>
                  </a:lnTo>
                  <a:lnTo>
                    <a:pt x="1273641" y="285877"/>
                  </a:lnTo>
                  <a:lnTo>
                    <a:pt x="1236509" y="249494"/>
                  </a:lnTo>
                  <a:lnTo>
                    <a:pt x="1198626" y="213862"/>
                  </a:lnTo>
                  <a:lnTo>
                    <a:pt x="1159993" y="178980"/>
                  </a:lnTo>
                  <a:lnTo>
                    <a:pt x="1120610" y="144850"/>
                  </a:lnTo>
                  <a:lnTo>
                    <a:pt x="1080475" y="111470"/>
                  </a:lnTo>
                  <a:lnTo>
                    <a:pt x="1039590" y="78841"/>
                  </a:lnTo>
                  <a:lnTo>
                    <a:pt x="1002064" y="54746"/>
                  </a:lnTo>
                  <a:lnTo>
                    <a:pt x="960272" y="35033"/>
                  </a:lnTo>
                  <a:lnTo>
                    <a:pt x="915068" y="19703"/>
                  </a:lnTo>
                  <a:lnTo>
                    <a:pt x="867305" y="8754"/>
                  </a:lnTo>
                  <a:lnTo>
                    <a:pt x="817835" y="2186"/>
                  </a:lnTo>
                  <a:lnTo>
                    <a:pt x="767513" y="0"/>
                  </a:lnTo>
                  <a:close/>
                </a:path>
              </a:pathLst>
            </a:custGeom>
            <a:solidFill>
              <a:schemeClr val="tx1">
                <a:alpha val="10000"/>
              </a:schemeClr>
            </a:solidFill>
          </p:spPr>
          <p:txBody>
            <a:bodyPr wrap="square" lIns="0" tIns="0" rIns="0" bIns="0" rtlCol="0"/>
            <a:lstStyle/>
            <a:p>
              <a:endParaRPr sz="1092"/>
            </a:p>
          </p:txBody>
        </p:sp>
        <p:sp>
          <p:nvSpPr>
            <p:cNvPr id="43" name="object 6">
              <a:extLst>
                <a:ext uri="{FF2B5EF4-FFF2-40B4-BE49-F238E27FC236}">
                  <a16:creationId xmlns:a16="http://schemas.microsoft.com/office/drawing/2014/main" id="{2ED6152D-6B3A-7213-AA0C-4C4495DF3283}"/>
                </a:ext>
              </a:extLst>
            </p:cNvPr>
            <p:cNvSpPr/>
            <p:nvPr/>
          </p:nvSpPr>
          <p:spPr>
            <a:xfrm>
              <a:off x="6095998" y="5605455"/>
              <a:ext cx="349254" cy="349254"/>
            </a:xfrm>
            <a:custGeom>
              <a:avLst/>
              <a:gdLst/>
              <a:ahLst/>
              <a:cxnLst/>
              <a:rect l="l" t="t" r="r" b="b"/>
              <a:pathLst>
                <a:path w="575945" h="575945">
                  <a:moveTo>
                    <a:pt x="287708" y="0"/>
                  </a:moveTo>
                  <a:lnTo>
                    <a:pt x="241041" y="3765"/>
                  </a:lnTo>
                  <a:lnTo>
                    <a:pt x="196770" y="14667"/>
                  </a:lnTo>
                  <a:lnTo>
                    <a:pt x="155490" y="32113"/>
                  </a:lnTo>
                  <a:lnTo>
                    <a:pt x="117792" y="55510"/>
                  </a:lnTo>
                  <a:lnTo>
                    <a:pt x="84268" y="84267"/>
                  </a:lnTo>
                  <a:lnTo>
                    <a:pt x="55511" y="117789"/>
                  </a:lnTo>
                  <a:lnTo>
                    <a:pt x="32113" y="155486"/>
                  </a:lnTo>
                  <a:lnTo>
                    <a:pt x="14667" y="196765"/>
                  </a:lnTo>
                  <a:lnTo>
                    <a:pt x="3765" y="241033"/>
                  </a:lnTo>
                  <a:lnTo>
                    <a:pt x="0" y="287698"/>
                  </a:lnTo>
                  <a:lnTo>
                    <a:pt x="3765" y="334368"/>
                  </a:lnTo>
                  <a:lnTo>
                    <a:pt x="14667" y="378639"/>
                  </a:lnTo>
                  <a:lnTo>
                    <a:pt x="32113" y="419920"/>
                  </a:lnTo>
                  <a:lnTo>
                    <a:pt x="55511" y="457618"/>
                  </a:lnTo>
                  <a:lnTo>
                    <a:pt x="84268" y="491142"/>
                  </a:lnTo>
                  <a:lnTo>
                    <a:pt x="117792" y="519898"/>
                  </a:lnTo>
                  <a:lnTo>
                    <a:pt x="155490" y="543294"/>
                  </a:lnTo>
                  <a:lnTo>
                    <a:pt x="196770" y="560739"/>
                  </a:lnTo>
                  <a:lnTo>
                    <a:pt x="241041" y="571641"/>
                  </a:lnTo>
                  <a:lnTo>
                    <a:pt x="287708" y="575406"/>
                  </a:lnTo>
                  <a:lnTo>
                    <a:pt x="334376" y="571641"/>
                  </a:lnTo>
                  <a:lnTo>
                    <a:pt x="378646" y="560739"/>
                  </a:lnTo>
                  <a:lnTo>
                    <a:pt x="419926" y="543294"/>
                  </a:lnTo>
                  <a:lnTo>
                    <a:pt x="457624" y="519898"/>
                  </a:lnTo>
                  <a:lnTo>
                    <a:pt x="491148" y="491142"/>
                  </a:lnTo>
                  <a:lnTo>
                    <a:pt x="519905" y="457618"/>
                  </a:lnTo>
                  <a:lnTo>
                    <a:pt x="543303" y="419920"/>
                  </a:lnTo>
                  <a:lnTo>
                    <a:pt x="560749" y="378639"/>
                  </a:lnTo>
                  <a:lnTo>
                    <a:pt x="571651" y="334368"/>
                  </a:lnTo>
                  <a:lnTo>
                    <a:pt x="575417" y="287698"/>
                  </a:lnTo>
                  <a:lnTo>
                    <a:pt x="571651" y="241033"/>
                  </a:lnTo>
                  <a:lnTo>
                    <a:pt x="560749" y="196765"/>
                  </a:lnTo>
                  <a:lnTo>
                    <a:pt x="543303" y="155486"/>
                  </a:lnTo>
                  <a:lnTo>
                    <a:pt x="519905" y="117789"/>
                  </a:lnTo>
                  <a:lnTo>
                    <a:pt x="491148" y="84267"/>
                  </a:lnTo>
                  <a:lnTo>
                    <a:pt x="457624" y="55510"/>
                  </a:lnTo>
                  <a:lnTo>
                    <a:pt x="419926" y="32113"/>
                  </a:lnTo>
                  <a:lnTo>
                    <a:pt x="378646" y="14667"/>
                  </a:lnTo>
                  <a:lnTo>
                    <a:pt x="334376" y="3765"/>
                  </a:lnTo>
                  <a:lnTo>
                    <a:pt x="287708" y="0"/>
                  </a:lnTo>
                  <a:close/>
                </a:path>
              </a:pathLst>
            </a:custGeom>
            <a:solidFill>
              <a:schemeClr val="tx1">
                <a:alpha val="10000"/>
              </a:schemeClr>
            </a:solidFill>
          </p:spPr>
          <p:txBody>
            <a:bodyPr wrap="square" lIns="0" tIns="0" rIns="0" bIns="0" rtlCol="0"/>
            <a:lstStyle/>
            <a:p>
              <a:endParaRPr sz="1092"/>
            </a:p>
          </p:txBody>
        </p:sp>
        <p:sp>
          <p:nvSpPr>
            <p:cNvPr id="44" name="object 15">
              <a:extLst>
                <a:ext uri="{FF2B5EF4-FFF2-40B4-BE49-F238E27FC236}">
                  <a16:creationId xmlns:a16="http://schemas.microsoft.com/office/drawing/2014/main" id="{37F4775D-DED9-BD5D-AE3B-824B75E89DB3}"/>
                </a:ext>
              </a:extLst>
            </p:cNvPr>
            <p:cNvSpPr/>
            <p:nvPr/>
          </p:nvSpPr>
          <p:spPr>
            <a:xfrm>
              <a:off x="10191820" y="77719"/>
              <a:ext cx="2000025" cy="2000025"/>
            </a:xfrm>
            <a:custGeom>
              <a:avLst/>
              <a:gdLst/>
              <a:ahLst/>
              <a:cxnLst/>
              <a:rect l="l" t="t" r="r" b="b"/>
              <a:pathLst>
                <a:path w="3298190" h="3298190">
                  <a:moveTo>
                    <a:pt x="1648860" y="0"/>
                  </a:moveTo>
                  <a:lnTo>
                    <a:pt x="0" y="1648871"/>
                  </a:lnTo>
                  <a:lnTo>
                    <a:pt x="1648860" y="3297742"/>
                  </a:lnTo>
                  <a:lnTo>
                    <a:pt x="3297732" y="1648871"/>
                  </a:lnTo>
                  <a:lnTo>
                    <a:pt x="1648860" y="0"/>
                  </a:lnTo>
                  <a:close/>
                </a:path>
              </a:pathLst>
            </a:custGeom>
            <a:solidFill>
              <a:schemeClr val="tx1">
                <a:alpha val="10000"/>
              </a:schemeClr>
            </a:solidFill>
          </p:spPr>
          <p:txBody>
            <a:bodyPr wrap="square" lIns="0" tIns="0" rIns="0" bIns="0" rtlCol="0"/>
            <a:lstStyle/>
            <a:p>
              <a:endParaRPr sz="1092"/>
            </a:p>
          </p:txBody>
        </p:sp>
        <p:sp>
          <p:nvSpPr>
            <p:cNvPr id="45" name="object 16">
              <a:extLst>
                <a:ext uri="{FF2B5EF4-FFF2-40B4-BE49-F238E27FC236}">
                  <a16:creationId xmlns:a16="http://schemas.microsoft.com/office/drawing/2014/main" id="{316A5EF8-921C-7103-8C76-3A2360C2E033}"/>
                </a:ext>
              </a:extLst>
            </p:cNvPr>
            <p:cNvSpPr/>
            <p:nvPr/>
          </p:nvSpPr>
          <p:spPr>
            <a:xfrm>
              <a:off x="6674557" y="0"/>
              <a:ext cx="419335" cy="134002"/>
            </a:xfrm>
            <a:custGeom>
              <a:avLst/>
              <a:gdLst/>
              <a:ahLst/>
              <a:cxnLst/>
              <a:rect l="l" t="t" r="r" b="b"/>
              <a:pathLst>
                <a:path w="691515" h="220979">
                  <a:moveTo>
                    <a:pt x="691233" y="0"/>
                  </a:moveTo>
                  <a:lnTo>
                    <a:pt x="0" y="0"/>
                  </a:lnTo>
                  <a:lnTo>
                    <a:pt x="8278" y="18046"/>
                  </a:lnTo>
                  <a:lnTo>
                    <a:pt x="31969" y="56721"/>
                  </a:lnTo>
                  <a:lnTo>
                    <a:pt x="59943" y="92187"/>
                  </a:lnTo>
                  <a:lnTo>
                    <a:pt x="91842" y="124086"/>
                  </a:lnTo>
                  <a:lnTo>
                    <a:pt x="127308" y="152060"/>
                  </a:lnTo>
                  <a:lnTo>
                    <a:pt x="165983" y="175751"/>
                  </a:lnTo>
                  <a:lnTo>
                    <a:pt x="207509" y="194801"/>
                  </a:lnTo>
                  <a:lnTo>
                    <a:pt x="251528" y="208851"/>
                  </a:lnTo>
                  <a:lnTo>
                    <a:pt x="297682" y="217543"/>
                  </a:lnTo>
                  <a:lnTo>
                    <a:pt x="345612" y="220521"/>
                  </a:lnTo>
                  <a:lnTo>
                    <a:pt x="393543" y="217543"/>
                  </a:lnTo>
                  <a:lnTo>
                    <a:pt x="439697" y="208851"/>
                  </a:lnTo>
                  <a:lnTo>
                    <a:pt x="483716" y="194801"/>
                  </a:lnTo>
                  <a:lnTo>
                    <a:pt x="525243" y="175751"/>
                  </a:lnTo>
                  <a:lnTo>
                    <a:pt x="563920" y="152060"/>
                  </a:lnTo>
                  <a:lnTo>
                    <a:pt x="599387" y="124086"/>
                  </a:lnTo>
                  <a:lnTo>
                    <a:pt x="631287" y="92187"/>
                  </a:lnTo>
                  <a:lnTo>
                    <a:pt x="659263" y="56721"/>
                  </a:lnTo>
                  <a:lnTo>
                    <a:pt x="682954" y="18046"/>
                  </a:lnTo>
                  <a:lnTo>
                    <a:pt x="691233" y="0"/>
                  </a:lnTo>
                  <a:close/>
                </a:path>
              </a:pathLst>
            </a:custGeom>
            <a:solidFill>
              <a:schemeClr val="tx1">
                <a:alpha val="10000"/>
              </a:schemeClr>
            </a:solidFill>
          </p:spPr>
          <p:txBody>
            <a:bodyPr wrap="square" lIns="0" tIns="0" rIns="0" bIns="0" rtlCol="0"/>
            <a:lstStyle/>
            <a:p>
              <a:endParaRPr sz="1092"/>
            </a:p>
          </p:txBody>
        </p:sp>
        <p:sp>
          <p:nvSpPr>
            <p:cNvPr id="46" name="object 18">
              <a:extLst>
                <a:ext uri="{FF2B5EF4-FFF2-40B4-BE49-F238E27FC236}">
                  <a16:creationId xmlns:a16="http://schemas.microsoft.com/office/drawing/2014/main" id="{DCBBD1BA-06FB-9F91-FD26-0244B8C7F9EB}"/>
                </a:ext>
              </a:extLst>
            </p:cNvPr>
            <p:cNvSpPr/>
            <p:nvPr/>
          </p:nvSpPr>
          <p:spPr>
            <a:xfrm>
              <a:off x="9164606" y="0"/>
              <a:ext cx="1403945" cy="651144"/>
            </a:xfrm>
            <a:custGeom>
              <a:avLst/>
              <a:gdLst/>
              <a:ahLst/>
              <a:cxnLst/>
              <a:rect l="l" t="t" r="r" b="b"/>
              <a:pathLst>
                <a:path w="2315209" h="1073785">
                  <a:moveTo>
                    <a:pt x="2315024" y="0"/>
                  </a:moveTo>
                  <a:lnTo>
                    <a:pt x="0" y="0"/>
                  </a:lnTo>
                  <a:lnTo>
                    <a:pt x="1016045" y="1016035"/>
                  </a:lnTo>
                  <a:lnTo>
                    <a:pt x="1052220" y="1044737"/>
                  </a:lnTo>
                  <a:lnTo>
                    <a:pt x="1092640" y="1063872"/>
                  </a:lnTo>
                  <a:lnTo>
                    <a:pt x="1135608" y="1073439"/>
                  </a:lnTo>
                  <a:lnTo>
                    <a:pt x="1179426" y="1073439"/>
                  </a:lnTo>
                  <a:lnTo>
                    <a:pt x="1222394" y="1063872"/>
                  </a:lnTo>
                  <a:lnTo>
                    <a:pt x="1262814" y="1044737"/>
                  </a:lnTo>
                  <a:lnTo>
                    <a:pt x="1298989" y="1016035"/>
                  </a:lnTo>
                  <a:lnTo>
                    <a:pt x="2315024" y="0"/>
                  </a:lnTo>
                  <a:close/>
                </a:path>
              </a:pathLst>
            </a:custGeom>
            <a:solidFill>
              <a:schemeClr val="tx1">
                <a:alpha val="10000"/>
              </a:schemeClr>
            </a:solidFill>
          </p:spPr>
          <p:txBody>
            <a:bodyPr wrap="square" lIns="0" tIns="0" rIns="0" bIns="0" rtlCol="0"/>
            <a:lstStyle/>
            <a:p>
              <a:endParaRPr sz="1092"/>
            </a:p>
          </p:txBody>
        </p:sp>
        <p:sp>
          <p:nvSpPr>
            <p:cNvPr id="47" name="object 19">
              <a:extLst>
                <a:ext uri="{FF2B5EF4-FFF2-40B4-BE49-F238E27FC236}">
                  <a16:creationId xmlns:a16="http://schemas.microsoft.com/office/drawing/2014/main" id="{3136B0E7-C0FA-F6AF-92E8-479349108B78}"/>
                </a:ext>
              </a:extLst>
            </p:cNvPr>
            <p:cNvSpPr/>
            <p:nvPr/>
          </p:nvSpPr>
          <p:spPr>
            <a:xfrm>
              <a:off x="7650921" y="0"/>
              <a:ext cx="931086" cy="382369"/>
            </a:xfrm>
            <a:custGeom>
              <a:avLst/>
              <a:gdLst/>
              <a:ahLst/>
              <a:cxnLst/>
              <a:rect l="l" t="t" r="r" b="b"/>
              <a:pathLst>
                <a:path w="1535430" h="630555">
                  <a:moveTo>
                    <a:pt x="1535079" y="0"/>
                  </a:moveTo>
                  <a:lnTo>
                    <a:pt x="0" y="0"/>
                  </a:lnTo>
                  <a:lnTo>
                    <a:pt x="10581" y="31189"/>
                  </a:lnTo>
                  <a:lnTo>
                    <a:pt x="30298" y="72970"/>
                  </a:lnTo>
                  <a:lnTo>
                    <a:pt x="54399" y="110482"/>
                  </a:lnTo>
                  <a:lnTo>
                    <a:pt x="87027" y="151367"/>
                  </a:lnTo>
                  <a:lnTo>
                    <a:pt x="120406" y="191502"/>
                  </a:lnTo>
                  <a:lnTo>
                    <a:pt x="154535" y="230887"/>
                  </a:lnTo>
                  <a:lnTo>
                    <a:pt x="189415" y="269520"/>
                  </a:lnTo>
                  <a:lnTo>
                    <a:pt x="225045" y="307404"/>
                  </a:lnTo>
                  <a:lnTo>
                    <a:pt x="261427" y="344536"/>
                  </a:lnTo>
                  <a:lnTo>
                    <a:pt x="298559" y="380918"/>
                  </a:lnTo>
                  <a:lnTo>
                    <a:pt x="336442" y="416550"/>
                  </a:lnTo>
                  <a:lnTo>
                    <a:pt x="375076" y="451431"/>
                  </a:lnTo>
                  <a:lnTo>
                    <a:pt x="414461" y="485561"/>
                  </a:lnTo>
                  <a:lnTo>
                    <a:pt x="454598" y="518940"/>
                  </a:lnTo>
                  <a:lnTo>
                    <a:pt x="495485" y="551568"/>
                  </a:lnTo>
                  <a:lnTo>
                    <a:pt x="532998" y="575657"/>
                  </a:lnTo>
                  <a:lnTo>
                    <a:pt x="574780" y="595367"/>
                  </a:lnTo>
                  <a:lnTo>
                    <a:pt x="619978" y="610696"/>
                  </a:lnTo>
                  <a:lnTo>
                    <a:pt x="667739" y="621646"/>
                  </a:lnTo>
                  <a:lnTo>
                    <a:pt x="717208" y="628216"/>
                  </a:lnTo>
                  <a:lnTo>
                    <a:pt x="767532" y="630406"/>
                  </a:lnTo>
                  <a:lnTo>
                    <a:pt x="817857" y="628216"/>
                  </a:lnTo>
                  <a:lnTo>
                    <a:pt x="867330" y="621646"/>
                  </a:lnTo>
                  <a:lnTo>
                    <a:pt x="915097" y="610696"/>
                  </a:lnTo>
                  <a:lnTo>
                    <a:pt x="960305" y="595367"/>
                  </a:lnTo>
                  <a:lnTo>
                    <a:pt x="1002099" y="575657"/>
                  </a:lnTo>
                  <a:lnTo>
                    <a:pt x="1039626" y="551568"/>
                  </a:lnTo>
                  <a:lnTo>
                    <a:pt x="1080507" y="518942"/>
                  </a:lnTo>
                  <a:lnTo>
                    <a:pt x="1120638" y="485564"/>
                  </a:lnTo>
                  <a:lnTo>
                    <a:pt x="1160021" y="451435"/>
                  </a:lnTo>
                  <a:lnTo>
                    <a:pt x="1198654" y="416554"/>
                  </a:lnTo>
                  <a:lnTo>
                    <a:pt x="1236538" y="380922"/>
                  </a:lnTo>
                  <a:lnTo>
                    <a:pt x="1273671" y="344539"/>
                  </a:lnTo>
                  <a:lnTo>
                    <a:pt x="1310054" y="307405"/>
                  </a:lnTo>
                  <a:lnTo>
                    <a:pt x="1345686" y="269520"/>
                  </a:lnTo>
                  <a:lnTo>
                    <a:pt x="1380567" y="230884"/>
                  </a:lnTo>
                  <a:lnTo>
                    <a:pt x="1414697" y="191497"/>
                  </a:lnTo>
                  <a:lnTo>
                    <a:pt x="1448075" y="151359"/>
                  </a:lnTo>
                  <a:lnTo>
                    <a:pt x="1480701" y="110472"/>
                  </a:lnTo>
                  <a:lnTo>
                    <a:pt x="1504796" y="72946"/>
                  </a:lnTo>
                  <a:lnTo>
                    <a:pt x="1524509" y="31157"/>
                  </a:lnTo>
                  <a:lnTo>
                    <a:pt x="1535079" y="0"/>
                  </a:lnTo>
                  <a:close/>
                </a:path>
              </a:pathLst>
            </a:custGeom>
            <a:solidFill>
              <a:schemeClr val="tx1">
                <a:alpha val="10000"/>
              </a:schemeClr>
            </a:solidFill>
          </p:spPr>
          <p:txBody>
            <a:bodyPr wrap="square" lIns="0" tIns="0" rIns="0" bIns="0" rtlCol="0"/>
            <a:lstStyle/>
            <a:p>
              <a:endParaRPr sz="1092"/>
            </a:p>
          </p:txBody>
        </p:sp>
        <p:sp>
          <p:nvSpPr>
            <p:cNvPr id="48" name="object 20">
              <a:extLst>
                <a:ext uri="{FF2B5EF4-FFF2-40B4-BE49-F238E27FC236}">
                  <a16:creationId xmlns:a16="http://schemas.microsoft.com/office/drawing/2014/main" id="{FEA720E7-52D3-4B03-6BF3-E3F46A92FE9B}"/>
                </a:ext>
              </a:extLst>
            </p:cNvPr>
            <p:cNvSpPr/>
            <p:nvPr/>
          </p:nvSpPr>
          <p:spPr>
            <a:xfrm>
              <a:off x="8250510" y="463670"/>
              <a:ext cx="1227970" cy="1227970"/>
            </a:xfrm>
            <a:custGeom>
              <a:avLst/>
              <a:gdLst/>
              <a:ahLst/>
              <a:cxnLst/>
              <a:rect l="l" t="t" r="r" b="b"/>
              <a:pathLst>
                <a:path w="2025015" h="2025014">
                  <a:moveTo>
                    <a:pt x="1036591" y="0"/>
                  </a:moveTo>
                  <a:lnTo>
                    <a:pt x="988152" y="1"/>
                  </a:lnTo>
                  <a:lnTo>
                    <a:pt x="941715" y="10644"/>
                  </a:lnTo>
                  <a:lnTo>
                    <a:pt x="901295" y="31930"/>
                  </a:lnTo>
                  <a:lnTo>
                    <a:pt x="859911" y="63124"/>
                  </a:lnTo>
                  <a:lnTo>
                    <a:pt x="818986" y="94745"/>
                  </a:lnTo>
                  <a:lnTo>
                    <a:pt x="778518" y="126795"/>
                  </a:lnTo>
                  <a:lnTo>
                    <a:pt x="738505" y="159276"/>
                  </a:lnTo>
                  <a:lnTo>
                    <a:pt x="698948" y="192187"/>
                  </a:lnTo>
                  <a:lnTo>
                    <a:pt x="659843" y="225532"/>
                  </a:lnTo>
                  <a:lnTo>
                    <a:pt x="621190" y="259312"/>
                  </a:lnTo>
                  <a:lnTo>
                    <a:pt x="582988" y="293526"/>
                  </a:lnTo>
                  <a:lnTo>
                    <a:pt x="545234" y="328178"/>
                  </a:lnTo>
                  <a:lnTo>
                    <a:pt x="507928" y="363269"/>
                  </a:lnTo>
                  <a:lnTo>
                    <a:pt x="471069" y="398799"/>
                  </a:lnTo>
                  <a:lnTo>
                    <a:pt x="434654" y="434771"/>
                  </a:lnTo>
                  <a:lnTo>
                    <a:pt x="398682" y="471185"/>
                  </a:lnTo>
                  <a:lnTo>
                    <a:pt x="363153" y="508043"/>
                  </a:lnTo>
                  <a:lnTo>
                    <a:pt x="328064" y="545347"/>
                  </a:lnTo>
                  <a:lnTo>
                    <a:pt x="293415" y="583097"/>
                  </a:lnTo>
                  <a:lnTo>
                    <a:pt x="259203" y="621295"/>
                  </a:lnTo>
                  <a:lnTo>
                    <a:pt x="225428" y="659943"/>
                  </a:lnTo>
                  <a:lnTo>
                    <a:pt x="192088" y="699042"/>
                  </a:lnTo>
                  <a:lnTo>
                    <a:pt x="159182" y="738593"/>
                  </a:lnTo>
                  <a:lnTo>
                    <a:pt x="126708" y="778598"/>
                  </a:lnTo>
                  <a:lnTo>
                    <a:pt x="94665" y="819058"/>
                  </a:lnTo>
                  <a:lnTo>
                    <a:pt x="63051" y="859974"/>
                  </a:lnTo>
                  <a:lnTo>
                    <a:pt x="31866" y="901348"/>
                  </a:lnTo>
                  <a:lnTo>
                    <a:pt x="10625" y="941743"/>
                  </a:lnTo>
                  <a:lnTo>
                    <a:pt x="3" y="988168"/>
                  </a:lnTo>
                  <a:lnTo>
                    <a:pt x="0" y="1036608"/>
                  </a:lnTo>
                  <a:lnTo>
                    <a:pt x="10617" y="1083053"/>
                  </a:lnTo>
                  <a:lnTo>
                    <a:pt x="31856" y="1123488"/>
                  </a:lnTo>
                  <a:lnTo>
                    <a:pt x="63062" y="1164868"/>
                  </a:lnTo>
                  <a:lnTo>
                    <a:pt x="94693" y="1205788"/>
                  </a:lnTo>
                  <a:lnTo>
                    <a:pt x="126751" y="1246251"/>
                  </a:lnTo>
                  <a:lnTo>
                    <a:pt x="159237" y="1286257"/>
                  </a:lnTo>
                  <a:lnTo>
                    <a:pt x="192154" y="1325808"/>
                  </a:lnTo>
                  <a:lnTo>
                    <a:pt x="225502" y="1364907"/>
                  </a:lnTo>
                  <a:lnTo>
                    <a:pt x="259282" y="1403553"/>
                  </a:lnTo>
                  <a:lnTo>
                    <a:pt x="293498" y="1441749"/>
                  </a:lnTo>
                  <a:lnTo>
                    <a:pt x="328149" y="1479497"/>
                  </a:lnTo>
                  <a:lnTo>
                    <a:pt x="363238" y="1516798"/>
                  </a:lnTo>
                  <a:lnTo>
                    <a:pt x="398766" y="1553653"/>
                  </a:lnTo>
                  <a:lnTo>
                    <a:pt x="434735" y="1590064"/>
                  </a:lnTo>
                  <a:lnTo>
                    <a:pt x="471146" y="1626033"/>
                  </a:lnTo>
                  <a:lnTo>
                    <a:pt x="508001" y="1661561"/>
                  </a:lnTo>
                  <a:lnTo>
                    <a:pt x="545301" y="1696649"/>
                  </a:lnTo>
                  <a:lnTo>
                    <a:pt x="583048" y="1731300"/>
                  </a:lnTo>
                  <a:lnTo>
                    <a:pt x="621243" y="1765514"/>
                  </a:lnTo>
                  <a:lnTo>
                    <a:pt x="659889" y="1799293"/>
                  </a:lnTo>
                  <a:lnTo>
                    <a:pt x="698985" y="1832640"/>
                  </a:lnTo>
                  <a:lnTo>
                    <a:pt x="738535" y="1865555"/>
                  </a:lnTo>
                  <a:lnTo>
                    <a:pt x="778539" y="1898039"/>
                  </a:lnTo>
                  <a:lnTo>
                    <a:pt x="819000" y="1930095"/>
                  </a:lnTo>
                  <a:lnTo>
                    <a:pt x="859918" y="1961724"/>
                  </a:lnTo>
                  <a:lnTo>
                    <a:pt x="901295" y="1992927"/>
                  </a:lnTo>
                  <a:lnTo>
                    <a:pt x="941719" y="2014171"/>
                  </a:lnTo>
                  <a:lnTo>
                    <a:pt x="988133" y="2024806"/>
                  </a:lnTo>
                  <a:lnTo>
                    <a:pt x="1036546" y="2024816"/>
                  </a:lnTo>
                  <a:lnTo>
                    <a:pt x="1082970" y="2014188"/>
                  </a:lnTo>
                  <a:lnTo>
                    <a:pt x="1123414" y="1992907"/>
                  </a:lnTo>
                  <a:lnTo>
                    <a:pt x="1164799" y="1961709"/>
                  </a:lnTo>
                  <a:lnTo>
                    <a:pt x="1205725" y="1930085"/>
                  </a:lnTo>
                  <a:lnTo>
                    <a:pt x="1246193" y="1898032"/>
                  </a:lnTo>
                  <a:lnTo>
                    <a:pt x="1286205" y="1865550"/>
                  </a:lnTo>
                  <a:lnTo>
                    <a:pt x="1325762" y="1832637"/>
                  </a:lnTo>
                  <a:lnTo>
                    <a:pt x="1364865" y="1799292"/>
                  </a:lnTo>
                  <a:lnTo>
                    <a:pt x="1403516" y="1765512"/>
                  </a:lnTo>
                  <a:lnTo>
                    <a:pt x="1441717" y="1731298"/>
                  </a:lnTo>
                  <a:lnTo>
                    <a:pt x="1479469" y="1696646"/>
                  </a:lnTo>
                  <a:lnTo>
                    <a:pt x="1516773" y="1661556"/>
                  </a:lnTo>
                  <a:lnTo>
                    <a:pt x="1553631" y="1626027"/>
                  </a:lnTo>
                  <a:lnTo>
                    <a:pt x="1590044" y="1590056"/>
                  </a:lnTo>
                  <a:lnTo>
                    <a:pt x="1626014" y="1553643"/>
                  </a:lnTo>
                  <a:lnTo>
                    <a:pt x="1661542" y="1516786"/>
                  </a:lnTo>
                  <a:lnTo>
                    <a:pt x="1696630" y="1479483"/>
                  </a:lnTo>
                  <a:lnTo>
                    <a:pt x="1731279" y="1441734"/>
                  </a:lnTo>
                  <a:lnTo>
                    <a:pt x="1765490" y="1403536"/>
                  </a:lnTo>
                  <a:lnTo>
                    <a:pt x="1799265" y="1364889"/>
                  </a:lnTo>
                  <a:lnTo>
                    <a:pt x="1832606" y="1325790"/>
                  </a:lnTo>
                  <a:lnTo>
                    <a:pt x="1865514" y="1286238"/>
                  </a:lnTo>
                  <a:lnTo>
                    <a:pt x="1897990" y="1246233"/>
                  </a:lnTo>
                  <a:lnTo>
                    <a:pt x="1930036" y="1205772"/>
                  </a:lnTo>
                  <a:lnTo>
                    <a:pt x="1961653" y="1164854"/>
                  </a:lnTo>
                  <a:lnTo>
                    <a:pt x="1992843" y="1123478"/>
                  </a:lnTo>
                  <a:lnTo>
                    <a:pt x="2014148" y="1083065"/>
                  </a:lnTo>
                  <a:lnTo>
                    <a:pt x="2024791" y="1036638"/>
                  </a:lnTo>
                  <a:lnTo>
                    <a:pt x="2024784" y="988203"/>
                  </a:lnTo>
                  <a:lnTo>
                    <a:pt x="2014135" y="941770"/>
                  </a:lnTo>
                  <a:lnTo>
                    <a:pt x="1992854" y="901348"/>
                  </a:lnTo>
                  <a:lnTo>
                    <a:pt x="1961659" y="859962"/>
                  </a:lnTo>
                  <a:lnTo>
                    <a:pt x="1930037" y="819035"/>
                  </a:lnTo>
                  <a:lnTo>
                    <a:pt x="1897988" y="778567"/>
                  </a:lnTo>
                  <a:lnTo>
                    <a:pt x="1865508" y="738555"/>
                  </a:lnTo>
                  <a:lnTo>
                    <a:pt x="1832598" y="698999"/>
                  </a:lnTo>
                  <a:lnTo>
                    <a:pt x="1799255" y="659896"/>
                  </a:lnTo>
                  <a:lnTo>
                    <a:pt x="1765478" y="621245"/>
                  </a:lnTo>
                  <a:lnTo>
                    <a:pt x="1731266" y="583045"/>
                  </a:lnTo>
                  <a:lnTo>
                    <a:pt x="1696616" y="545294"/>
                  </a:lnTo>
                  <a:lnTo>
                    <a:pt x="1661528" y="507991"/>
                  </a:lnTo>
                  <a:lnTo>
                    <a:pt x="1626000" y="471134"/>
                  </a:lnTo>
                  <a:lnTo>
                    <a:pt x="1590031" y="434722"/>
                  </a:lnTo>
                  <a:lnTo>
                    <a:pt x="1553618" y="398753"/>
                  </a:lnTo>
                  <a:lnTo>
                    <a:pt x="1516762" y="363226"/>
                  </a:lnTo>
                  <a:lnTo>
                    <a:pt x="1479459" y="328139"/>
                  </a:lnTo>
                  <a:lnTo>
                    <a:pt x="1441709" y="293491"/>
                  </a:lnTo>
                  <a:lnTo>
                    <a:pt x="1403510" y="259280"/>
                  </a:lnTo>
                  <a:lnTo>
                    <a:pt x="1364861" y="225504"/>
                  </a:lnTo>
                  <a:lnTo>
                    <a:pt x="1325760" y="192163"/>
                  </a:lnTo>
                  <a:lnTo>
                    <a:pt x="1286205" y="159255"/>
                  </a:lnTo>
                  <a:lnTo>
                    <a:pt x="1246196" y="126778"/>
                  </a:lnTo>
                  <a:lnTo>
                    <a:pt x="1205730" y="94730"/>
                  </a:lnTo>
                  <a:lnTo>
                    <a:pt x="1164807" y="63111"/>
                  </a:lnTo>
                  <a:lnTo>
                    <a:pt x="1123425" y="31919"/>
                  </a:lnTo>
                  <a:lnTo>
                    <a:pt x="1083020" y="10639"/>
                  </a:lnTo>
                  <a:lnTo>
                    <a:pt x="1036591" y="0"/>
                  </a:lnTo>
                  <a:close/>
                </a:path>
              </a:pathLst>
            </a:custGeom>
            <a:solidFill>
              <a:schemeClr val="tx1">
                <a:alpha val="10000"/>
              </a:schemeClr>
            </a:solidFill>
          </p:spPr>
          <p:txBody>
            <a:bodyPr wrap="square" lIns="0" tIns="0" rIns="0" bIns="0" rtlCol="0"/>
            <a:lstStyle/>
            <a:p>
              <a:endParaRPr sz="1092"/>
            </a:p>
          </p:txBody>
        </p:sp>
        <p:sp>
          <p:nvSpPr>
            <p:cNvPr id="49" name="object 8">
              <a:extLst>
                <a:ext uri="{FF2B5EF4-FFF2-40B4-BE49-F238E27FC236}">
                  <a16:creationId xmlns:a16="http://schemas.microsoft.com/office/drawing/2014/main" id="{B5367F2D-7C25-50D0-7FAC-A387ADC02B15}"/>
                </a:ext>
              </a:extLst>
            </p:cNvPr>
            <p:cNvSpPr/>
            <p:nvPr/>
          </p:nvSpPr>
          <p:spPr>
            <a:xfrm>
              <a:off x="7101087" y="5461820"/>
              <a:ext cx="636512" cy="636512"/>
            </a:xfrm>
            <a:custGeom>
              <a:avLst/>
              <a:gdLst/>
              <a:ahLst/>
              <a:cxnLst/>
              <a:rect l="l" t="t" r="r" b="b"/>
              <a:pathLst>
                <a:path w="1049654" h="1049654">
                  <a:moveTo>
                    <a:pt x="537899" y="0"/>
                  </a:moveTo>
                  <a:lnTo>
                    <a:pt x="511251" y="0"/>
                  </a:lnTo>
                  <a:lnTo>
                    <a:pt x="469211" y="5137"/>
                  </a:lnTo>
                  <a:lnTo>
                    <a:pt x="426284" y="16082"/>
                  </a:lnTo>
                  <a:lnTo>
                    <a:pt x="382949" y="32355"/>
                  </a:lnTo>
                  <a:lnTo>
                    <a:pt x="339683" y="53479"/>
                  </a:lnTo>
                  <a:lnTo>
                    <a:pt x="296965" y="78974"/>
                  </a:lnTo>
                  <a:lnTo>
                    <a:pt x="255274" y="108365"/>
                  </a:lnTo>
                  <a:lnTo>
                    <a:pt x="215086" y="141171"/>
                  </a:lnTo>
                  <a:lnTo>
                    <a:pt x="176882" y="176916"/>
                  </a:lnTo>
                  <a:lnTo>
                    <a:pt x="141137" y="215120"/>
                  </a:lnTo>
                  <a:lnTo>
                    <a:pt x="108332" y="255306"/>
                  </a:lnTo>
                  <a:lnTo>
                    <a:pt x="78944" y="296997"/>
                  </a:lnTo>
                  <a:lnTo>
                    <a:pt x="53452" y="339713"/>
                  </a:lnTo>
                  <a:lnTo>
                    <a:pt x="32333" y="382976"/>
                  </a:lnTo>
                  <a:lnTo>
                    <a:pt x="16066" y="426309"/>
                  </a:lnTo>
                  <a:lnTo>
                    <a:pt x="5128" y="469234"/>
                  </a:lnTo>
                  <a:lnTo>
                    <a:pt x="0" y="511272"/>
                  </a:lnTo>
                  <a:lnTo>
                    <a:pt x="0" y="537889"/>
                  </a:lnTo>
                  <a:lnTo>
                    <a:pt x="5123" y="579904"/>
                  </a:lnTo>
                  <a:lnTo>
                    <a:pt x="16057" y="622814"/>
                  </a:lnTo>
                  <a:lnTo>
                    <a:pt x="32323" y="666141"/>
                  </a:lnTo>
                  <a:lnTo>
                    <a:pt x="53441" y="709404"/>
                  </a:lnTo>
                  <a:lnTo>
                    <a:pt x="78935" y="752124"/>
                  </a:lnTo>
                  <a:lnTo>
                    <a:pt x="108324" y="793823"/>
                  </a:lnTo>
                  <a:lnTo>
                    <a:pt x="141131" y="834020"/>
                  </a:lnTo>
                  <a:lnTo>
                    <a:pt x="176878" y="872237"/>
                  </a:lnTo>
                  <a:lnTo>
                    <a:pt x="215085" y="907995"/>
                  </a:lnTo>
                  <a:lnTo>
                    <a:pt x="255275" y="940813"/>
                  </a:lnTo>
                  <a:lnTo>
                    <a:pt x="296968" y="970212"/>
                  </a:lnTo>
                  <a:lnTo>
                    <a:pt x="339688" y="995715"/>
                  </a:lnTo>
                  <a:lnTo>
                    <a:pt x="382954" y="1016840"/>
                  </a:lnTo>
                  <a:lnTo>
                    <a:pt x="426289" y="1033109"/>
                  </a:lnTo>
                  <a:lnTo>
                    <a:pt x="469214" y="1044042"/>
                  </a:lnTo>
                  <a:lnTo>
                    <a:pt x="511251" y="1049161"/>
                  </a:lnTo>
                  <a:lnTo>
                    <a:pt x="537899" y="1049161"/>
                  </a:lnTo>
                  <a:lnTo>
                    <a:pt x="579937" y="1044028"/>
                  </a:lnTo>
                  <a:lnTo>
                    <a:pt x="622862" y="1033087"/>
                  </a:lnTo>
                  <a:lnTo>
                    <a:pt x="666196" y="1016815"/>
                  </a:lnTo>
                  <a:lnTo>
                    <a:pt x="709460" y="995691"/>
                  </a:lnTo>
                  <a:lnTo>
                    <a:pt x="752176" y="970194"/>
                  </a:lnTo>
                  <a:lnTo>
                    <a:pt x="793866" y="940802"/>
                  </a:lnTo>
                  <a:lnTo>
                    <a:pt x="834053" y="907993"/>
                  </a:lnTo>
                  <a:lnTo>
                    <a:pt x="872257" y="872245"/>
                  </a:lnTo>
                  <a:lnTo>
                    <a:pt x="908001" y="834038"/>
                  </a:lnTo>
                  <a:lnTo>
                    <a:pt x="940806" y="793849"/>
                  </a:lnTo>
                  <a:lnTo>
                    <a:pt x="970195" y="752156"/>
                  </a:lnTo>
                  <a:lnTo>
                    <a:pt x="995688" y="709439"/>
                  </a:lnTo>
                  <a:lnTo>
                    <a:pt x="1016809" y="666176"/>
                  </a:lnTo>
                  <a:lnTo>
                    <a:pt x="1033078" y="622844"/>
                  </a:lnTo>
                  <a:lnTo>
                    <a:pt x="1044018" y="579922"/>
                  </a:lnTo>
                  <a:lnTo>
                    <a:pt x="1049151" y="537889"/>
                  </a:lnTo>
                  <a:lnTo>
                    <a:pt x="1049151" y="511272"/>
                  </a:lnTo>
                  <a:lnTo>
                    <a:pt x="1044028" y="469212"/>
                  </a:lnTo>
                  <a:lnTo>
                    <a:pt x="1033093" y="426270"/>
                  </a:lnTo>
                  <a:lnTo>
                    <a:pt x="1016826" y="382922"/>
                  </a:lnTo>
                  <a:lnTo>
                    <a:pt x="995704" y="339648"/>
                  </a:lnTo>
                  <a:lnTo>
                    <a:pt x="970208" y="296924"/>
                  </a:lnTo>
                  <a:lnTo>
                    <a:pt x="940814" y="255229"/>
                  </a:lnTo>
                  <a:lnTo>
                    <a:pt x="908003" y="215041"/>
                  </a:lnTo>
                  <a:lnTo>
                    <a:pt x="872253" y="176837"/>
                  </a:lnTo>
                  <a:lnTo>
                    <a:pt x="834043" y="141096"/>
                  </a:lnTo>
                  <a:lnTo>
                    <a:pt x="793851" y="108295"/>
                  </a:lnTo>
                  <a:lnTo>
                    <a:pt x="752156" y="78912"/>
                  </a:lnTo>
                  <a:lnTo>
                    <a:pt x="709438" y="53426"/>
                  </a:lnTo>
                  <a:lnTo>
                    <a:pt x="666174" y="32313"/>
                  </a:lnTo>
                  <a:lnTo>
                    <a:pt x="622844" y="16053"/>
                  </a:lnTo>
                  <a:lnTo>
                    <a:pt x="579926" y="5122"/>
                  </a:lnTo>
                  <a:lnTo>
                    <a:pt x="537899" y="0"/>
                  </a:lnTo>
                  <a:close/>
                </a:path>
              </a:pathLst>
            </a:custGeom>
            <a:solidFill>
              <a:schemeClr val="tx1">
                <a:alpha val="10000"/>
              </a:schemeClr>
            </a:solidFill>
          </p:spPr>
          <p:txBody>
            <a:bodyPr wrap="square" lIns="0" tIns="0" rIns="0" bIns="0" rtlCol="0"/>
            <a:lstStyle/>
            <a:p>
              <a:endParaRPr sz="1092"/>
            </a:p>
          </p:txBody>
        </p:sp>
      </p:grpSp>
      <p:pic>
        <p:nvPicPr>
          <p:cNvPr id="40" name="object 48">
            <a:extLst>
              <a:ext uri="{FF2B5EF4-FFF2-40B4-BE49-F238E27FC236}">
                <a16:creationId xmlns:a16="http://schemas.microsoft.com/office/drawing/2014/main" id="{501A9E39-6542-F8A1-C39F-2098F106B2DF}"/>
              </a:ext>
            </a:extLst>
          </p:cNvPr>
          <p:cNvPicPr/>
          <p:nvPr/>
        </p:nvPicPr>
        <p:blipFill>
          <a:blip r:embed="rId3" cstate="print"/>
          <a:stretch>
            <a:fillRect/>
          </a:stretch>
        </p:blipFill>
        <p:spPr>
          <a:xfrm>
            <a:off x="326233" y="6164867"/>
            <a:ext cx="1699369" cy="539369"/>
          </a:xfrm>
          <a:prstGeom prst="rect">
            <a:avLst/>
          </a:prstGeom>
        </p:spPr>
      </p:pic>
      <p:sp>
        <p:nvSpPr>
          <p:cNvPr id="2" name="TextBox 1">
            <a:extLst>
              <a:ext uri="{FF2B5EF4-FFF2-40B4-BE49-F238E27FC236}">
                <a16:creationId xmlns:a16="http://schemas.microsoft.com/office/drawing/2014/main" id="{2DD33FCB-75F0-CC9A-DDF6-FC00AC49D47A}"/>
              </a:ext>
            </a:extLst>
          </p:cNvPr>
          <p:cNvSpPr txBox="1"/>
          <p:nvPr/>
        </p:nvSpPr>
        <p:spPr>
          <a:xfrm>
            <a:off x="319550" y="649751"/>
            <a:ext cx="7500792" cy="584775"/>
          </a:xfrm>
          <a:prstGeom prst="rect">
            <a:avLst/>
          </a:prstGeom>
          <a:noFill/>
        </p:spPr>
        <p:txBody>
          <a:bodyPr wrap="square">
            <a:spAutoFit/>
          </a:bodyPr>
          <a:lstStyle/>
          <a:p>
            <a:pPr marL="7701">
              <a:spcBef>
                <a:spcPts val="1513"/>
              </a:spcBef>
            </a:pPr>
            <a:r>
              <a:rPr lang="en-GB" sz="3200" b="1" spc="-69">
                <a:solidFill>
                  <a:srgbClr val="191412"/>
                </a:solidFill>
                <a:latin typeface="Aptos"/>
                <a:ea typeface="Calibri"/>
                <a:cs typeface="Calibri"/>
              </a:rPr>
              <a:t>Interactive Activity </a:t>
            </a:r>
            <a:endParaRPr lang="en-GB" sz="3200">
              <a:solidFill>
                <a:srgbClr val="000000"/>
              </a:solidFill>
              <a:latin typeface="Aptos"/>
              <a:ea typeface="Calibri"/>
              <a:cs typeface="Calibri"/>
            </a:endParaRPr>
          </a:p>
        </p:txBody>
      </p:sp>
      <p:pic>
        <p:nvPicPr>
          <p:cNvPr id="4" name="Picture 3">
            <a:extLst>
              <a:ext uri="{FF2B5EF4-FFF2-40B4-BE49-F238E27FC236}">
                <a16:creationId xmlns:a16="http://schemas.microsoft.com/office/drawing/2014/main" id="{0841C198-88E2-76D9-CCCD-BC2873E372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0307" y="1367165"/>
            <a:ext cx="4123669" cy="4123669"/>
          </a:xfrm>
          <a:prstGeom prst="rect">
            <a:avLst/>
          </a:prstGeom>
        </p:spPr>
      </p:pic>
      <p:sp>
        <p:nvSpPr>
          <p:cNvPr id="6" name="TextBox 5">
            <a:extLst>
              <a:ext uri="{FF2B5EF4-FFF2-40B4-BE49-F238E27FC236}">
                <a16:creationId xmlns:a16="http://schemas.microsoft.com/office/drawing/2014/main" id="{137336E0-4979-24F2-686A-D673E8E975EF}"/>
              </a:ext>
            </a:extLst>
          </p:cNvPr>
          <p:cNvSpPr txBox="1"/>
          <p:nvPr/>
        </p:nvSpPr>
        <p:spPr>
          <a:xfrm>
            <a:off x="6170686" y="2365034"/>
            <a:ext cx="3891866" cy="2062103"/>
          </a:xfrm>
          <a:prstGeom prst="rect">
            <a:avLst/>
          </a:prstGeom>
          <a:noFill/>
        </p:spPr>
        <p:txBody>
          <a:bodyPr wrap="square" rtlCol="0">
            <a:spAutoFit/>
          </a:bodyPr>
          <a:lstStyle/>
          <a:p>
            <a:pPr algn="ctr"/>
            <a:r>
              <a:rPr lang="en-GB" sz="3200" b="1">
                <a:solidFill>
                  <a:schemeClr val="bg2">
                    <a:lumMod val="10000"/>
                  </a:schemeClr>
                </a:solidFill>
              </a:rPr>
              <a:t>Join at: </a:t>
            </a:r>
          </a:p>
          <a:p>
            <a:pPr algn="ctr"/>
            <a:r>
              <a:rPr lang="en-GB" sz="3200" err="1">
                <a:solidFill>
                  <a:schemeClr val="bg2">
                    <a:lumMod val="10000"/>
                  </a:schemeClr>
                </a:solidFill>
              </a:rPr>
              <a:t>vevox.app</a:t>
            </a:r>
            <a:r>
              <a:rPr lang="en-GB" sz="3200">
                <a:solidFill>
                  <a:schemeClr val="bg2">
                    <a:lumMod val="10000"/>
                  </a:schemeClr>
                </a:solidFill>
              </a:rPr>
              <a:t> </a:t>
            </a:r>
          </a:p>
          <a:p>
            <a:pPr algn="ctr"/>
            <a:r>
              <a:rPr lang="en-GB" sz="3200" b="1">
                <a:solidFill>
                  <a:schemeClr val="bg2">
                    <a:lumMod val="10000"/>
                  </a:schemeClr>
                </a:solidFill>
              </a:rPr>
              <a:t>ID:</a:t>
            </a:r>
          </a:p>
          <a:p>
            <a:pPr algn="ctr"/>
            <a:r>
              <a:rPr lang="en-GB" sz="3200">
                <a:solidFill>
                  <a:schemeClr val="bg2">
                    <a:lumMod val="10000"/>
                  </a:schemeClr>
                </a:solidFill>
              </a:rPr>
              <a:t>163-050-458</a:t>
            </a:r>
          </a:p>
        </p:txBody>
      </p:sp>
    </p:spTree>
    <p:extLst>
      <p:ext uri="{BB962C8B-B14F-4D97-AF65-F5344CB8AC3E}">
        <p14:creationId xmlns:p14="http://schemas.microsoft.com/office/powerpoint/2010/main" val="1501998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CA369-1539-4903-C9ED-65FA23D6D421}"/>
            </a:ext>
          </a:extLst>
        </p:cNvPr>
        <p:cNvGrpSpPr/>
        <p:nvPr/>
      </p:nvGrpSpPr>
      <p:grpSpPr>
        <a:xfrm>
          <a:off x="0" y="0"/>
          <a:ext cx="0" cy="0"/>
          <a:chOff x="0" y="0"/>
          <a:chExt cx="0" cy="0"/>
        </a:xfrm>
      </p:grpSpPr>
      <p:pic>
        <p:nvPicPr>
          <p:cNvPr id="40" name="object 48">
            <a:extLst>
              <a:ext uri="{FF2B5EF4-FFF2-40B4-BE49-F238E27FC236}">
                <a16:creationId xmlns:a16="http://schemas.microsoft.com/office/drawing/2014/main" id="{3731B4BE-9082-D631-7C15-06F34F4D629B}"/>
              </a:ext>
            </a:extLst>
          </p:cNvPr>
          <p:cNvPicPr/>
          <p:nvPr/>
        </p:nvPicPr>
        <p:blipFill>
          <a:blip r:embed="rId3" cstate="print"/>
          <a:stretch>
            <a:fillRect/>
          </a:stretch>
        </p:blipFill>
        <p:spPr>
          <a:xfrm>
            <a:off x="326233" y="6164867"/>
            <a:ext cx="1699369" cy="539369"/>
          </a:xfrm>
          <a:prstGeom prst="rect">
            <a:avLst/>
          </a:prstGeom>
        </p:spPr>
      </p:pic>
      <p:sp>
        <p:nvSpPr>
          <p:cNvPr id="2" name="TextBox 1">
            <a:extLst>
              <a:ext uri="{FF2B5EF4-FFF2-40B4-BE49-F238E27FC236}">
                <a16:creationId xmlns:a16="http://schemas.microsoft.com/office/drawing/2014/main" id="{282D74BC-18D0-DED7-89DA-FB4576C1107A}"/>
              </a:ext>
            </a:extLst>
          </p:cNvPr>
          <p:cNvSpPr txBox="1"/>
          <p:nvPr/>
        </p:nvSpPr>
        <p:spPr>
          <a:xfrm>
            <a:off x="2082704" y="3016433"/>
            <a:ext cx="8026591" cy="584775"/>
          </a:xfrm>
          <a:prstGeom prst="rect">
            <a:avLst/>
          </a:prstGeom>
          <a:noFill/>
        </p:spPr>
        <p:txBody>
          <a:bodyPr wrap="square">
            <a:spAutoFit/>
          </a:bodyPr>
          <a:lstStyle/>
          <a:p>
            <a:pPr marL="7701" algn="ctr">
              <a:spcBef>
                <a:spcPts val="1513"/>
              </a:spcBef>
            </a:pPr>
            <a:r>
              <a:rPr lang="en-GB" sz="3200" b="1" spc="-69" dirty="0">
                <a:solidFill>
                  <a:srgbClr val="191412"/>
                </a:solidFill>
                <a:latin typeface="Aptos"/>
                <a:ea typeface="Calibri"/>
                <a:cs typeface="Calibri"/>
              </a:rPr>
              <a:t>Change Screen to </a:t>
            </a:r>
            <a:r>
              <a:rPr lang="en-GB" sz="3200" b="1" spc="-69" dirty="0" err="1">
                <a:solidFill>
                  <a:srgbClr val="191412"/>
                </a:solidFill>
                <a:latin typeface="Aptos"/>
                <a:ea typeface="Calibri"/>
                <a:cs typeface="Calibri"/>
              </a:rPr>
              <a:t>Vevox</a:t>
            </a:r>
            <a:r>
              <a:rPr lang="en-GB" sz="3200" b="1" spc="-69" dirty="0">
                <a:solidFill>
                  <a:srgbClr val="191412"/>
                </a:solidFill>
                <a:latin typeface="Aptos"/>
                <a:ea typeface="Calibri"/>
                <a:cs typeface="Calibri"/>
              </a:rPr>
              <a:t> Presenter View</a:t>
            </a:r>
            <a:endParaRPr lang="en-GB" sz="3200" dirty="0">
              <a:solidFill>
                <a:srgbClr val="000000"/>
              </a:solidFill>
              <a:latin typeface="Aptos"/>
              <a:ea typeface="Calibri"/>
              <a:cs typeface="Calibri"/>
            </a:endParaRPr>
          </a:p>
        </p:txBody>
      </p:sp>
      <p:sp>
        <p:nvSpPr>
          <p:cNvPr id="5" name="TextBox 4">
            <a:extLst>
              <a:ext uri="{FF2B5EF4-FFF2-40B4-BE49-F238E27FC236}">
                <a16:creationId xmlns:a16="http://schemas.microsoft.com/office/drawing/2014/main" id="{CA7730AE-F5DF-72E8-5546-460BC9A9ABF8}"/>
              </a:ext>
            </a:extLst>
          </p:cNvPr>
          <p:cNvSpPr txBox="1"/>
          <p:nvPr/>
        </p:nvSpPr>
        <p:spPr>
          <a:xfrm>
            <a:off x="959921" y="3921841"/>
            <a:ext cx="10272155" cy="430887"/>
          </a:xfrm>
          <a:prstGeom prst="rect">
            <a:avLst/>
          </a:prstGeom>
          <a:noFill/>
        </p:spPr>
        <p:txBody>
          <a:bodyPr wrap="square">
            <a:spAutoFit/>
          </a:bodyPr>
          <a:lstStyle/>
          <a:p>
            <a:pPr algn="ctr"/>
            <a:r>
              <a:rPr lang="en-GB" sz="2200" dirty="0">
                <a:solidFill>
                  <a:srgbClr val="0070C0"/>
                </a:solidFill>
                <a:hlinkClick r:id="rId4">
                  <a:extLst>
                    <a:ext uri="{A12FA001-AC4F-418D-AE19-62706E023703}">
                      <ahyp:hlinkClr xmlns:ahyp="http://schemas.microsoft.com/office/drawing/2018/hyperlinkcolor" val="tx"/>
                    </a:ext>
                  </a:extLst>
                </a:hlinkClick>
              </a:rPr>
              <a:t>https://warwickuni.display.vevox.com#/present/922984/VL61XE7JI5K3FMIL6K6C</a:t>
            </a:r>
            <a:endParaRPr lang="en-GB" sz="2200" dirty="0">
              <a:solidFill>
                <a:srgbClr val="0070C0"/>
              </a:solidFill>
            </a:endParaRPr>
          </a:p>
        </p:txBody>
      </p:sp>
    </p:spTree>
    <p:extLst>
      <p:ext uri="{BB962C8B-B14F-4D97-AF65-F5344CB8AC3E}">
        <p14:creationId xmlns:p14="http://schemas.microsoft.com/office/powerpoint/2010/main" val="1169523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6D8A1-F24C-C4E8-7464-63483E243620}"/>
              </a:ext>
            </a:extLst>
          </p:cNvPr>
          <p:cNvSpPr>
            <a:spLocks noGrp="1"/>
          </p:cNvSpPr>
          <p:nvPr>
            <p:ph type="ctrTitle"/>
          </p:nvPr>
        </p:nvSpPr>
        <p:spPr/>
        <p:txBody>
          <a:bodyPr/>
          <a:lstStyle/>
          <a:p>
            <a:pPr>
              <a:lnSpc>
                <a:spcPct val="110000"/>
              </a:lnSpc>
            </a:pPr>
            <a:br>
              <a:rPr lang="en-US" sz="3600" dirty="0">
                <a:solidFill>
                  <a:schemeClr val="tx2"/>
                </a:solidFill>
              </a:rPr>
            </a:br>
            <a:r>
              <a:rPr lang="en-US" sz="3600" dirty="0">
                <a:solidFill>
                  <a:schemeClr val="tx2"/>
                </a:solidFill>
              </a:rPr>
              <a:t>WP1 Quantitative research elements</a:t>
            </a:r>
            <a:br>
              <a:rPr lang="en-US" dirty="0"/>
            </a:br>
            <a:r>
              <a:rPr lang="en-US" sz="5400" dirty="0"/>
              <a:t>Surveys, job advert analysis and underpinning RP role typology </a:t>
            </a:r>
            <a:endParaRPr lang="en-US" dirty="0"/>
          </a:p>
        </p:txBody>
      </p:sp>
      <p:sp>
        <p:nvSpPr>
          <p:cNvPr id="3" name="Footer Placeholder 2">
            <a:extLst>
              <a:ext uri="{FF2B5EF4-FFF2-40B4-BE49-F238E27FC236}">
                <a16:creationId xmlns:a16="http://schemas.microsoft.com/office/drawing/2014/main" id="{B12D2CEF-2963-7651-B3F4-C7788E3E4807}"/>
              </a:ext>
            </a:extLst>
          </p:cNvPr>
          <p:cNvSpPr>
            <a:spLocks noGrp="1"/>
          </p:cNvSpPr>
          <p:nvPr>
            <p:ph type="ftr" sz="quarter" idx="11"/>
          </p:nvPr>
        </p:nvSpPr>
        <p:spPr/>
        <p:txBody>
          <a:bodyPr/>
          <a:lstStyle/>
          <a:p>
            <a:r>
              <a:rPr lang="en-US" dirty="0"/>
              <a:t>ARMA conference 2026</a:t>
            </a:r>
          </a:p>
        </p:txBody>
      </p:sp>
      <p:sp>
        <p:nvSpPr>
          <p:cNvPr id="8" name="TextBox 7">
            <a:extLst>
              <a:ext uri="{FF2B5EF4-FFF2-40B4-BE49-F238E27FC236}">
                <a16:creationId xmlns:a16="http://schemas.microsoft.com/office/drawing/2014/main" id="{E9E60C91-D536-88C5-4F31-1167F7A9898B}"/>
              </a:ext>
            </a:extLst>
          </p:cNvPr>
          <p:cNvSpPr txBox="1"/>
          <p:nvPr/>
        </p:nvSpPr>
        <p:spPr>
          <a:xfrm>
            <a:off x="323999" y="5478453"/>
            <a:ext cx="5664200" cy="369332"/>
          </a:xfrm>
          <a:prstGeom prst="rect">
            <a:avLst/>
          </a:prstGeom>
          <a:noFill/>
        </p:spPr>
        <p:txBody>
          <a:bodyPr wrap="square" rtlCol="0">
            <a:spAutoFit/>
          </a:bodyPr>
          <a:lstStyle/>
          <a:p>
            <a:r>
              <a:rPr lang="en-GB" dirty="0">
                <a:solidFill>
                  <a:schemeClr val="tx2"/>
                </a:solidFill>
              </a:rPr>
              <a:t>Dan King, Research Consulting</a:t>
            </a:r>
          </a:p>
        </p:txBody>
      </p:sp>
    </p:spTree>
    <p:extLst>
      <p:ext uri="{BB962C8B-B14F-4D97-AF65-F5344CB8AC3E}">
        <p14:creationId xmlns:p14="http://schemas.microsoft.com/office/powerpoint/2010/main" val="5499218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E6771-7A06-54EA-DDBC-7B424DF552E6}"/>
              </a:ext>
            </a:extLst>
          </p:cNvPr>
          <p:cNvSpPr>
            <a:spLocks noGrp="1"/>
          </p:cNvSpPr>
          <p:nvPr>
            <p:ph type="title"/>
          </p:nvPr>
        </p:nvSpPr>
        <p:spPr/>
        <p:txBody>
          <a:bodyPr/>
          <a:lstStyle/>
          <a:p>
            <a:r>
              <a:rPr lang="en-US" dirty="0"/>
              <a:t>Describing the landscape of Research Professional roles</a:t>
            </a:r>
          </a:p>
        </p:txBody>
      </p:sp>
      <p:sp>
        <p:nvSpPr>
          <p:cNvPr id="3" name="Content Placeholder 2">
            <a:extLst>
              <a:ext uri="{FF2B5EF4-FFF2-40B4-BE49-F238E27FC236}">
                <a16:creationId xmlns:a16="http://schemas.microsoft.com/office/drawing/2014/main" id="{A2B11F4E-097D-FDF9-E4B8-F5501DC9CED4}"/>
              </a:ext>
            </a:extLst>
          </p:cNvPr>
          <p:cNvSpPr>
            <a:spLocks noGrp="1"/>
          </p:cNvSpPr>
          <p:nvPr>
            <p:ph idx="1"/>
          </p:nvPr>
        </p:nvSpPr>
        <p:spPr>
          <a:xfrm>
            <a:off x="324000" y="1278000"/>
            <a:ext cx="11352766" cy="4351338"/>
          </a:xfrm>
        </p:spPr>
        <p:txBody>
          <a:bodyPr/>
          <a:lstStyle/>
          <a:p>
            <a:r>
              <a:rPr lang="en-GB" dirty="0"/>
              <a:t>Current work is focusing on </a:t>
            </a:r>
            <a:r>
              <a:rPr lang="en-GB" b="1" dirty="0"/>
              <a:t>context</a:t>
            </a:r>
            <a:r>
              <a:rPr lang="en-GB" dirty="0"/>
              <a:t> (WP1) leading into </a:t>
            </a:r>
            <a:r>
              <a:rPr lang="en-GB" b="1" dirty="0"/>
              <a:t>competencies </a:t>
            </a:r>
            <a:r>
              <a:rPr lang="en-GB" dirty="0"/>
              <a:t>(WP2).</a:t>
            </a:r>
          </a:p>
        </p:txBody>
      </p:sp>
      <p:sp>
        <p:nvSpPr>
          <p:cNvPr id="4" name="Footer Placeholder 3">
            <a:extLst>
              <a:ext uri="{FF2B5EF4-FFF2-40B4-BE49-F238E27FC236}">
                <a16:creationId xmlns:a16="http://schemas.microsoft.com/office/drawing/2014/main" id="{26F1BE89-BEB9-FAF1-66A9-9B2ED54C4685}"/>
              </a:ext>
            </a:extLst>
          </p:cNvPr>
          <p:cNvSpPr>
            <a:spLocks noGrp="1"/>
          </p:cNvSpPr>
          <p:nvPr>
            <p:ph type="ftr" sz="quarter" idx="11"/>
          </p:nvPr>
        </p:nvSpPr>
        <p:spPr/>
        <p:txBody>
          <a:bodyPr/>
          <a:lstStyle/>
          <a:p>
            <a:r>
              <a:rPr lang="en-US" dirty="0"/>
              <a:t>ARMA conference 2026</a:t>
            </a:r>
          </a:p>
        </p:txBody>
      </p:sp>
      <p:sp>
        <p:nvSpPr>
          <p:cNvPr id="5" name="TextBox 4">
            <a:extLst>
              <a:ext uri="{FF2B5EF4-FFF2-40B4-BE49-F238E27FC236}">
                <a16:creationId xmlns:a16="http://schemas.microsoft.com/office/drawing/2014/main" id="{F25AF8E4-3A91-EBFE-7D5B-D38F67A668B5}"/>
              </a:ext>
            </a:extLst>
          </p:cNvPr>
          <p:cNvSpPr txBox="1"/>
          <p:nvPr/>
        </p:nvSpPr>
        <p:spPr>
          <a:xfrm>
            <a:off x="390202" y="4496343"/>
            <a:ext cx="11268636" cy="1446550"/>
          </a:xfrm>
          <a:prstGeom prst="rect">
            <a:avLst/>
          </a:prstGeom>
          <a:solidFill>
            <a:srgbClr val="FFD1E0"/>
          </a:solidFill>
        </p:spPr>
        <p:txBody>
          <a:bodyPr wrap="square" rtlCol="0">
            <a:spAutoFit/>
          </a:bodyPr>
          <a:lstStyle/>
          <a:p>
            <a:r>
              <a:rPr lang="en-GB" sz="2200" dirty="0">
                <a:latin typeface="Aptos Light" panose="020B0004020202020204" pitchFamily="34" charset="0"/>
              </a:rPr>
              <a:t>Gathering and analysing </a:t>
            </a:r>
            <a:r>
              <a:rPr lang="en-GB" sz="2200" b="1" dirty="0">
                <a:latin typeface="Aptos Light" panose="020B0004020202020204" pitchFamily="34" charset="0"/>
              </a:rPr>
              <a:t>quantitative data </a:t>
            </a:r>
            <a:r>
              <a:rPr lang="en-GB" sz="2200" dirty="0">
                <a:latin typeface="Aptos Light" panose="020B0004020202020204" pitchFamily="34" charset="0"/>
              </a:rPr>
              <a:t>including:</a:t>
            </a:r>
          </a:p>
          <a:p>
            <a:pPr marL="342900" indent="-342900">
              <a:buFont typeface="Arial" panose="020B0604020202020204" pitchFamily="34" charset="0"/>
              <a:buChar char="•"/>
            </a:pPr>
            <a:r>
              <a:rPr lang="en-GB" sz="2200" dirty="0">
                <a:latin typeface="Aptos Light" panose="020B0004020202020204" pitchFamily="34" charset="0"/>
              </a:rPr>
              <a:t>Job advert data (8 years)</a:t>
            </a:r>
          </a:p>
          <a:p>
            <a:pPr marL="342900" indent="-342900">
              <a:buFont typeface="Arial" panose="020B0604020202020204" pitchFamily="34" charset="0"/>
              <a:buChar char="•"/>
            </a:pPr>
            <a:r>
              <a:rPr lang="en-GB" sz="2200" dirty="0">
                <a:latin typeface="Aptos Light" panose="020B0004020202020204" pitchFamily="34" charset="0"/>
              </a:rPr>
              <a:t>Individual survey of Research Professionals (now live!)</a:t>
            </a:r>
          </a:p>
          <a:p>
            <a:pPr marL="342900" indent="-342900">
              <a:buFont typeface="Arial" panose="020B0604020202020204" pitchFamily="34" charset="0"/>
              <a:buChar char="•"/>
            </a:pPr>
            <a:r>
              <a:rPr lang="en-GB" sz="2200" dirty="0">
                <a:latin typeface="Aptos Light" panose="020B0004020202020204" pitchFamily="34" charset="0"/>
              </a:rPr>
              <a:t>Institutional survey of HEIs</a:t>
            </a:r>
          </a:p>
        </p:txBody>
      </p:sp>
      <p:sp>
        <p:nvSpPr>
          <p:cNvPr id="6" name="TextBox 5">
            <a:extLst>
              <a:ext uri="{FF2B5EF4-FFF2-40B4-BE49-F238E27FC236}">
                <a16:creationId xmlns:a16="http://schemas.microsoft.com/office/drawing/2014/main" id="{CD2D4E06-D523-8A38-C896-2B9268B3C138}"/>
              </a:ext>
            </a:extLst>
          </p:cNvPr>
          <p:cNvSpPr txBox="1"/>
          <p:nvPr/>
        </p:nvSpPr>
        <p:spPr>
          <a:xfrm>
            <a:off x="390202" y="3640615"/>
            <a:ext cx="11268636" cy="769441"/>
          </a:xfrm>
          <a:prstGeom prst="rect">
            <a:avLst/>
          </a:prstGeom>
          <a:solidFill>
            <a:schemeClr val="accent1"/>
          </a:solidFill>
        </p:spPr>
        <p:txBody>
          <a:bodyPr wrap="square" rtlCol="0">
            <a:spAutoFit/>
          </a:bodyPr>
          <a:lstStyle/>
          <a:p>
            <a:r>
              <a:rPr lang="en-GB" sz="2200" dirty="0">
                <a:latin typeface="Aptos Light" panose="020B0004020202020204" pitchFamily="34" charset="0"/>
              </a:rPr>
              <a:t>Drafting an </a:t>
            </a:r>
            <a:r>
              <a:rPr lang="en-GB" sz="2200" b="1" dirty="0">
                <a:latin typeface="Aptos Light" panose="020B0004020202020204" pitchFamily="34" charset="0"/>
              </a:rPr>
              <a:t>initial typology </a:t>
            </a:r>
            <a:r>
              <a:rPr lang="en-GB" sz="2200" dirty="0">
                <a:latin typeface="Aptos Light" panose="020B0004020202020204" pitchFamily="34" charset="0"/>
              </a:rPr>
              <a:t>of Research Professional roles, as an enabling framework for data collection (qualitative and quantitative). </a:t>
            </a:r>
          </a:p>
        </p:txBody>
      </p:sp>
      <p:sp>
        <p:nvSpPr>
          <p:cNvPr id="7" name="TextBox 6">
            <a:extLst>
              <a:ext uri="{FF2B5EF4-FFF2-40B4-BE49-F238E27FC236}">
                <a16:creationId xmlns:a16="http://schemas.microsoft.com/office/drawing/2014/main" id="{60D8078B-8D27-2578-AC75-D433A687A3EC}"/>
              </a:ext>
            </a:extLst>
          </p:cNvPr>
          <p:cNvSpPr txBox="1"/>
          <p:nvPr/>
        </p:nvSpPr>
        <p:spPr>
          <a:xfrm>
            <a:off x="399168" y="1793884"/>
            <a:ext cx="11268636" cy="1785104"/>
          </a:xfrm>
          <a:prstGeom prst="rect">
            <a:avLst/>
          </a:prstGeom>
          <a:solidFill>
            <a:schemeClr val="accent3"/>
          </a:solidFill>
        </p:spPr>
        <p:txBody>
          <a:bodyPr wrap="square" rtlCol="0">
            <a:spAutoFit/>
          </a:bodyPr>
          <a:lstStyle/>
          <a:p>
            <a:r>
              <a:rPr lang="en-GB" sz="2200" b="1" dirty="0">
                <a:latin typeface="Aptos Light" panose="020B0004020202020204" pitchFamily="34" charset="0"/>
              </a:rPr>
              <a:t>Exploring</a:t>
            </a:r>
            <a:r>
              <a:rPr lang="en-GB" sz="2200" dirty="0">
                <a:latin typeface="Aptos Light" panose="020B0004020202020204" pitchFamily="34" charset="0"/>
              </a:rPr>
              <a:t>:</a:t>
            </a:r>
          </a:p>
          <a:p>
            <a:pPr marL="90900" indent="-342900">
              <a:buFont typeface="Arial" panose="020B0604020202020204" pitchFamily="34" charset="0"/>
              <a:buChar char="•"/>
            </a:pPr>
            <a:r>
              <a:rPr lang="en-GB" sz="2200" dirty="0">
                <a:latin typeface="Aptos Light" panose="020B0004020202020204" pitchFamily="34" charset="0"/>
              </a:rPr>
              <a:t>characteristics of the current landscape of RP roles;</a:t>
            </a:r>
          </a:p>
          <a:p>
            <a:pPr marL="90900" indent="-342900">
              <a:buFont typeface="Arial" panose="020B0604020202020204" pitchFamily="34" charset="0"/>
              <a:buChar char="•"/>
            </a:pPr>
            <a:r>
              <a:rPr lang="en-GB" sz="2200" dirty="0">
                <a:latin typeface="Aptos Light" panose="020B0004020202020204" pitchFamily="34" charset="0"/>
              </a:rPr>
              <a:t>current competencies, roles, services and demographics of RPs in UK HEIs;</a:t>
            </a:r>
          </a:p>
          <a:p>
            <a:pPr marL="90900" indent="-342900">
              <a:buFont typeface="Arial" panose="020B0604020202020204" pitchFamily="34" charset="0"/>
              <a:buChar char="•"/>
            </a:pPr>
            <a:r>
              <a:rPr lang="en-GB" sz="2200" dirty="0">
                <a:latin typeface="Aptos Light" panose="020B0004020202020204" pitchFamily="34" charset="0"/>
              </a:rPr>
              <a:t>career pathways and experience; and</a:t>
            </a:r>
          </a:p>
          <a:p>
            <a:pPr marL="90900" indent="-342900">
              <a:buFont typeface="Arial" panose="020B0604020202020204" pitchFamily="34" charset="0"/>
              <a:buChar char="•"/>
            </a:pPr>
            <a:r>
              <a:rPr lang="en-GB" sz="2200" dirty="0">
                <a:latin typeface="Aptos Light" panose="020B0004020202020204" pitchFamily="34" charset="0"/>
              </a:rPr>
              <a:t>skills and expertise which the research sector will need from RPs in the future.</a:t>
            </a:r>
          </a:p>
        </p:txBody>
      </p:sp>
    </p:spTree>
    <p:extLst>
      <p:ext uri="{BB962C8B-B14F-4D97-AF65-F5344CB8AC3E}">
        <p14:creationId xmlns:p14="http://schemas.microsoft.com/office/powerpoint/2010/main" val="253454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482B0-A991-4455-AD35-F0AE2A966E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508367-4F2E-8E34-E176-727C2AC302E7}"/>
              </a:ext>
            </a:extLst>
          </p:cNvPr>
          <p:cNvSpPr>
            <a:spLocks noGrp="1"/>
          </p:cNvSpPr>
          <p:nvPr>
            <p:ph type="title"/>
          </p:nvPr>
        </p:nvSpPr>
        <p:spPr/>
        <p:txBody>
          <a:bodyPr/>
          <a:lstStyle/>
          <a:p>
            <a:r>
              <a:rPr lang="en-GB" dirty="0">
                <a:solidFill>
                  <a:schemeClr val="tx2"/>
                </a:solidFill>
              </a:rPr>
              <a:t>Drafting an initial </a:t>
            </a:r>
            <a:r>
              <a:rPr lang="en-GB" b="1" dirty="0"/>
              <a:t>typology of Research Professional roles</a:t>
            </a:r>
            <a:endParaRPr lang="en-US" b="1" dirty="0"/>
          </a:p>
        </p:txBody>
      </p:sp>
      <p:sp>
        <p:nvSpPr>
          <p:cNvPr id="3" name="Content Placeholder 2">
            <a:extLst>
              <a:ext uri="{FF2B5EF4-FFF2-40B4-BE49-F238E27FC236}">
                <a16:creationId xmlns:a16="http://schemas.microsoft.com/office/drawing/2014/main" id="{EFAE2C5B-F61F-82A4-E20E-110C6653593E}"/>
              </a:ext>
            </a:extLst>
          </p:cNvPr>
          <p:cNvSpPr>
            <a:spLocks noGrp="1"/>
          </p:cNvSpPr>
          <p:nvPr>
            <p:ph idx="1"/>
          </p:nvPr>
        </p:nvSpPr>
        <p:spPr>
          <a:xfrm>
            <a:off x="323999" y="1278000"/>
            <a:ext cx="11240471" cy="4351338"/>
          </a:xfrm>
        </p:spPr>
        <p:txBody>
          <a:bodyPr/>
          <a:lstStyle/>
          <a:p>
            <a:r>
              <a:rPr lang="en-GB" dirty="0"/>
              <a:t>The typology is used in the surveys and there is also an opportunity to comment on this in this session: </a:t>
            </a:r>
            <a:r>
              <a:rPr lang="en-GB" b="1" dirty="0"/>
              <a:t>Is there anything we have missed? Is there a better way of grouping these roles?</a:t>
            </a:r>
          </a:p>
        </p:txBody>
      </p:sp>
      <p:sp>
        <p:nvSpPr>
          <p:cNvPr id="4" name="Footer Placeholder 3">
            <a:extLst>
              <a:ext uri="{FF2B5EF4-FFF2-40B4-BE49-F238E27FC236}">
                <a16:creationId xmlns:a16="http://schemas.microsoft.com/office/drawing/2014/main" id="{F2EEC64D-4881-8BF9-34AC-4CE829F2DCC0}"/>
              </a:ext>
            </a:extLst>
          </p:cNvPr>
          <p:cNvSpPr>
            <a:spLocks noGrp="1"/>
          </p:cNvSpPr>
          <p:nvPr>
            <p:ph type="ftr" sz="quarter" idx="11"/>
          </p:nvPr>
        </p:nvSpPr>
        <p:spPr/>
        <p:txBody>
          <a:bodyPr/>
          <a:lstStyle/>
          <a:p>
            <a:r>
              <a:rPr lang="en-US" dirty="0"/>
              <a:t>ARMA conference 2026</a:t>
            </a:r>
          </a:p>
        </p:txBody>
      </p:sp>
      <p:graphicFrame>
        <p:nvGraphicFramePr>
          <p:cNvPr id="6" name="Table 5">
            <a:extLst>
              <a:ext uri="{FF2B5EF4-FFF2-40B4-BE49-F238E27FC236}">
                <a16:creationId xmlns:a16="http://schemas.microsoft.com/office/drawing/2014/main" id="{00CF58C2-0518-2734-F378-82D3E797000F}"/>
              </a:ext>
            </a:extLst>
          </p:cNvPr>
          <p:cNvGraphicFramePr>
            <a:graphicFrameLocks noGrp="1"/>
          </p:cNvGraphicFramePr>
          <p:nvPr>
            <p:extLst>
              <p:ext uri="{D42A27DB-BD31-4B8C-83A1-F6EECF244321}">
                <p14:modId xmlns:p14="http://schemas.microsoft.com/office/powerpoint/2010/main" val="3779033867"/>
              </p:ext>
            </p:extLst>
          </p:nvPr>
        </p:nvGraphicFramePr>
        <p:xfrm>
          <a:off x="6096000" y="2208982"/>
          <a:ext cx="5772001" cy="2804280"/>
        </p:xfrm>
        <a:graphic>
          <a:graphicData uri="http://schemas.openxmlformats.org/drawingml/2006/table">
            <a:tbl>
              <a:tblPr>
                <a:tableStyleId>{FABFCF23-3B69-468F-B69F-88F6DE6A72F2}</a:tableStyleId>
              </a:tblPr>
              <a:tblGrid>
                <a:gridCol w="466241">
                  <a:extLst>
                    <a:ext uri="{9D8B030D-6E8A-4147-A177-3AD203B41FA5}">
                      <a16:colId xmlns:a16="http://schemas.microsoft.com/office/drawing/2014/main" val="4104642336"/>
                    </a:ext>
                  </a:extLst>
                </a:gridCol>
                <a:gridCol w="5305760">
                  <a:extLst>
                    <a:ext uri="{9D8B030D-6E8A-4147-A177-3AD203B41FA5}">
                      <a16:colId xmlns:a16="http://schemas.microsoft.com/office/drawing/2014/main" val="4118700368"/>
                    </a:ext>
                  </a:extLst>
                </a:gridCol>
              </a:tblGrid>
              <a:tr h="609906">
                <a:tc>
                  <a:txBody>
                    <a:bodyPr/>
                    <a:lstStyle/>
                    <a:p>
                      <a:pPr algn="ctr"/>
                      <a:r>
                        <a:rPr lang="en-GB" sz="1600" b="1" dirty="0">
                          <a:latin typeface="Aptos Light" panose="020B0004020202020204" pitchFamily="34" charset="0"/>
                        </a:rPr>
                        <a:t>7</a:t>
                      </a:r>
                    </a:p>
                  </a:txBody>
                  <a:tcPr anchor="ctr"/>
                </a:tc>
                <a:tc>
                  <a:txBody>
                    <a:bodyPr/>
                    <a:lstStyle/>
                    <a:p>
                      <a:r>
                        <a:rPr lang="en-GB" sz="1600" b="1" dirty="0"/>
                        <a:t>Research compliance, governance and regulatory requirements</a:t>
                      </a:r>
                      <a:endParaRPr lang="en-GB" sz="1600" b="1" dirty="0">
                        <a:latin typeface="Aptos Light" panose="020B0004020202020204" pitchFamily="34" charset="0"/>
                      </a:endParaRPr>
                    </a:p>
                  </a:txBody>
                  <a:tcPr anchor="ctr"/>
                </a:tc>
                <a:extLst>
                  <a:ext uri="{0D108BD9-81ED-4DB2-BD59-A6C34878D82A}">
                    <a16:rowId xmlns:a16="http://schemas.microsoft.com/office/drawing/2014/main" val="3165169385"/>
                  </a:ext>
                </a:extLst>
              </a:tr>
              <a:tr h="554330">
                <a:tc>
                  <a:txBody>
                    <a:bodyPr/>
                    <a:lstStyle/>
                    <a:p>
                      <a:pPr algn="ctr"/>
                      <a:r>
                        <a:rPr lang="en-GB" sz="1600" b="1" dirty="0">
                          <a:latin typeface="Aptos Light" panose="020B0004020202020204" pitchFamily="34" charset="0"/>
                        </a:rPr>
                        <a:t>8</a:t>
                      </a:r>
                    </a:p>
                  </a:txBody>
                  <a:tcPr anchor="ctr">
                    <a:solidFill>
                      <a:schemeClr val="accent5">
                        <a:lumMod val="95000"/>
                      </a:schemeClr>
                    </a:solidFill>
                  </a:tcPr>
                </a:tc>
                <a:tc>
                  <a:txBody>
                    <a:bodyPr/>
                    <a:lstStyle/>
                    <a:p>
                      <a:r>
                        <a:rPr lang="en-GB" sz="1600" b="1" dirty="0"/>
                        <a:t>Managing research portfolios: applications, awards, projects and income</a:t>
                      </a:r>
                      <a:endParaRPr lang="en-GB" sz="1600" b="1" dirty="0">
                        <a:latin typeface="Aptos Light" panose="020B0004020202020204" pitchFamily="34" charset="0"/>
                      </a:endParaRPr>
                    </a:p>
                  </a:txBody>
                  <a:tcPr anchor="ctr">
                    <a:solidFill>
                      <a:schemeClr val="accent5">
                        <a:lumMod val="95000"/>
                      </a:schemeClr>
                    </a:solidFill>
                  </a:tcPr>
                </a:tc>
                <a:extLst>
                  <a:ext uri="{0D108BD9-81ED-4DB2-BD59-A6C34878D82A}">
                    <a16:rowId xmlns:a16="http://schemas.microsoft.com/office/drawing/2014/main" val="843480101"/>
                  </a:ext>
                </a:extLst>
              </a:tr>
              <a:tr h="538418">
                <a:tc>
                  <a:txBody>
                    <a:bodyPr/>
                    <a:lstStyle/>
                    <a:p>
                      <a:pPr algn="ctr"/>
                      <a:r>
                        <a:rPr lang="en-GB" sz="1600" b="1" dirty="0">
                          <a:latin typeface="Aptos Light" panose="020B0004020202020204" pitchFamily="34" charset="0"/>
                        </a:rPr>
                        <a:t>9</a:t>
                      </a:r>
                    </a:p>
                  </a:txBody>
                  <a:tcPr anchor="ctr"/>
                </a:tc>
                <a:tc>
                  <a:txBody>
                    <a:bodyPr/>
                    <a:lstStyle/>
                    <a:p>
                      <a:r>
                        <a:rPr lang="en-GB" sz="1600" b="1" dirty="0"/>
                        <a:t>Research project, programme and centre management</a:t>
                      </a:r>
                      <a:endParaRPr lang="en-GB" sz="1600" b="1" dirty="0">
                        <a:latin typeface="Aptos Light" panose="020B0004020202020204" pitchFamily="34" charset="0"/>
                      </a:endParaRPr>
                    </a:p>
                  </a:txBody>
                  <a:tcPr anchor="ctr"/>
                </a:tc>
                <a:extLst>
                  <a:ext uri="{0D108BD9-81ED-4DB2-BD59-A6C34878D82A}">
                    <a16:rowId xmlns:a16="http://schemas.microsoft.com/office/drawing/2014/main" val="1514583457"/>
                  </a:ext>
                </a:extLst>
              </a:tr>
              <a:tr h="538418">
                <a:tc>
                  <a:txBody>
                    <a:bodyPr/>
                    <a:lstStyle/>
                    <a:p>
                      <a:pPr algn="ctr"/>
                      <a:r>
                        <a:rPr lang="en-GB" sz="1600" b="1" dirty="0">
                          <a:latin typeface="Aptos Light" panose="020B0004020202020204" pitchFamily="34" charset="0"/>
                        </a:rPr>
                        <a:t>10</a:t>
                      </a:r>
                    </a:p>
                  </a:txBody>
                  <a:tcPr anchor="ctr">
                    <a:solidFill>
                      <a:schemeClr val="accent5">
                        <a:lumMod val="95000"/>
                      </a:schemeClr>
                    </a:solidFill>
                  </a:tcPr>
                </a:tc>
                <a:tc>
                  <a:txBody>
                    <a:bodyPr/>
                    <a:lstStyle/>
                    <a:p>
                      <a:r>
                        <a:rPr lang="en-GB" sz="1600" b="1" dirty="0"/>
                        <a:t>Clinical and NHS-linked research management</a:t>
                      </a:r>
                      <a:endParaRPr lang="en-GB" sz="1600" b="1" dirty="0">
                        <a:latin typeface="Aptos Light" panose="020B0004020202020204" pitchFamily="34" charset="0"/>
                      </a:endParaRPr>
                    </a:p>
                  </a:txBody>
                  <a:tcPr anchor="ctr">
                    <a:solidFill>
                      <a:schemeClr val="accent5">
                        <a:lumMod val="95000"/>
                      </a:schemeClr>
                    </a:solidFill>
                  </a:tcPr>
                </a:tc>
                <a:extLst>
                  <a:ext uri="{0D108BD9-81ED-4DB2-BD59-A6C34878D82A}">
                    <a16:rowId xmlns:a16="http://schemas.microsoft.com/office/drawing/2014/main" val="802350405"/>
                  </a:ext>
                </a:extLst>
              </a:tr>
              <a:tr h="538418">
                <a:tc>
                  <a:txBody>
                    <a:bodyPr/>
                    <a:lstStyle/>
                    <a:p>
                      <a:pPr algn="ctr"/>
                      <a:r>
                        <a:rPr lang="en-GB" sz="1600" b="1" dirty="0">
                          <a:latin typeface="Aptos Light" panose="020B0004020202020204" pitchFamily="34" charset="0"/>
                        </a:rPr>
                        <a:t>11</a:t>
                      </a:r>
                    </a:p>
                  </a:txBody>
                  <a:tcPr anchor="ctr"/>
                </a:tc>
                <a:tc>
                  <a:txBody>
                    <a:bodyPr/>
                    <a:lstStyle/>
                    <a:p>
                      <a:r>
                        <a:rPr lang="en-GB" sz="1600" b="1" dirty="0"/>
                        <a:t> Research communications and marketing</a:t>
                      </a:r>
                      <a:endParaRPr lang="en-GB" sz="1600" b="1" dirty="0">
                        <a:latin typeface="Aptos Light" panose="020B0004020202020204" pitchFamily="34" charset="0"/>
                      </a:endParaRPr>
                    </a:p>
                  </a:txBody>
                  <a:tcPr anchor="ctr"/>
                </a:tc>
                <a:extLst>
                  <a:ext uri="{0D108BD9-81ED-4DB2-BD59-A6C34878D82A}">
                    <a16:rowId xmlns:a16="http://schemas.microsoft.com/office/drawing/2014/main" val="3664623808"/>
                  </a:ext>
                </a:extLst>
              </a:tr>
            </a:tbl>
          </a:graphicData>
        </a:graphic>
      </p:graphicFrame>
      <p:sp>
        <p:nvSpPr>
          <p:cNvPr id="5" name="TextBox 4">
            <a:extLst>
              <a:ext uri="{FF2B5EF4-FFF2-40B4-BE49-F238E27FC236}">
                <a16:creationId xmlns:a16="http://schemas.microsoft.com/office/drawing/2014/main" id="{86690933-D734-88A1-229F-C626F61E430B}"/>
              </a:ext>
            </a:extLst>
          </p:cNvPr>
          <p:cNvSpPr txBox="1"/>
          <p:nvPr/>
        </p:nvSpPr>
        <p:spPr>
          <a:xfrm>
            <a:off x="272717" y="5582653"/>
            <a:ext cx="11085094" cy="369332"/>
          </a:xfrm>
          <a:prstGeom prst="rect">
            <a:avLst/>
          </a:prstGeom>
          <a:noFill/>
        </p:spPr>
        <p:txBody>
          <a:bodyPr wrap="square" rtlCol="0">
            <a:spAutoFit/>
          </a:bodyPr>
          <a:lstStyle/>
          <a:p>
            <a:r>
              <a:rPr lang="en-GB" dirty="0">
                <a:latin typeface="Aptos Light" panose="020B0004020202020204" pitchFamily="34" charset="0"/>
              </a:rPr>
              <a:t>Comments and suggestions to </a:t>
            </a:r>
            <a:r>
              <a:rPr lang="en-GB" dirty="0">
                <a:solidFill>
                  <a:srgbClr val="B2095A"/>
                </a:solidFill>
                <a:latin typeface="Aptos Light" panose="020B0004020202020204" pitchFamily="34" charset="0"/>
                <a:hlinkClick r:id="rId2">
                  <a:extLst>
                    <a:ext uri="{A12FA001-AC4F-418D-AE19-62706E023703}">
                      <ahyp:hlinkClr xmlns:ahyp="http://schemas.microsoft.com/office/drawing/2018/hyperlinkcolor" val="tx"/>
                    </a:ext>
                  </a:extLst>
                </a:hlinkClick>
              </a:rPr>
              <a:t>angharad.roberts@research-consulting.com</a:t>
            </a:r>
            <a:r>
              <a:rPr lang="en-GB" dirty="0">
                <a:solidFill>
                  <a:srgbClr val="B2095A"/>
                </a:solidFill>
                <a:latin typeface="Aptos Light" panose="020B0004020202020204" pitchFamily="34" charset="0"/>
              </a:rPr>
              <a:t>  </a:t>
            </a:r>
          </a:p>
        </p:txBody>
      </p:sp>
      <p:graphicFrame>
        <p:nvGraphicFramePr>
          <p:cNvPr id="7" name="Table 6">
            <a:extLst>
              <a:ext uri="{FF2B5EF4-FFF2-40B4-BE49-F238E27FC236}">
                <a16:creationId xmlns:a16="http://schemas.microsoft.com/office/drawing/2014/main" id="{CC6B3230-656B-1EE2-2420-64C431E4E341}"/>
              </a:ext>
            </a:extLst>
          </p:cNvPr>
          <p:cNvGraphicFramePr>
            <a:graphicFrameLocks noGrp="1"/>
          </p:cNvGraphicFramePr>
          <p:nvPr>
            <p:extLst>
              <p:ext uri="{D42A27DB-BD31-4B8C-83A1-F6EECF244321}">
                <p14:modId xmlns:p14="http://schemas.microsoft.com/office/powerpoint/2010/main" val="2237821808"/>
              </p:ext>
            </p:extLst>
          </p:nvPr>
        </p:nvGraphicFramePr>
        <p:xfrm>
          <a:off x="323999" y="2208982"/>
          <a:ext cx="5619601" cy="3311912"/>
        </p:xfrm>
        <a:graphic>
          <a:graphicData uri="http://schemas.openxmlformats.org/drawingml/2006/table">
            <a:tbl>
              <a:tblPr>
                <a:tableStyleId>{FABFCF23-3B69-468F-B69F-88F6DE6A72F2}</a:tableStyleId>
              </a:tblPr>
              <a:tblGrid>
                <a:gridCol w="467541">
                  <a:extLst>
                    <a:ext uri="{9D8B030D-6E8A-4147-A177-3AD203B41FA5}">
                      <a16:colId xmlns:a16="http://schemas.microsoft.com/office/drawing/2014/main" val="1508383677"/>
                    </a:ext>
                  </a:extLst>
                </a:gridCol>
                <a:gridCol w="5152060">
                  <a:extLst>
                    <a:ext uri="{9D8B030D-6E8A-4147-A177-3AD203B41FA5}">
                      <a16:colId xmlns:a16="http://schemas.microsoft.com/office/drawing/2014/main" val="2745332556"/>
                    </a:ext>
                  </a:extLst>
                </a:gridCol>
              </a:tblGrid>
              <a:tr h="554330">
                <a:tc>
                  <a:txBody>
                    <a:bodyPr/>
                    <a:lstStyle/>
                    <a:p>
                      <a:pPr algn="ctr"/>
                      <a:r>
                        <a:rPr lang="en-GB" sz="1600" b="1" dirty="0">
                          <a:latin typeface="Aptos Light" panose="020B0004020202020204" pitchFamily="34" charset="0"/>
                        </a:rPr>
                        <a:t>1</a:t>
                      </a:r>
                    </a:p>
                  </a:txBody>
                  <a:tcPr anchor="ctr"/>
                </a:tc>
                <a:tc>
                  <a:txBody>
                    <a:bodyPr/>
                    <a:lstStyle/>
                    <a:p>
                      <a:r>
                        <a:rPr lang="en-GB" sz="1600" b="1" dirty="0"/>
                        <a:t>Research funding and research business development</a:t>
                      </a:r>
                      <a:endParaRPr lang="en-GB" sz="1600" b="1" dirty="0">
                        <a:latin typeface="Aptos Light" panose="020B0004020202020204" pitchFamily="34" charset="0"/>
                      </a:endParaRPr>
                    </a:p>
                  </a:txBody>
                  <a:tcPr anchor="ctr"/>
                </a:tc>
                <a:extLst>
                  <a:ext uri="{0D108BD9-81ED-4DB2-BD59-A6C34878D82A}">
                    <a16:rowId xmlns:a16="http://schemas.microsoft.com/office/drawing/2014/main" val="3165169385"/>
                  </a:ext>
                </a:extLst>
              </a:tr>
              <a:tr h="554330">
                <a:tc>
                  <a:txBody>
                    <a:bodyPr/>
                    <a:lstStyle/>
                    <a:p>
                      <a:pPr algn="ctr"/>
                      <a:r>
                        <a:rPr lang="en-GB" sz="1600" b="1" dirty="0">
                          <a:latin typeface="Aptos Light" panose="020B0004020202020204" pitchFamily="34" charset="0"/>
                        </a:rPr>
                        <a:t>2</a:t>
                      </a:r>
                    </a:p>
                  </a:txBody>
                  <a:tcPr anchor="ctr">
                    <a:solidFill>
                      <a:schemeClr val="accent5">
                        <a:lumMod val="95000"/>
                      </a:schemeClr>
                    </a:solidFill>
                  </a:tcPr>
                </a:tc>
                <a:tc>
                  <a:txBody>
                    <a:bodyPr/>
                    <a:lstStyle/>
                    <a:p>
                      <a:r>
                        <a:rPr lang="en-GB" sz="1600" b="1" dirty="0"/>
                        <a:t>Research environment, culture and researcher development</a:t>
                      </a:r>
                      <a:endParaRPr lang="en-GB" sz="1600" b="1" dirty="0">
                        <a:latin typeface="Aptos Light" panose="020B0004020202020204" pitchFamily="34" charset="0"/>
                      </a:endParaRPr>
                    </a:p>
                  </a:txBody>
                  <a:tcPr anchor="ctr">
                    <a:solidFill>
                      <a:schemeClr val="accent5">
                        <a:lumMod val="95000"/>
                      </a:schemeClr>
                    </a:solidFill>
                  </a:tcPr>
                </a:tc>
                <a:extLst>
                  <a:ext uri="{0D108BD9-81ED-4DB2-BD59-A6C34878D82A}">
                    <a16:rowId xmlns:a16="http://schemas.microsoft.com/office/drawing/2014/main" val="843480101"/>
                  </a:ext>
                </a:extLst>
              </a:tr>
              <a:tr h="538418">
                <a:tc>
                  <a:txBody>
                    <a:bodyPr/>
                    <a:lstStyle/>
                    <a:p>
                      <a:pPr algn="ctr"/>
                      <a:r>
                        <a:rPr lang="en-GB" sz="1600" b="1" dirty="0">
                          <a:latin typeface="Aptos Light" panose="020B0004020202020204" pitchFamily="34" charset="0"/>
                        </a:rPr>
                        <a:t>3</a:t>
                      </a:r>
                    </a:p>
                  </a:txBody>
                  <a:tcPr anchor="ctr"/>
                </a:tc>
                <a:tc>
                  <a:txBody>
                    <a:bodyPr/>
                    <a:lstStyle/>
                    <a:p>
                      <a:r>
                        <a:rPr lang="en-GB" sz="1600" b="1" dirty="0"/>
                        <a:t>Research systems, infrastructure, and management</a:t>
                      </a:r>
                      <a:endParaRPr lang="en-GB" sz="1600" b="1" dirty="0">
                        <a:latin typeface="Aptos Light" panose="020B0004020202020204" pitchFamily="34" charset="0"/>
                      </a:endParaRPr>
                    </a:p>
                  </a:txBody>
                  <a:tcPr anchor="ctr"/>
                </a:tc>
                <a:extLst>
                  <a:ext uri="{0D108BD9-81ED-4DB2-BD59-A6C34878D82A}">
                    <a16:rowId xmlns:a16="http://schemas.microsoft.com/office/drawing/2014/main" val="1514583457"/>
                  </a:ext>
                </a:extLst>
              </a:tr>
              <a:tr h="538418">
                <a:tc>
                  <a:txBody>
                    <a:bodyPr/>
                    <a:lstStyle/>
                    <a:p>
                      <a:pPr algn="ctr"/>
                      <a:r>
                        <a:rPr lang="en-GB" sz="1600" b="1" dirty="0">
                          <a:latin typeface="Aptos Light" panose="020B0004020202020204" pitchFamily="34" charset="0"/>
                        </a:rPr>
                        <a:t>4</a:t>
                      </a:r>
                    </a:p>
                  </a:txBody>
                  <a:tcPr anchor="ctr">
                    <a:solidFill>
                      <a:schemeClr val="accent5">
                        <a:lumMod val="95000"/>
                      </a:schemeClr>
                    </a:solidFill>
                  </a:tcPr>
                </a:tc>
                <a:tc>
                  <a:txBody>
                    <a:bodyPr/>
                    <a:lstStyle/>
                    <a:p>
                      <a:r>
                        <a:rPr lang="en-GB" sz="1600" b="1" dirty="0"/>
                        <a:t>Library, collection and research information services</a:t>
                      </a:r>
                      <a:endParaRPr lang="en-GB" sz="1600" b="1" dirty="0">
                        <a:latin typeface="Aptos Light" panose="020B0004020202020204" pitchFamily="34" charset="0"/>
                      </a:endParaRPr>
                    </a:p>
                  </a:txBody>
                  <a:tcPr anchor="ctr">
                    <a:solidFill>
                      <a:schemeClr val="accent5">
                        <a:lumMod val="95000"/>
                      </a:schemeClr>
                    </a:solidFill>
                  </a:tcPr>
                </a:tc>
                <a:extLst>
                  <a:ext uri="{0D108BD9-81ED-4DB2-BD59-A6C34878D82A}">
                    <a16:rowId xmlns:a16="http://schemas.microsoft.com/office/drawing/2014/main" val="802350405"/>
                  </a:ext>
                </a:extLst>
              </a:tr>
              <a:tr h="538418">
                <a:tc>
                  <a:txBody>
                    <a:bodyPr/>
                    <a:lstStyle/>
                    <a:p>
                      <a:pPr algn="ctr"/>
                      <a:r>
                        <a:rPr lang="en-GB" sz="1600" b="1" dirty="0">
                          <a:latin typeface="Aptos Light" panose="020B0004020202020204" pitchFamily="34" charset="0"/>
                        </a:rPr>
                        <a:t>5</a:t>
                      </a:r>
                    </a:p>
                  </a:txBody>
                  <a:tcPr anchor="ctr"/>
                </a:tc>
                <a:tc>
                  <a:txBody>
                    <a:bodyPr/>
                    <a:lstStyle/>
                    <a:p>
                      <a:r>
                        <a:rPr lang="en-GB" sz="1600" b="1" dirty="0"/>
                        <a:t>Research strategy, policy and planning</a:t>
                      </a:r>
                      <a:endParaRPr lang="en-GB" sz="1600" b="1" dirty="0">
                        <a:latin typeface="Aptos Light" panose="020B0004020202020204" pitchFamily="34" charset="0"/>
                      </a:endParaRPr>
                    </a:p>
                  </a:txBody>
                  <a:tcPr anchor="ctr"/>
                </a:tc>
                <a:extLst>
                  <a:ext uri="{0D108BD9-81ED-4DB2-BD59-A6C34878D82A}">
                    <a16:rowId xmlns:a16="http://schemas.microsoft.com/office/drawing/2014/main" val="3664623808"/>
                  </a:ext>
                </a:extLst>
              </a:tr>
              <a:tr h="538418">
                <a:tc>
                  <a:txBody>
                    <a:bodyPr/>
                    <a:lstStyle/>
                    <a:p>
                      <a:pPr algn="ctr"/>
                      <a:r>
                        <a:rPr lang="en-GB" sz="1600" b="1" dirty="0">
                          <a:latin typeface="Aptos Light" panose="020B0004020202020204" pitchFamily="34" charset="0"/>
                        </a:rPr>
                        <a:t>6</a:t>
                      </a:r>
                    </a:p>
                  </a:txBody>
                  <a:tcPr anchor="ctr">
                    <a:solidFill>
                      <a:schemeClr val="accent5">
                        <a:lumMod val="95000"/>
                      </a:schemeClr>
                    </a:solidFill>
                  </a:tcPr>
                </a:tc>
                <a:tc>
                  <a:txBody>
                    <a:bodyPr/>
                    <a:lstStyle/>
                    <a:p>
                      <a:r>
                        <a:rPr lang="en-GB" sz="1600" b="1" dirty="0"/>
                        <a:t>Knowledge exchange, impact and commercialisation</a:t>
                      </a:r>
                      <a:endParaRPr lang="en-GB" sz="1600" b="1" dirty="0">
                        <a:latin typeface="Aptos Light" panose="020B0004020202020204" pitchFamily="34" charset="0"/>
                      </a:endParaRPr>
                    </a:p>
                  </a:txBody>
                  <a:tcPr anchor="ctr">
                    <a:solidFill>
                      <a:schemeClr val="accent5">
                        <a:lumMod val="95000"/>
                      </a:schemeClr>
                    </a:solidFill>
                  </a:tcPr>
                </a:tc>
                <a:extLst>
                  <a:ext uri="{0D108BD9-81ED-4DB2-BD59-A6C34878D82A}">
                    <a16:rowId xmlns:a16="http://schemas.microsoft.com/office/drawing/2014/main" val="3018415301"/>
                  </a:ext>
                </a:extLst>
              </a:tr>
            </a:tbl>
          </a:graphicData>
        </a:graphic>
      </p:graphicFrame>
    </p:spTree>
    <p:extLst>
      <p:ext uri="{BB962C8B-B14F-4D97-AF65-F5344CB8AC3E}">
        <p14:creationId xmlns:p14="http://schemas.microsoft.com/office/powerpoint/2010/main" val="33323080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EC82E-73DD-1280-B725-BCB6DC9CEF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93749B-0242-FAA1-9EB5-AA45E3A9EB7C}"/>
              </a:ext>
            </a:extLst>
          </p:cNvPr>
          <p:cNvSpPr>
            <a:spLocks noGrp="1"/>
          </p:cNvSpPr>
          <p:nvPr>
            <p:ph type="title"/>
          </p:nvPr>
        </p:nvSpPr>
        <p:spPr/>
        <p:txBody>
          <a:bodyPr/>
          <a:lstStyle/>
          <a:p>
            <a:r>
              <a:rPr lang="en-GB" dirty="0">
                <a:solidFill>
                  <a:schemeClr val="tx2"/>
                </a:solidFill>
              </a:rPr>
              <a:t>Drafting an initial </a:t>
            </a:r>
            <a:r>
              <a:rPr lang="en-GB" b="1" dirty="0"/>
              <a:t>typology of Research Professional roles</a:t>
            </a:r>
            <a:endParaRPr lang="en-US" b="1" dirty="0"/>
          </a:p>
        </p:txBody>
      </p:sp>
      <p:sp>
        <p:nvSpPr>
          <p:cNvPr id="3" name="Content Placeholder 2">
            <a:extLst>
              <a:ext uri="{FF2B5EF4-FFF2-40B4-BE49-F238E27FC236}">
                <a16:creationId xmlns:a16="http://schemas.microsoft.com/office/drawing/2014/main" id="{F9B70132-47DA-3477-978A-9C9525D9663C}"/>
              </a:ext>
            </a:extLst>
          </p:cNvPr>
          <p:cNvSpPr>
            <a:spLocks noGrp="1"/>
          </p:cNvSpPr>
          <p:nvPr>
            <p:ph idx="1"/>
          </p:nvPr>
        </p:nvSpPr>
        <p:spPr>
          <a:xfrm>
            <a:off x="323999" y="1278000"/>
            <a:ext cx="11240471" cy="4351338"/>
          </a:xfrm>
        </p:spPr>
        <p:txBody>
          <a:bodyPr/>
          <a:lstStyle/>
          <a:p>
            <a:r>
              <a:rPr lang="en-GB" dirty="0"/>
              <a:t>Handouts are available explaining this further. See us on the </a:t>
            </a:r>
            <a:r>
              <a:rPr lang="en-GB" b="1" dirty="0"/>
              <a:t>RP Futures stand</a:t>
            </a:r>
            <a:r>
              <a:rPr lang="en-GB" dirty="0"/>
              <a:t> to discuss further.</a:t>
            </a:r>
            <a:endParaRPr lang="en-GB" b="1" dirty="0"/>
          </a:p>
        </p:txBody>
      </p:sp>
      <p:sp>
        <p:nvSpPr>
          <p:cNvPr id="4" name="Footer Placeholder 3">
            <a:extLst>
              <a:ext uri="{FF2B5EF4-FFF2-40B4-BE49-F238E27FC236}">
                <a16:creationId xmlns:a16="http://schemas.microsoft.com/office/drawing/2014/main" id="{BB07B4DF-BF28-1AB6-CF34-1FD775E8961F}"/>
              </a:ext>
            </a:extLst>
          </p:cNvPr>
          <p:cNvSpPr>
            <a:spLocks noGrp="1"/>
          </p:cNvSpPr>
          <p:nvPr>
            <p:ph type="ftr" sz="quarter" idx="11"/>
          </p:nvPr>
        </p:nvSpPr>
        <p:spPr/>
        <p:txBody>
          <a:bodyPr/>
          <a:lstStyle/>
          <a:p>
            <a:r>
              <a:rPr lang="en-US" dirty="0"/>
              <a:t>ARMA conference 2026</a:t>
            </a:r>
          </a:p>
        </p:txBody>
      </p:sp>
      <p:sp>
        <p:nvSpPr>
          <p:cNvPr id="5" name="TextBox 4">
            <a:extLst>
              <a:ext uri="{FF2B5EF4-FFF2-40B4-BE49-F238E27FC236}">
                <a16:creationId xmlns:a16="http://schemas.microsoft.com/office/drawing/2014/main" id="{3ED8972A-4908-3D6F-EF70-D3CF7DD4E192}"/>
              </a:ext>
            </a:extLst>
          </p:cNvPr>
          <p:cNvSpPr txBox="1"/>
          <p:nvPr/>
        </p:nvSpPr>
        <p:spPr>
          <a:xfrm>
            <a:off x="272717" y="5582653"/>
            <a:ext cx="11085094" cy="369332"/>
          </a:xfrm>
          <a:prstGeom prst="rect">
            <a:avLst/>
          </a:prstGeom>
          <a:noFill/>
        </p:spPr>
        <p:txBody>
          <a:bodyPr wrap="square" rtlCol="0">
            <a:spAutoFit/>
          </a:bodyPr>
          <a:lstStyle/>
          <a:p>
            <a:r>
              <a:rPr lang="en-GB" dirty="0">
                <a:latin typeface="Aptos Light" panose="020B0004020202020204" pitchFamily="34" charset="0"/>
              </a:rPr>
              <a:t>Comments and suggestions to </a:t>
            </a:r>
            <a:r>
              <a:rPr lang="en-GB" dirty="0">
                <a:solidFill>
                  <a:srgbClr val="B2095A"/>
                </a:solidFill>
                <a:latin typeface="Aptos Light" panose="020B0004020202020204" pitchFamily="34" charset="0"/>
                <a:hlinkClick r:id="rId2">
                  <a:extLst>
                    <a:ext uri="{A12FA001-AC4F-418D-AE19-62706E023703}">
                      <ahyp:hlinkClr xmlns:ahyp="http://schemas.microsoft.com/office/drawing/2018/hyperlinkcolor" val="tx"/>
                    </a:ext>
                  </a:extLst>
                </a:hlinkClick>
              </a:rPr>
              <a:t>angharad.roberts@research-consulting.com</a:t>
            </a:r>
            <a:r>
              <a:rPr lang="en-GB" dirty="0">
                <a:solidFill>
                  <a:srgbClr val="B2095A"/>
                </a:solidFill>
                <a:latin typeface="Aptos Light" panose="020B0004020202020204" pitchFamily="34" charset="0"/>
              </a:rPr>
              <a:t>  </a:t>
            </a:r>
          </a:p>
        </p:txBody>
      </p:sp>
      <p:pic>
        <p:nvPicPr>
          <p:cNvPr id="9" name="Picture 8">
            <a:extLst>
              <a:ext uri="{FF2B5EF4-FFF2-40B4-BE49-F238E27FC236}">
                <a16:creationId xmlns:a16="http://schemas.microsoft.com/office/drawing/2014/main" id="{61F06A33-9D86-363B-000C-BFDEA74772F4}"/>
              </a:ext>
            </a:extLst>
          </p:cNvPr>
          <p:cNvPicPr>
            <a:picLocks noChangeAspect="1"/>
          </p:cNvPicPr>
          <p:nvPr/>
        </p:nvPicPr>
        <p:blipFill>
          <a:blip r:embed="rId3"/>
          <a:stretch>
            <a:fillRect/>
          </a:stretch>
        </p:blipFill>
        <p:spPr>
          <a:xfrm>
            <a:off x="5944234" y="2125600"/>
            <a:ext cx="4544863" cy="3240000"/>
          </a:xfrm>
          <a:prstGeom prst="rect">
            <a:avLst/>
          </a:prstGeom>
          <a:ln>
            <a:solidFill>
              <a:schemeClr val="accent4"/>
            </a:solidFill>
          </a:ln>
        </p:spPr>
      </p:pic>
      <p:pic>
        <p:nvPicPr>
          <p:cNvPr id="11" name="Picture 10">
            <a:extLst>
              <a:ext uri="{FF2B5EF4-FFF2-40B4-BE49-F238E27FC236}">
                <a16:creationId xmlns:a16="http://schemas.microsoft.com/office/drawing/2014/main" id="{3F93DA88-DD46-7198-5C23-B788BE877E88}"/>
              </a:ext>
            </a:extLst>
          </p:cNvPr>
          <p:cNvPicPr>
            <a:picLocks noChangeAspect="1"/>
          </p:cNvPicPr>
          <p:nvPr/>
        </p:nvPicPr>
        <p:blipFill>
          <a:blip r:embed="rId4"/>
          <a:stretch>
            <a:fillRect/>
          </a:stretch>
        </p:blipFill>
        <p:spPr>
          <a:xfrm>
            <a:off x="834189" y="2125600"/>
            <a:ext cx="4544860" cy="3240000"/>
          </a:xfrm>
          <a:prstGeom prst="rect">
            <a:avLst/>
          </a:prstGeom>
          <a:ln>
            <a:solidFill>
              <a:schemeClr val="accent4"/>
            </a:solidFill>
          </a:ln>
        </p:spPr>
      </p:pic>
    </p:spTree>
    <p:extLst>
      <p:ext uri="{BB962C8B-B14F-4D97-AF65-F5344CB8AC3E}">
        <p14:creationId xmlns:p14="http://schemas.microsoft.com/office/powerpoint/2010/main" val="4223544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6DB0B-12B8-012B-4CF6-5E908FCE0F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A137D7-1440-F1B8-08A7-C8B6823DFAEE}"/>
              </a:ext>
            </a:extLst>
          </p:cNvPr>
          <p:cNvSpPr>
            <a:spLocks noGrp="1"/>
          </p:cNvSpPr>
          <p:nvPr>
            <p:ph type="title"/>
          </p:nvPr>
        </p:nvSpPr>
        <p:spPr/>
        <p:txBody>
          <a:bodyPr/>
          <a:lstStyle/>
          <a:p>
            <a:r>
              <a:rPr lang="en-GB" dirty="0">
                <a:solidFill>
                  <a:schemeClr val="tx2"/>
                </a:solidFill>
              </a:rPr>
              <a:t>Drafting an initial </a:t>
            </a:r>
            <a:r>
              <a:rPr lang="en-GB" b="1" dirty="0"/>
              <a:t>typology of Research Professional roles</a:t>
            </a:r>
            <a:endParaRPr lang="en-US" b="1" dirty="0"/>
          </a:p>
        </p:txBody>
      </p:sp>
      <p:sp>
        <p:nvSpPr>
          <p:cNvPr id="4" name="Footer Placeholder 3">
            <a:extLst>
              <a:ext uri="{FF2B5EF4-FFF2-40B4-BE49-F238E27FC236}">
                <a16:creationId xmlns:a16="http://schemas.microsoft.com/office/drawing/2014/main" id="{3B163AFF-7960-844B-A94B-D483F5253B2D}"/>
              </a:ext>
            </a:extLst>
          </p:cNvPr>
          <p:cNvSpPr>
            <a:spLocks noGrp="1"/>
          </p:cNvSpPr>
          <p:nvPr>
            <p:ph type="ftr" sz="quarter" idx="11"/>
          </p:nvPr>
        </p:nvSpPr>
        <p:spPr/>
        <p:txBody>
          <a:bodyPr/>
          <a:lstStyle/>
          <a:p>
            <a:r>
              <a:rPr lang="en-US" dirty="0"/>
              <a:t>ARMA conference 2026</a:t>
            </a:r>
          </a:p>
        </p:txBody>
      </p:sp>
      <p:pic>
        <p:nvPicPr>
          <p:cNvPr id="9" name="Picture 8">
            <a:extLst>
              <a:ext uri="{FF2B5EF4-FFF2-40B4-BE49-F238E27FC236}">
                <a16:creationId xmlns:a16="http://schemas.microsoft.com/office/drawing/2014/main" id="{E98B1494-6441-E12C-0932-5F9EF6043FED}"/>
              </a:ext>
            </a:extLst>
          </p:cNvPr>
          <p:cNvPicPr>
            <a:picLocks noChangeAspect="1"/>
          </p:cNvPicPr>
          <p:nvPr/>
        </p:nvPicPr>
        <p:blipFill>
          <a:blip r:embed="rId3"/>
          <a:stretch>
            <a:fillRect/>
          </a:stretch>
        </p:blipFill>
        <p:spPr>
          <a:xfrm>
            <a:off x="2264229" y="1104901"/>
            <a:ext cx="6763656" cy="4821762"/>
          </a:xfrm>
          <a:prstGeom prst="rect">
            <a:avLst/>
          </a:prstGeom>
          <a:ln>
            <a:solidFill>
              <a:schemeClr val="accent4"/>
            </a:solidFill>
          </a:ln>
        </p:spPr>
      </p:pic>
    </p:spTree>
    <p:extLst>
      <p:ext uri="{BB962C8B-B14F-4D97-AF65-F5344CB8AC3E}">
        <p14:creationId xmlns:p14="http://schemas.microsoft.com/office/powerpoint/2010/main" val="25367246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F60406-96BE-DE32-F02D-DA57B3481A7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BF5AC5C-41BD-4FA5-06F8-73D9FBEB487E}"/>
              </a:ext>
            </a:extLst>
          </p:cNvPr>
          <p:cNvSpPr/>
          <p:nvPr/>
        </p:nvSpPr>
        <p:spPr>
          <a:xfrm>
            <a:off x="319550" y="243586"/>
            <a:ext cx="11553092" cy="0"/>
          </a:xfrm>
          <a:custGeom>
            <a:avLst/>
            <a:gdLst/>
            <a:ahLst/>
            <a:cxnLst/>
            <a:rect l="l" t="t" r="r" b="b"/>
            <a:pathLst>
              <a:path w="19051905">
                <a:moveTo>
                  <a:pt x="0" y="0"/>
                </a:moveTo>
                <a:lnTo>
                  <a:pt x="19051587" y="0"/>
                </a:lnTo>
              </a:path>
            </a:pathLst>
          </a:custGeom>
          <a:ln w="10470">
            <a:solidFill>
              <a:srgbClr val="FFFFFF"/>
            </a:solidFill>
          </a:ln>
        </p:spPr>
        <p:txBody>
          <a:bodyPr wrap="square" lIns="0" tIns="0" rIns="0" bIns="0" rtlCol="0"/>
          <a:lstStyle/>
          <a:p>
            <a:endParaRPr/>
          </a:p>
        </p:txBody>
      </p:sp>
      <p:sp>
        <p:nvSpPr>
          <p:cNvPr id="16" name="TextBox 15">
            <a:extLst>
              <a:ext uri="{FF2B5EF4-FFF2-40B4-BE49-F238E27FC236}">
                <a16:creationId xmlns:a16="http://schemas.microsoft.com/office/drawing/2014/main" id="{E15AC5DB-6D8C-EB9F-73D0-480C9B0B5B9C}"/>
              </a:ext>
            </a:extLst>
          </p:cNvPr>
          <p:cNvSpPr txBox="1"/>
          <p:nvPr/>
        </p:nvSpPr>
        <p:spPr>
          <a:xfrm>
            <a:off x="6050767" y="2916840"/>
            <a:ext cx="3697102" cy="1201400"/>
          </a:xfrm>
          <a:prstGeom prst="rect">
            <a:avLst/>
          </a:prstGeom>
          <a:noFill/>
        </p:spPr>
        <p:txBody>
          <a:bodyPr wrap="square" rtlCol="0">
            <a:spAutoFit/>
          </a:bodyPr>
          <a:lstStyle/>
          <a:p>
            <a:endParaRPr lang="en-GB"/>
          </a:p>
        </p:txBody>
      </p:sp>
      <p:sp>
        <p:nvSpPr>
          <p:cNvPr id="12" name="object 2">
            <a:extLst>
              <a:ext uri="{FF2B5EF4-FFF2-40B4-BE49-F238E27FC236}">
                <a16:creationId xmlns:a16="http://schemas.microsoft.com/office/drawing/2014/main" id="{D5F87338-4438-7E11-AFDE-1C1F4E282298}"/>
              </a:ext>
            </a:extLst>
          </p:cNvPr>
          <p:cNvSpPr/>
          <p:nvPr/>
        </p:nvSpPr>
        <p:spPr>
          <a:xfrm>
            <a:off x="6674558" y="6723792"/>
            <a:ext cx="419335" cy="134002"/>
          </a:xfrm>
          <a:custGeom>
            <a:avLst/>
            <a:gdLst/>
            <a:ahLst/>
            <a:cxnLst/>
            <a:rect l="l" t="t" r="r" b="b"/>
            <a:pathLst>
              <a:path w="691515" h="220979">
                <a:moveTo>
                  <a:pt x="345612" y="0"/>
                </a:moveTo>
                <a:lnTo>
                  <a:pt x="297682" y="2977"/>
                </a:lnTo>
                <a:lnTo>
                  <a:pt x="251528" y="11669"/>
                </a:lnTo>
                <a:lnTo>
                  <a:pt x="207509" y="25720"/>
                </a:lnTo>
                <a:lnTo>
                  <a:pt x="165983" y="44769"/>
                </a:lnTo>
                <a:lnTo>
                  <a:pt x="127308" y="68460"/>
                </a:lnTo>
                <a:lnTo>
                  <a:pt x="91842" y="96435"/>
                </a:lnTo>
                <a:lnTo>
                  <a:pt x="59943" y="128334"/>
                </a:lnTo>
                <a:lnTo>
                  <a:pt x="31969" y="163801"/>
                </a:lnTo>
                <a:lnTo>
                  <a:pt x="8278" y="202478"/>
                </a:lnTo>
                <a:lnTo>
                  <a:pt x="0" y="220525"/>
                </a:lnTo>
                <a:lnTo>
                  <a:pt x="691225" y="220525"/>
                </a:lnTo>
                <a:lnTo>
                  <a:pt x="659256" y="163801"/>
                </a:lnTo>
                <a:lnTo>
                  <a:pt x="631282" y="128334"/>
                </a:lnTo>
                <a:lnTo>
                  <a:pt x="599383" y="96435"/>
                </a:lnTo>
                <a:lnTo>
                  <a:pt x="563916" y="68460"/>
                </a:lnTo>
                <a:lnTo>
                  <a:pt x="525241" y="44769"/>
                </a:lnTo>
                <a:lnTo>
                  <a:pt x="483715" y="25720"/>
                </a:lnTo>
                <a:lnTo>
                  <a:pt x="439696" y="11669"/>
                </a:lnTo>
                <a:lnTo>
                  <a:pt x="393543" y="2977"/>
                </a:lnTo>
                <a:lnTo>
                  <a:pt x="345612" y="0"/>
                </a:lnTo>
                <a:close/>
              </a:path>
            </a:pathLst>
          </a:custGeom>
          <a:solidFill>
            <a:schemeClr val="tx1">
              <a:alpha val="10000"/>
            </a:schemeClr>
          </a:solidFill>
        </p:spPr>
        <p:txBody>
          <a:bodyPr wrap="square" lIns="0" tIns="0" rIns="0" bIns="0" rtlCol="0"/>
          <a:lstStyle/>
          <a:p>
            <a:endParaRPr/>
          </a:p>
        </p:txBody>
      </p:sp>
      <p:sp>
        <p:nvSpPr>
          <p:cNvPr id="17" name="object 4">
            <a:extLst>
              <a:ext uri="{FF2B5EF4-FFF2-40B4-BE49-F238E27FC236}">
                <a16:creationId xmlns:a16="http://schemas.microsoft.com/office/drawing/2014/main" id="{A74425EB-9746-42AD-4B5F-5E2FD0E4B36E}"/>
              </a:ext>
            </a:extLst>
          </p:cNvPr>
          <p:cNvSpPr/>
          <p:nvPr/>
        </p:nvSpPr>
        <p:spPr>
          <a:xfrm>
            <a:off x="7650937" y="6475241"/>
            <a:ext cx="931086" cy="382369"/>
          </a:xfrm>
          <a:custGeom>
            <a:avLst/>
            <a:gdLst/>
            <a:ahLst/>
            <a:cxnLst/>
            <a:rect l="l" t="t" r="r" b="b"/>
            <a:pathLst>
              <a:path w="1535430" h="630554">
                <a:moveTo>
                  <a:pt x="767513" y="0"/>
                </a:moveTo>
                <a:lnTo>
                  <a:pt x="717192" y="2193"/>
                </a:lnTo>
                <a:lnTo>
                  <a:pt x="667725" y="8766"/>
                </a:lnTo>
                <a:lnTo>
                  <a:pt x="619965" y="19717"/>
                </a:lnTo>
                <a:lnTo>
                  <a:pt x="574765" y="35048"/>
                </a:lnTo>
                <a:lnTo>
                  <a:pt x="532979" y="54756"/>
                </a:lnTo>
                <a:lnTo>
                  <a:pt x="495460" y="78841"/>
                </a:lnTo>
                <a:lnTo>
                  <a:pt x="454577" y="111467"/>
                </a:lnTo>
                <a:lnTo>
                  <a:pt x="414443" y="144845"/>
                </a:lnTo>
                <a:lnTo>
                  <a:pt x="375058" y="178974"/>
                </a:lnTo>
                <a:lnTo>
                  <a:pt x="336424" y="213854"/>
                </a:lnTo>
                <a:lnTo>
                  <a:pt x="298540" y="249486"/>
                </a:lnTo>
                <a:lnTo>
                  <a:pt x="261406" y="285868"/>
                </a:lnTo>
                <a:lnTo>
                  <a:pt x="225022" y="323000"/>
                </a:lnTo>
                <a:lnTo>
                  <a:pt x="189390" y="360884"/>
                </a:lnTo>
                <a:lnTo>
                  <a:pt x="154509" y="399517"/>
                </a:lnTo>
                <a:lnTo>
                  <a:pt x="120379" y="438900"/>
                </a:lnTo>
                <a:lnTo>
                  <a:pt x="87000" y="479034"/>
                </a:lnTo>
                <a:lnTo>
                  <a:pt x="54374" y="519917"/>
                </a:lnTo>
                <a:lnTo>
                  <a:pt x="30281" y="557448"/>
                </a:lnTo>
                <a:lnTo>
                  <a:pt x="10568" y="599245"/>
                </a:lnTo>
                <a:lnTo>
                  <a:pt x="0" y="630404"/>
                </a:lnTo>
                <a:lnTo>
                  <a:pt x="1535057" y="630404"/>
                </a:lnTo>
                <a:lnTo>
                  <a:pt x="1504773" y="557455"/>
                </a:lnTo>
                <a:lnTo>
                  <a:pt x="1480676" y="519927"/>
                </a:lnTo>
                <a:lnTo>
                  <a:pt x="1448046" y="479044"/>
                </a:lnTo>
                <a:lnTo>
                  <a:pt x="1414665" y="438911"/>
                </a:lnTo>
                <a:lnTo>
                  <a:pt x="1380534" y="399527"/>
                </a:lnTo>
                <a:lnTo>
                  <a:pt x="1345653" y="360894"/>
                </a:lnTo>
                <a:lnTo>
                  <a:pt x="1310022" y="323010"/>
                </a:lnTo>
                <a:lnTo>
                  <a:pt x="1273641" y="285877"/>
                </a:lnTo>
                <a:lnTo>
                  <a:pt x="1236509" y="249494"/>
                </a:lnTo>
                <a:lnTo>
                  <a:pt x="1198626" y="213862"/>
                </a:lnTo>
                <a:lnTo>
                  <a:pt x="1159993" y="178980"/>
                </a:lnTo>
                <a:lnTo>
                  <a:pt x="1120610" y="144850"/>
                </a:lnTo>
                <a:lnTo>
                  <a:pt x="1080475" y="111470"/>
                </a:lnTo>
                <a:lnTo>
                  <a:pt x="1039590" y="78841"/>
                </a:lnTo>
                <a:lnTo>
                  <a:pt x="1002064" y="54746"/>
                </a:lnTo>
                <a:lnTo>
                  <a:pt x="960272" y="35033"/>
                </a:lnTo>
                <a:lnTo>
                  <a:pt x="915068" y="19703"/>
                </a:lnTo>
                <a:lnTo>
                  <a:pt x="867305" y="8754"/>
                </a:lnTo>
                <a:lnTo>
                  <a:pt x="817835" y="2186"/>
                </a:lnTo>
                <a:lnTo>
                  <a:pt x="767513" y="0"/>
                </a:lnTo>
                <a:close/>
              </a:path>
            </a:pathLst>
          </a:custGeom>
          <a:solidFill>
            <a:schemeClr val="tx1">
              <a:alpha val="10000"/>
            </a:schemeClr>
          </a:solidFill>
        </p:spPr>
        <p:txBody>
          <a:bodyPr wrap="square" lIns="0" tIns="0" rIns="0" bIns="0" rtlCol="0"/>
          <a:lstStyle/>
          <a:p>
            <a:endParaRPr/>
          </a:p>
        </p:txBody>
      </p:sp>
      <p:sp>
        <p:nvSpPr>
          <p:cNvPr id="20" name="object 6">
            <a:extLst>
              <a:ext uri="{FF2B5EF4-FFF2-40B4-BE49-F238E27FC236}">
                <a16:creationId xmlns:a16="http://schemas.microsoft.com/office/drawing/2014/main" id="{5CCB9F60-9B25-9482-3D33-3C4C5E099B7D}"/>
              </a:ext>
            </a:extLst>
          </p:cNvPr>
          <p:cNvSpPr/>
          <p:nvPr/>
        </p:nvSpPr>
        <p:spPr>
          <a:xfrm>
            <a:off x="6095998" y="5605455"/>
            <a:ext cx="349254" cy="349254"/>
          </a:xfrm>
          <a:custGeom>
            <a:avLst/>
            <a:gdLst/>
            <a:ahLst/>
            <a:cxnLst/>
            <a:rect l="l" t="t" r="r" b="b"/>
            <a:pathLst>
              <a:path w="575945" h="575945">
                <a:moveTo>
                  <a:pt x="287708" y="0"/>
                </a:moveTo>
                <a:lnTo>
                  <a:pt x="241041" y="3765"/>
                </a:lnTo>
                <a:lnTo>
                  <a:pt x="196770" y="14667"/>
                </a:lnTo>
                <a:lnTo>
                  <a:pt x="155490" y="32113"/>
                </a:lnTo>
                <a:lnTo>
                  <a:pt x="117792" y="55510"/>
                </a:lnTo>
                <a:lnTo>
                  <a:pt x="84268" y="84267"/>
                </a:lnTo>
                <a:lnTo>
                  <a:pt x="55511" y="117789"/>
                </a:lnTo>
                <a:lnTo>
                  <a:pt x="32113" y="155486"/>
                </a:lnTo>
                <a:lnTo>
                  <a:pt x="14667" y="196765"/>
                </a:lnTo>
                <a:lnTo>
                  <a:pt x="3765" y="241033"/>
                </a:lnTo>
                <a:lnTo>
                  <a:pt x="0" y="287698"/>
                </a:lnTo>
                <a:lnTo>
                  <a:pt x="3765" y="334368"/>
                </a:lnTo>
                <a:lnTo>
                  <a:pt x="14667" y="378639"/>
                </a:lnTo>
                <a:lnTo>
                  <a:pt x="32113" y="419920"/>
                </a:lnTo>
                <a:lnTo>
                  <a:pt x="55511" y="457618"/>
                </a:lnTo>
                <a:lnTo>
                  <a:pt x="84268" y="491142"/>
                </a:lnTo>
                <a:lnTo>
                  <a:pt x="117792" y="519898"/>
                </a:lnTo>
                <a:lnTo>
                  <a:pt x="155490" y="543294"/>
                </a:lnTo>
                <a:lnTo>
                  <a:pt x="196770" y="560739"/>
                </a:lnTo>
                <a:lnTo>
                  <a:pt x="241041" y="571641"/>
                </a:lnTo>
                <a:lnTo>
                  <a:pt x="287708" y="575406"/>
                </a:lnTo>
                <a:lnTo>
                  <a:pt x="334376" y="571641"/>
                </a:lnTo>
                <a:lnTo>
                  <a:pt x="378646" y="560739"/>
                </a:lnTo>
                <a:lnTo>
                  <a:pt x="419926" y="543294"/>
                </a:lnTo>
                <a:lnTo>
                  <a:pt x="457624" y="519898"/>
                </a:lnTo>
                <a:lnTo>
                  <a:pt x="491148" y="491142"/>
                </a:lnTo>
                <a:lnTo>
                  <a:pt x="519905" y="457618"/>
                </a:lnTo>
                <a:lnTo>
                  <a:pt x="543303" y="419920"/>
                </a:lnTo>
                <a:lnTo>
                  <a:pt x="560749" y="378639"/>
                </a:lnTo>
                <a:lnTo>
                  <a:pt x="571651" y="334368"/>
                </a:lnTo>
                <a:lnTo>
                  <a:pt x="575417" y="287698"/>
                </a:lnTo>
                <a:lnTo>
                  <a:pt x="571651" y="241033"/>
                </a:lnTo>
                <a:lnTo>
                  <a:pt x="560749" y="196765"/>
                </a:lnTo>
                <a:lnTo>
                  <a:pt x="543303" y="155486"/>
                </a:lnTo>
                <a:lnTo>
                  <a:pt x="519905" y="117789"/>
                </a:lnTo>
                <a:lnTo>
                  <a:pt x="491148" y="84267"/>
                </a:lnTo>
                <a:lnTo>
                  <a:pt x="457624" y="55510"/>
                </a:lnTo>
                <a:lnTo>
                  <a:pt x="419926" y="32113"/>
                </a:lnTo>
                <a:lnTo>
                  <a:pt x="378646" y="14667"/>
                </a:lnTo>
                <a:lnTo>
                  <a:pt x="334376" y="3765"/>
                </a:lnTo>
                <a:lnTo>
                  <a:pt x="287708" y="0"/>
                </a:lnTo>
                <a:close/>
              </a:path>
            </a:pathLst>
          </a:custGeom>
          <a:solidFill>
            <a:schemeClr val="tx1">
              <a:alpha val="10000"/>
            </a:schemeClr>
          </a:solidFill>
        </p:spPr>
        <p:txBody>
          <a:bodyPr wrap="square" lIns="0" tIns="0" rIns="0" bIns="0" rtlCol="0"/>
          <a:lstStyle/>
          <a:p>
            <a:endParaRPr/>
          </a:p>
        </p:txBody>
      </p:sp>
      <p:sp>
        <p:nvSpPr>
          <p:cNvPr id="21" name="object 7">
            <a:extLst>
              <a:ext uri="{FF2B5EF4-FFF2-40B4-BE49-F238E27FC236}">
                <a16:creationId xmlns:a16="http://schemas.microsoft.com/office/drawing/2014/main" id="{7E5B524D-55AD-6909-4E1C-DCE14F85F313}"/>
              </a:ext>
            </a:extLst>
          </p:cNvPr>
          <p:cNvSpPr/>
          <p:nvPr/>
        </p:nvSpPr>
        <p:spPr>
          <a:xfrm>
            <a:off x="7636089" y="4124080"/>
            <a:ext cx="960736" cy="960736"/>
          </a:xfrm>
          <a:custGeom>
            <a:avLst/>
            <a:gdLst/>
            <a:ahLst/>
            <a:cxnLst/>
            <a:rect l="l" t="t" r="r" b="b"/>
            <a:pathLst>
              <a:path w="1584325" h="1584325">
                <a:moveTo>
                  <a:pt x="792000" y="0"/>
                </a:moveTo>
                <a:lnTo>
                  <a:pt x="741679" y="2193"/>
                </a:lnTo>
                <a:lnTo>
                  <a:pt x="692212" y="8766"/>
                </a:lnTo>
                <a:lnTo>
                  <a:pt x="644452" y="19717"/>
                </a:lnTo>
                <a:lnTo>
                  <a:pt x="599252" y="35048"/>
                </a:lnTo>
                <a:lnTo>
                  <a:pt x="557466" y="54756"/>
                </a:lnTo>
                <a:lnTo>
                  <a:pt x="519947" y="78841"/>
                </a:lnTo>
                <a:lnTo>
                  <a:pt x="479064" y="111465"/>
                </a:lnTo>
                <a:lnTo>
                  <a:pt x="438930" y="144842"/>
                </a:lnTo>
                <a:lnTo>
                  <a:pt x="399545" y="178970"/>
                </a:lnTo>
                <a:lnTo>
                  <a:pt x="360911" y="213850"/>
                </a:lnTo>
                <a:lnTo>
                  <a:pt x="323027" y="249481"/>
                </a:lnTo>
                <a:lnTo>
                  <a:pt x="285893" y="285864"/>
                </a:lnTo>
                <a:lnTo>
                  <a:pt x="249509" y="322997"/>
                </a:lnTo>
                <a:lnTo>
                  <a:pt x="213877" y="360881"/>
                </a:lnTo>
                <a:lnTo>
                  <a:pt x="178996" y="399515"/>
                </a:lnTo>
                <a:lnTo>
                  <a:pt x="144866" y="438900"/>
                </a:lnTo>
                <a:lnTo>
                  <a:pt x="111487" y="479034"/>
                </a:lnTo>
                <a:lnTo>
                  <a:pt x="78861" y="519917"/>
                </a:lnTo>
                <a:lnTo>
                  <a:pt x="54768" y="557448"/>
                </a:lnTo>
                <a:lnTo>
                  <a:pt x="35055" y="599244"/>
                </a:lnTo>
                <a:lnTo>
                  <a:pt x="19721" y="644453"/>
                </a:lnTo>
                <a:lnTo>
                  <a:pt x="8767" y="692219"/>
                </a:lnTo>
                <a:lnTo>
                  <a:pt x="2193" y="741691"/>
                </a:lnTo>
                <a:lnTo>
                  <a:pt x="0" y="792015"/>
                </a:lnTo>
                <a:lnTo>
                  <a:pt x="2188" y="842337"/>
                </a:lnTo>
                <a:lnTo>
                  <a:pt x="8757" y="891804"/>
                </a:lnTo>
                <a:lnTo>
                  <a:pt x="19709" y="939563"/>
                </a:lnTo>
                <a:lnTo>
                  <a:pt x="35043" y="984760"/>
                </a:lnTo>
                <a:lnTo>
                  <a:pt x="54760" y="1026543"/>
                </a:lnTo>
                <a:lnTo>
                  <a:pt x="78861" y="1064057"/>
                </a:lnTo>
                <a:lnTo>
                  <a:pt x="111489" y="1104943"/>
                </a:lnTo>
                <a:lnTo>
                  <a:pt x="144868" y="1145078"/>
                </a:lnTo>
                <a:lnTo>
                  <a:pt x="178997" y="1184462"/>
                </a:lnTo>
                <a:lnTo>
                  <a:pt x="213877" y="1223096"/>
                </a:lnTo>
                <a:lnTo>
                  <a:pt x="249507" y="1260979"/>
                </a:lnTo>
                <a:lnTo>
                  <a:pt x="285889" y="1298112"/>
                </a:lnTo>
                <a:lnTo>
                  <a:pt x="323021" y="1334494"/>
                </a:lnTo>
                <a:lnTo>
                  <a:pt x="360904" y="1370125"/>
                </a:lnTo>
                <a:lnTo>
                  <a:pt x="399538" y="1405006"/>
                </a:lnTo>
                <a:lnTo>
                  <a:pt x="438923" y="1439136"/>
                </a:lnTo>
                <a:lnTo>
                  <a:pt x="479060" y="1472515"/>
                </a:lnTo>
                <a:lnTo>
                  <a:pt x="519947" y="1505143"/>
                </a:lnTo>
                <a:lnTo>
                  <a:pt x="557459" y="1529231"/>
                </a:lnTo>
                <a:lnTo>
                  <a:pt x="599241" y="1548939"/>
                </a:lnTo>
                <a:lnTo>
                  <a:pt x="644438" y="1564267"/>
                </a:lnTo>
                <a:lnTo>
                  <a:pt x="692198" y="1575217"/>
                </a:lnTo>
                <a:lnTo>
                  <a:pt x="741666" y="1581787"/>
                </a:lnTo>
                <a:lnTo>
                  <a:pt x="791990" y="1583977"/>
                </a:lnTo>
                <a:lnTo>
                  <a:pt x="842315" y="1581788"/>
                </a:lnTo>
                <a:lnTo>
                  <a:pt x="891788" y="1575219"/>
                </a:lnTo>
                <a:lnTo>
                  <a:pt x="939555" y="1564270"/>
                </a:lnTo>
                <a:lnTo>
                  <a:pt x="984763" y="1548942"/>
                </a:lnTo>
                <a:lnTo>
                  <a:pt x="1026558" y="1529233"/>
                </a:lnTo>
                <a:lnTo>
                  <a:pt x="1064088" y="1505143"/>
                </a:lnTo>
                <a:lnTo>
                  <a:pt x="1104968" y="1472517"/>
                </a:lnTo>
                <a:lnTo>
                  <a:pt x="1145100" y="1439140"/>
                </a:lnTo>
                <a:lnTo>
                  <a:pt x="1184482" y="1405010"/>
                </a:lnTo>
                <a:lnTo>
                  <a:pt x="1223114" y="1370130"/>
                </a:lnTo>
                <a:lnTo>
                  <a:pt x="1260996" y="1334498"/>
                </a:lnTo>
                <a:lnTo>
                  <a:pt x="1298129" y="1298114"/>
                </a:lnTo>
                <a:lnTo>
                  <a:pt x="1334511" y="1260980"/>
                </a:lnTo>
                <a:lnTo>
                  <a:pt x="1370143" y="1223095"/>
                </a:lnTo>
                <a:lnTo>
                  <a:pt x="1405024" y="1184459"/>
                </a:lnTo>
                <a:lnTo>
                  <a:pt x="1439155" y="1145072"/>
                </a:lnTo>
                <a:lnTo>
                  <a:pt x="1472535" y="1104935"/>
                </a:lnTo>
                <a:lnTo>
                  <a:pt x="1505163" y="1064047"/>
                </a:lnTo>
                <a:lnTo>
                  <a:pt x="1529257" y="1026520"/>
                </a:lnTo>
                <a:lnTo>
                  <a:pt x="1548971" y="984729"/>
                </a:lnTo>
                <a:lnTo>
                  <a:pt x="1564305" y="939528"/>
                </a:lnTo>
                <a:lnTo>
                  <a:pt x="1575258" y="891769"/>
                </a:lnTo>
                <a:lnTo>
                  <a:pt x="1581830" y="842304"/>
                </a:lnTo>
                <a:lnTo>
                  <a:pt x="1584021" y="791987"/>
                </a:lnTo>
                <a:lnTo>
                  <a:pt x="1581831" y="741670"/>
                </a:lnTo>
                <a:lnTo>
                  <a:pt x="1575260" y="692206"/>
                </a:lnTo>
                <a:lnTo>
                  <a:pt x="1564308" y="644447"/>
                </a:lnTo>
                <a:lnTo>
                  <a:pt x="1548974" y="599245"/>
                </a:lnTo>
                <a:lnTo>
                  <a:pt x="1529259" y="557455"/>
                </a:lnTo>
                <a:lnTo>
                  <a:pt x="1505163" y="519927"/>
                </a:lnTo>
                <a:lnTo>
                  <a:pt x="1472533" y="479042"/>
                </a:lnTo>
                <a:lnTo>
                  <a:pt x="1439152" y="438907"/>
                </a:lnTo>
                <a:lnTo>
                  <a:pt x="1405021" y="399523"/>
                </a:lnTo>
                <a:lnTo>
                  <a:pt x="1370140" y="360889"/>
                </a:lnTo>
                <a:lnTo>
                  <a:pt x="1334509" y="323006"/>
                </a:lnTo>
                <a:lnTo>
                  <a:pt x="1298128" y="285873"/>
                </a:lnTo>
                <a:lnTo>
                  <a:pt x="1260996" y="249491"/>
                </a:lnTo>
                <a:lnTo>
                  <a:pt x="1223113" y="213860"/>
                </a:lnTo>
                <a:lnTo>
                  <a:pt x="1184480" y="178979"/>
                </a:lnTo>
                <a:lnTo>
                  <a:pt x="1145096" y="144849"/>
                </a:lnTo>
                <a:lnTo>
                  <a:pt x="1104962" y="111470"/>
                </a:lnTo>
                <a:lnTo>
                  <a:pt x="1064077" y="78841"/>
                </a:lnTo>
                <a:lnTo>
                  <a:pt x="1026551" y="54746"/>
                </a:lnTo>
                <a:lnTo>
                  <a:pt x="984759" y="35033"/>
                </a:lnTo>
                <a:lnTo>
                  <a:pt x="939555" y="19703"/>
                </a:lnTo>
                <a:lnTo>
                  <a:pt x="891791" y="8754"/>
                </a:lnTo>
                <a:lnTo>
                  <a:pt x="842322" y="2186"/>
                </a:lnTo>
                <a:lnTo>
                  <a:pt x="792000" y="0"/>
                </a:lnTo>
                <a:close/>
              </a:path>
            </a:pathLst>
          </a:custGeom>
          <a:solidFill>
            <a:schemeClr val="tx1">
              <a:alpha val="10000"/>
            </a:schemeClr>
          </a:solidFill>
        </p:spPr>
        <p:txBody>
          <a:bodyPr wrap="square" lIns="0" tIns="0" rIns="0" bIns="0" rtlCol="0"/>
          <a:lstStyle/>
          <a:p>
            <a:endParaRPr/>
          </a:p>
        </p:txBody>
      </p:sp>
      <p:sp>
        <p:nvSpPr>
          <p:cNvPr id="22" name="object 8">
            <a:extLst>
              <a:ext uri="{FF2B5EF4-FFF2-40B4-BE49-F238E27FC236}">
                <a16:creationId xmlns:a16="http://schemas.microsoft.com/office/drawing/2014/main" id="{4CCD1071-39F5-DD30-4065-1F64814C1C87}"/>
              </a:ext>
            </a:extLst>
          </p:cNvPr>
          <p:cNvSpPr/>
          <p:nvPr/>
        </p:nvSpPr>
        <p:spPr>
          <a:xfrm>
            <a:off x="7101087" y="5461820"/>
            <a:ext cx="636512" cy="636512"/>
          </a:xfrm>
          <a:custGeom>
            <a:avLst/>
            <a:gdLst/>
            <a:ahLst/>
            <a:cxnLst/>
            <a:rect l="l" t="t" r="r" b="b"/>
            <a:pathLst>
              <a:path w="1049654" h="1049654">
                <a:moveTo>
                  <a:pt x="537899" y="0"/>
                </a:moveTo>
                <a:lnTo>
                  <a:pt x="511251" y="0"/>
                </a:lnTo>
                <a:lnTo>
                  <a:pt x="469211" y="5137"/>
                </a:lnTo>
                <a:lnTo>
                  <a:pt x="426284" y="16082"/>
                </a:lnTo>
                <a:lnTo>
                  <a:pt x="382949" y="32355"/>
                </a:lnTo>
                <a:lnTo>
                  <a:pt x="339683" y="53479"/>
                </a:lnTo>
                <a:lnTo>
                  <a:pt x="296965" y="78974"/>
                </a:lnTo>
                <a:lnTo>
                  <a:pt x="255274" y="108365"/>
                </a:lnTo>
                <a:lnTo>
                  <a:pt x="215086" y="141171"/>
                </a:lnTo>
                <a:lnTo>
                  <a:pt x="176882" y="176916"/>
                </a:lnTo>
                <a:lnTo>
                  <a:pt x="141137" y="215120"/>
                </a:lnTo>
                <a:lnTo>
                  <a:pt x="108332" y="255306"/>
                </a:lnTo>
                <a:lnTo>
                  <a:pt x="78944" y="296997"/>
                </a:lnTo>
                <a:lnTo>
                  <a:pt x="53452" y="339713"/>
                </a:lnTo>
                <a:lnTo>
                  <a:pt x="32333" y="382976"/>
                </a:lnTo>
                <a:lnTo>
                  <a:pt x="16066" y="426309"/>
                </a:lnTo>
                <a:lnTo>
                  <a:pt x="5128" y="469234"/>
                </a:lnTo>
                <a:lnTo>
                  <a:pt x="0" y="511272"/>
                </a:lnTo>
                <a:lnTo>
                  <a:pt x="0" y="537889"/>
                </a:lnTo>
                <a:lnTo>
                  <a:pt x="5123" y="579904"/>
                </a:lnTo>
                <a:lnTo>
                  <a:pt x="16057" y="622814"/>
                </a:lnTo>
                <a:lnTo>
                  <a:pt x="32323" y="666141"/>
                </a:lnTo>
                <a:lnTo>
                  <a:pt x="53441" y="709404"/>
                </a:lnTo>
                <a:lnTo>
                  <a:pt x="78935" y="752124"/>
                </a:lnTo>
                <a:lnTo>
                  <a:pt x="108324" y="793823"/>
                </a:lnTo>
                <a:lnTo>
                  <a:pt x="141131" y="834020"/>
                </a:lnTo>
                <a:lnTo>
                  <a:pt x="176878" y="872237"/>
                </a:lnTo>
                <a:lnTo>
                  <a:pt x="215085" y="907995"/>
                </a:lnTo>
                <a:lnTo>
                  <a:pt x="255275" y="940813"/>
                </a:lnTo>
                <a:lnTo>
                  <a:pt x="296968" y="970212"/>
                </a:lnTo>
                <a:lnTo>
                  <a:pt x="339688" y="995715"/>
                </a:lnTo>
                <a:lnTo>
                  <a:pt x="382954" y="1016840"/>
                </a:lnTo>
                <a:lnTo>
                  <a:pt x="426289" y="1033109"/>
                </a:lnTo>
                <a:lnTo>
                  <a:pt x="469214" y="1044042"/>
                </a:lnTo>
                <a:lnTo>
                  <a:pt x="511251" y="1049161"/>
                </a:lnTo>
                <a:lnTo>
                  <a:pt x="537899" y="1049161"/>
                </a:lnTo>
                <a:lnTo>
                  <a:pt x="579937" y="1044028"/>
                </a:lnTo>
                <a:lnTo>
                  <a:pt x="622862" y="1033087"/>
                </a:lnTo>
                <a:lnTo>
                  <a:pt x="666196" y="1016815"/>
                </a:lnTo>
                <a:lnTo>
                  <a:pt x="709460" y="995691"/>
                </a:lnTo>
                <a:lnTo>
                  <a:pt x="752176" y="970194"/>
                </a:lnTo>
                <a:lnTo>
                  <a:pt x="793866" y="940802"/>
                </a:lnTo>
                <a:lnTo>
                  <a:pt x="834053" y="907993"/>
                </a:lnTo>
                <a:lnTo>
                  <a:pt x="872257" y="872245"/>
                </a:lnTo>
                <a:lnTo>
                  <a:pt x="908001" y="834038"/>
                </a:lnTo>
                <a:lnTo>
                  <a:pt x="940806" y="793849"/>
                </a:lnTo>
                <a:lnTo>
                  <a:pt x="970195" y="752156"/>
                </a:lnTo>
                <a:lnTo>
                  <a:pt x="995688" y="709439"/>
                </a:lnTo>
                <a:lnTo>
                  <a:pt x="1016809" y="666176"/>
                </a:lnTo>
                <a:lnTo>
                  <a:pt x="1033078" y="622844"/>
                </a:lnTo>
                <a:lnTo>
                  <a:pt x="1044018" y="579922"/>
                </a:lnTo>
                <a:lnTo>
                  <a:pt x="1049151" y="537889"/>
                </a:lnTo>
                <a:lnTo>
                  <a:pt x="1049151" y="511272"/>
                </a:lnTo>
                <a:lnTo>
                  <a:pt x="1044028" y="469212"/>
                </a:lnTo>
                <a:lnTo>
                  <a:pt x="1033093" y="426270"/>
                </a:lnTo>
                <a:lnTo>
                  <a:pt x="1016826" y="382922"/>
                </a:lnTo>
                <a:lnTo>
                  <a:pt x="995704" y="339648"/>
                </a:lnTo>
                <a:lnTo>
                  <a:pt x="970208" y="296924"/>
                </a:lnTo>
                <a:lnTo>
                  <a:pt x="940814" y="255229"/>
                </a:lnTo>
                <a:lnTo>
                  <a:pt x="908003" y="215041"/>
                </a:lnTo>
                <a:lnTo>
                  <a:pt x="872253" y="176837"/>
                </a:lnTo>
                <a:lnTo>
                  <a:pt x="834043" y="141096"/>
                </a:lnTo>
                <a:lnTo>
                  <a:pt x="793851" y="108295"/>
                </a:lnTo>
                <a:lnTo>
                  <a:pt x="752156" y="78912"/>
                </a:lnTo>
                <a:lnTo>
                  <a:pt x="709438" y="53426"/>
                </a:lnTo>
                <a:lnTo>
                  <a:pt x="666174" y="32313"/>
                </a:lnTo>
                <a:lnTo>
                  <a:pt x="622844" y="16053"/>
                </a:lnTo>
                <a:lnTo>
                  <a:pt x="579926" y="5122"/>
                </a:lnTo>
                <a:lnTo>
                  <a:pt x="537899" y="0"/>
                </a:lnTo>
                <a:close/>
              </a:path>
            </a:pathLst>
          </a:custGeom>
          <a:solidFill>
            <a:schemeClr val="tx1">
              <a:alpha val="10000"/>
            </a:schemeClr>
          </a:solidFill>
        </p:spPr>
        <p:txBody>
          <a:bodyPr wrap="square" lIns="0" tIns="0" rIns="0" bIns="0" rtlCol="0"/>
          <a:lstStyle/>
          <a:p>
            <a:endParaRPr/>
          </a:p>
        </p:txBody>
      </p:sp>
      <p:sp>
        <p:nvSpPr>
          <p:cNvPr id="30" name="object 15">
            <a:extLst>
              <a:ext uri="{FF2B5EF4-FFF2-40B4-BE49-F238E27FC236}">
                <a16:creationId xmlns:a16="http://schemas.microsoft.com/office/drawing/2014/main" id="{A0A2A58A-2133-BC65-81A8-6256A26231F0}"/>
              </a:ext>
            </a:extLst>
          </p:cNvPr>
          <p:cNvSpPr/>
          <p:nvPr/>
        </p:nvSpPr>
        <p:spPr>
          <a:xfrm>
            <a:off x="10191820" y="77719"/>
            <a:ext cx="2000025" cy="2000025"/>
          </a:xfrm>
          <a:custGeom>
            <a:avLst/>
            <a:gdLst/>
            <a:ahLst/>
            <a:cxnLst/>
            <a:rect l="l" t="t" r="r" b="b"/>
            <a:pathLst>
              <a:path w="3298190" h="3298190">
                <a:moveTo>
                  <a:pt x="1648860" y="0"/>
                </a:moveTo>
                <a:lnTo>
                  <a:pt x="0" y="1648871"/>
                </a:lnTo>
                <a:lnTo>
                  <a:pt x="1648860" y="3297742"/>
                </a:lnTo>
                <a:lnTo>
                  <a:pt x="3297732" y="1648871"/>
                </a:lnTo>
                <a:lnTo>
                  <a:pt x="1648860" y="0"/>
                </a:lnTo>
                <a:close/>
              </a:path>
            </a:pathLst>
          </a:custGeom>
          <a:solidFill>
            <a:schemeClr val="tx1">
              <a:alpha val="10000"/>
            </a:schemeClr>
          </a:solidFill>
        </p:spPr>
        <p:txBody>
          <a:bodyPr wrap="square" lIns="0" tIns="0" rIns="0" bIns="0" rtlCol="0"/>
          <a:lstStyle/>
          <a:p>
            <a:endParaRPr/>
          </a:p>
        </p:txBody>
      </p:sp>
      <p:sp>
        <p:nvSpPr>
          <p:cNvPr id="31" name="object 16">
            <a:extLst>
              <a:ext uri="{FF2B5EF4-FFF2-40B4-BE49-F238E27FC236}">
                <a16:creationId xmlns:a16="http://schemas.microsoft.com/office/drawing/2014/main" id="{62F8B285-DFE5-24B0-868F-36CD2F210DAD}"/>
              </a:ext>
            </a:extLst>
          </p:cNvPr>
          <p:cNvSpPr/>
          <p:nvPr/>
        </p:nvSpPr>
        <p:spPr>
          <a:xfrm>
            <a:off x="6674557" y="0"/>
            <a:ext cx="419335" cy="134002"/>
          </a:xfrm>
          <a:custGeom>
            <a:avLst/>
            <a:gdLst/>
            <a:ahLst/>
            <a:cxnLst/>
            <a:rect l="l" t="t" r="r" b="b"/>
            <a:pathLst>
              <a:path w="691515" h="220979">
                <a:moveTo>
                  <a:pt x="691233" y="0"/>
                </a:moveTo>
                <a:lnTo>
                  <a:pt x="0" y="0"/>
                </a:lnTo>
                <a:lnTo>
                  <a:pt x="8278" y="18046"/>
                </a:lnTo>
                <a:lnTo>
                  <a:pt x="31969" y="56721"/>
                </a:lnTo>
                <a:lnTo>
                  <a:pt x="59943" y="92187"/>
                </a:lnTo>
                <a:lnTo>
                  <a:pt x="91842" y="124086"/>
                </a:lnTo>
                <a:lnTo>
                  <a:pt x="127308" y="152060"/>
                </a:lnTo>
                <a:lnTo>
                  <a:pt x="165983" y="175751"/>
                </a:lnTo>
                <a:lnTo>
                  <a:pt x="207509" y="194801"/>
                </a:lnTo>
                <a:lnTo>
                  <a:pt x="251528" y="208851"/>
                </a:lnTo>
                <a:lnTo>
                  <a:pt x="297682" y="217543"/>
                </a:lnTo>
                <a:lnTo>
                  <a:pt x="345612" y="220521"/>
                </a:lnTo>
                <a:lnTo>
                  <a:pt x="393543" y="217543"/>
                </a:lnTo>
                <a:lnTo>
                  <a:pt x="439697" y="208851"/>
                </a:lnTo>
                <a:lnTo>
                  <a:pt x="483716" y="194801"/>
                </a:lnTo>
                <a:lnTo>
                  <a:pt x="525243" y="175751"/>
                </a:lnTo>
                <a:lnTo>
                  <a:pt x="563920" y="152060"/>
                </a:lnTo>
                <a:lnTo>
                  <a:pt x="599387" y="124086"/>
                </a:lnTo>
                <a:lnTo>
                  <a:pt x="631287" y="92187"/>
                </a:lnTo>
                <a:lnTo>
                  <a:pt x="659263" y="56721"/>
                </a:lnTo>
                <a:lnTo>
                  <a:pt x="682954" y="18046"/>
                </a:lnTo>
                <a:lnTo>
                  <a:pt x="691233" y="0"/>
                </a:lnTo>
                <a:close/>
              </a:path>
            </a:pathLst>
          </a:custGeom>
          <a:solidFill>
            <a:schemeClr val="tx1">
              <a:alpha val="10000"/>
            </a:schemeClr>
          </a:solidFill>
        </p:spPr>
        <p:txBody>
          <a:bodyPr wrap="square" lIns="0" tIns="0" rIns="0" bIns="0" rtlCol="0"/>
          <a:lstStyle/>
          <a:p>
            <a:endParaRPr/>
          </a:p>
        </p:txBody>
      </p:sp>
      <p:sp>
        <p:nvSpPr>
          <p:cNvPr id="33" name="object 18">
            <a:extLst>
              <a:ext uri="{FF2B5EF4-FFF2-40B4-BE49-F238E27FC236}">
                <a16:creationId xmlns:a16="http://schemas.microsoft.com/office/drawing/2014/main" id="{18F2D35F-7E10-A531-9A39-50DC5BD7C078}"/>
              </a:ext>
            </a:extLst>
          </p:cNvPr>
          <p:cNvSpPr/>
          <p:nvPr/>
        </p:nvSpPr>
        <p:spPr>
          <a:xfrm>
            <a:off x="9164606" y="0"/>
            <a:ext cx="1403945" cy="651144"/>
          </a:xfrm>
          <a:custGeom>
            <a:avLst/>
            <a:gdLst/>
            <a:ahLst/>
            <a:cxnLst/>
            <a:rect l="l" t="t" r="r" b="b"/>
            <a:pathLst>
              <a:path w="2315209" h="1073785">
                <a:moveTo>
                  <a:pt x="2315024" y="0"/>
                </a:moveTo>
                <a:lnTo>
                  <a:pt x="0" y="0"/>
                </a:lnTo>
                <a:lnTo>
                  <a:pt x="1016045" y="1016035"/>
                </a:lnTo>
                <a:lnTo>
                  <a:pt x="1052220" y="1044737"/>
                </a:lnTo>
                <a:lnTo>
                  <a:pt x="1092640" y="1063872"/>
                </a:lnTo>
                <a:lnTo>
                  <a:pt x="1135608" y="1073439"/>
                </a:lnTo>
                <a:lnTo>
                  <a:pt x="1179426" y="1073439"/>
                </a:lnTo>
                <a:lnTo>
                  <a:pt x="1222394" y="1063872"/>
                </a:lnTo>
                <a:lnTo>
                  <a:pt x="1262814" y="1044737"/>
                </a:lnTo>
                <a:lnTo>
                  <a:pt x="1298989" y="1016035"/>
                </a:lnTo>
                <a:lnTo>
                  <a:pt x="2315024" y="0"/>
                </a:lnTo>
                <a:close/>
              </a:path>
            </a:pathLst>
          </a:custGeom>
          <a:solidFill>
            <a:schemeClr val="tx1">
              <a:alpha val="10000"/>
            </a:schemeClr>
          </a:solidFill>
        </p:spPr>
        <p:txBody>
          <a:bodyPr wrap="square" lIns="0" tIns="0" rIns="0" bIns="0" rtlCol="0"/>
          <a:lstStyle/>
          <a:p>
            <a:endParaRPr/>
          </a:p>
        </p:txBody>
      </p:sp>
      <p:sp>
        <p:nvSpPr>
          <p:cNvPr id="34" name="object 19">
            <a:extLst>
              <a:ext uri="{FF2B5EF4-FFF2-40B4-BE49-F238E27FC236}">
                <a16:creationId xmlns:a16="http://schemas.microsoft.com/office/drawing/2014/main" id="{67B197DF-0B28-FBCC-4012-446CD1E26DCC}"/>
              </a:ext>
            </a:extLst>
          </p:cNvPr>
          <p:cNvSpPr/>
          <p:nvPr/>
        </p:nvSpPr>
        <p:spPr>
          <a:xfrm>
            <a:off x="7650921" y="0"/>
            <a:ext cx="931086" cy="382369"/>
          </a:xfrm>
          <a:custGeom>
            <a:avLst/>
            <a:gdLst/>
            <a:ahLst/>
            <a:cxnLst/>
            <a:rect l="l" t="t" r="r" b="b"/>
            <a:pathLst>
              <a:path w="1535430" h="630555">
                <a:moveTo>
                  <a:pt x="1535079" y="0"/>
                </a:moveTo>
                <a:lnTo>
                  <a:pt x="0" y="0"/>
                </a:lnTo>
                <a:lnTo>
                  <a:pt x="10581" y="31189"/>
                </a:lnTo>
                <a:lnTo>
                  <a:pt x="30298" y="72970"/>
                </a:lnTo>
                <a:lnTo>
                  <a:pt x="54399" y="110482"/>
                </a:lnTo>
                <a:lnTo>
                  <a:pt x="87027" y="151367"/>
                </a:lnTo>
                <a:lnTo>
                  <a:pt x="120406" y="191502"/>
                </a:lnTo>
                <a:lnTo>
                  <a:pt x="154535" y="230887"/>
                </a:lnTo>
                <a:lnTo>
                  <a:pt x="189415" y="269520"/>
                </a:lnTo>
                <a:lnTo>
                  <a:pt x="225045" y="307404"/>
                </a:lnTo>
                <a:lnTo>
                  <a:pt x="261427" y="344536"/>
                </a:lnTo>
                <a:lnTo>
                  <a:pt x="298559" y="380918"/>
                </a:lnTo>
                <a:lnTo>
                  <a:pt x="336442" y="416550"/>
                </a:lnTo>
                <a:lnTo>
                  <a:pt x="375076" y="451431"/>
                </a:lnTo>
                <a:lnTo>
                  <a:pt x="414461" y="485561"/>
                </a:lnTo>
                <a:lnTo>
                  <a:pt x="454598" y="518940"/>
                </a:lnTo>
                <a:lnTo>
                  <a:pt x="495485" y="551568"/>
                </a:lnTo>
                <a:lnTo>
                  <a:pt x="532998" y="575657"/>
                </a:lnTo>
                <a:lnTo>
                  <a:pt x="574780" y="595367"/>
                </a:lnTo>
                <a:lnTo>
                  <a:pt x="619978" y="610696"/>
                </a:lnTo>
                <a:lnTo>
                  <a:pt x="667739" y="621646"/>
                </a:lnTo>
                <a:lnTo>
                  <a:pt x="717208" y="628216"/>
                </a:lnTo>
                <a:lnTo>
                  <a:pt x="767532" y="630406"/>
                </a:lnTo>
                <a:lnTo>
                  <a:pt x="817857" y="628216"/>
                </a:lnTo>
                <a:lnTo>
                  <a:pt x="867330" y="621646"/>
                </a:lnTo>
                <a:lnTo>
                  <a:pt x="915097" y="610696"/>
                </a:lnTo>
                <a:lnTo>
                  <a:pt x="960305" y="595367"/>
                </a:lnTo>
                <a:lnTo>
                  <a:pt x="1002099" y="575657"/>
                </a:lnTo>
                <a:lnTo>
                  <a:pt x="1039626" y="551568"/>
                </a:lnTo>
                <a:lnTo>
                  <a:pt x="1080507" y="518942"/>
                </a:lnTo>
                <a:lnTo>
                  <a:pt x="1120638" y="485564"/>
                </a:lnTo>
                <a:lnTo>
                  <a:pt x="1160021" y="451435"/>
                </a:lnTo>
                <a:lnTo>
                  <a:pt x="1198654" y="416554"/>
                </a:lnTo>
                <a:lnTo>
                  <a:pt x="1236538" y="380922"/>
                </a:lnTo>
                <a:lnTo>
                  <a:pt x="1273671" y="344539"/>
                </a:lnTo>
                <a:lnTo>
                  <a:pt x="1310054" y="307405"/>
                </a:lnTo>
                <a:lnTo>
                  <a:pt x="1345686" y="269520"/>
                </a:lnTo>
                <a:lnTo>
                  <a:pt x="1380567" y="230884"/>
                </a:lnTo>
                <a:lnTo>
                  <a:pt x="1414697" y="191497"/>
                </a:lnTo>
                <a:lnTo>
                  <a:pt x="1448075" y="151359"/>
                </a:lnTo>
                <a:lnTo>
                  <a:pt x="1480701" y="110472"/>
                </a:lnTo>
                <a:lnTo>
                  <a:pt x="1504796" y="72946"/>
                </a:lnTo>
                <a:lnTo>
                  <a:pt x="1524509" y="31157"/>
                </a:lnTo>
                <a:lnTo>
                  <a:pt x="1535079" y="0"/>
                </a:lnTo>
                <a:close/>
              </a:path>
            </a:pathLst>
          </a:custGeom>
          <a:solidFill>
            <a:schemeClr val="tx1">
              <a:alpha val="10000"/>
            </a:schemeClr>
          </a:solidFill>
        </p:spPr>
        <p:txBody>
          <a:bodyPr wrap="square" lIns="0" tIns="0" rIns="0" bIns="0" rtlCol="0"/>
          <a:lstStyle/>
          <a:p>
            <a:endParaRPr/>
          </a:p>
        </p:txBody>
      </p:sp>
      <p:sp>
        <p:nvSpPr>
          <p:cNvPr id="35" name="object 20">
            <a:extLst>
              <a:ext uri="{FF2B5EF4-FFF2-40B4-BE49-F238E27FC236}">
                <a16:creationId xmlns:a16="http://schemas.microsoft.com/office/drawing/2014/main" id="{6331B3D9-E3DB-3B2A-014B-F0FB7CAC2FE1}"/>
              </a:ext>
            </a:extLst>
          </p:cNvPr>
          <p:cNvSpPr/>
          <p:nvPr/>
        </p:nvSpPr>
        <p:spPr>
          <a:xfrm>
            <a:off x="8250510" y="463670"/>
            <a:ext cx="1227970" cy="1227970"/>
          </a:xfrm>
          <a:custGeom>
            <a:avLst/>
            <a:gdLst/>
            <a:ahLst/>
            <a:cxnLst/>
            <a:rect l="l" t="t" r="r" b="b"/>
            <a:pathLst>
              <a:path w="2025015" h="2025014">
                <a:moveTo>
                  <a:pt x="1036591" y="0"/>
                </a:moveTo>
                <a:lnTo>
                  <a:pt x="988152" y="1"/>
                </a:lnTo>
                <a:lnTo>
                  <a:pt x="941715" y="10644"/>
                </a:lnTo>
                <a:lnTo>
                  <a:pt x="901295" y="31930"/>
                </a:lnTo>
                <a:lnTo>
                  <a:pt x="859911" y="63124"/>
                </a:lnTo>
                <a:lnTo>
                  <a:pt x="818986" y="94745"/>
                </a:lnTo>
                <a:lnTo>
                  <a:pt x="778518" y="126795"/>
                </a:lnTo>
                <a:lnTo>
                  <a:pt x="738505" y="159276"/>
                </a:lnTo>
                <a:lnTo>
                  <a:pt x="698948" y="192187"/>
                </a:lnTo>
                <a:lnTo>
                  <a:pt x="659843" y="225532"/>
                </a:lnTo>
                <a:lnTo>
                  <a:pt x="621190" y="259312"/>
                </a:lnTo>
                <a:lnTo>
                  <a:pt x="582988" y="293526"/>
                </a:lnTo>
                <a:lnTo>
                  <a:pt x="545234" y="328178"/>
                </a:lnTo>
                <a:lnTo>
                  <a:pt x="507928" y="363269"/>
                </a:lnTo>
                <a:lnTo>
                  <a:pt x="471069" y="398799"/>
                </a:lnTo>
                <a:lnTo>
                  <a:pt x="434654" y="434771"/>
                </a:lnTo>
                <a:lnTo>
                  <a:pt x="398682" y="471185"/>
                </a:lnTo>
                <a:lnTo>
                  <a:pt x="363153" y="508043"/>
                </a:lnTo>
                <a:lnTo>
                  <a:pt x="328064" y="545347"/>
                </a:lnTo>
                <a:lnTo>
                  <a:pt x="293415" y="583097"/>
                </a:lnTo>
                <a:lnTo>
                  <a:pt x="259203" y="621295"/>
                </a:lnTo>
                <a:lnTo>
                  <a:pt x="225428" y="659943"/>
                </a:lnTo>
                <a:lnTo>
                  <a:pt x="192088" y="699042"/>
                </a:lnTo>
                <a:lnTo>
                  <a:pt x="159182" y="738593"/>
                </a:lnTo>
                <a:lnTo>
                  <a:pt x="126708" y="778598"/>
                </a:lnTo>
                <a:lnTo>
                  <a:pt x="94665" y="819058"/>
                </a:lnTo>
                <a:lnTo>
                  <a:pt x="63051" y="859974"/>
                </a:lnTo>
                <a:lnTo>
                  <a:pt x="31866" y="901348"/>
                </a:lnTo>
                <a:lnTo>
                  <a:pt x="10625" y="941743"/>
                </a:lnTo>
                <a:lnTo>
                  <a:pt x="3" y="988168"/>
                </a:lnTo>
                <a:lnTo>
                  <a:pt x="0" y="1036608"/>
                </a:lnTo>
                <a:lnTo>
                  <a:pt x="10617" y="1083053"/>
                </a:lnTo>
                <a:lnTo>
                  <a:pt x="31856" y="1123488"/>
                </a:lnTo>
                <a:lnTo>
                  <a:pt x="63062" y="1164868"/>
                </a:lnTo>
                <a:lnTo>
                  <a:pt x="94693" y="1205788"/>
                </a:lnTo>
                <a:lnTo>
                  <a:pt x="126751" y="1246251"/>
                </a:lnTo>
                <a:lnTo>
                  <a:pt x="159237" y="1286257"/>
                </a:lnTo>
                <a:lnTo>
                  <a:pt x="192154" y="1325808"/>
                </a:lnTo>
                <a:lnTo>
                  <a:pt x="225502" y="1364907"/>
                </a:lnTo>
                <a:lnTo>
                  <a:pt x="259282" y="1403553"/>
                </a:lnTo>
                <a:lnTo>
                  <a:pt x="293498" y="1441749"/>
                </a:lnTo>
                <a:lnTo>
                  <a:pt x="328149" y="1479497"/>
                </a:lnTo>
                <a:lnTo>
                  <a:pt x="363238" y="1516798"/>
                </a:lnTo>
                <a:lnTo>
                  <a:pt x="398766" y="1553653"/>
                </a:lnTo>
                <a:lnTo>
                  <a:pt x="434735" y="1590064"/>
                </a:lnTo>
                <a:lnTo>
                  <a:pt x="471146" y="1626033"/>
                </a:lnTo>
                <a:lnTo>
                  <a:pt x="508001" y="1661561"/>
                </a:lnTo>
                <a:lnTo>
                  <a:pt x="545301" y="1696649"/>
                </a:lnTo>
                <a:lnTo>
                  <a:pt x="583048" y="1731300"/>
                </a:lnTo>
                <a:lnTo>
                  <a:pt x="621243" y="1765514"/>
                </a:lnTo>
                <a:lnTo>
                  <a:pt x="659889" y="1799293"/>
                </a:lnTo>
                <a:lnTo>
                  <a:pt x="698985" y="1832640"/>
                </a:lnTo>
                <a:lnTo>
                  <a:pt x="738535" y="1865555"/>
                </a:lnTo>
                <a:lnTo>
                  <a:pt x="778539" y="1898039"/>
                </a:lnTo>
                <a:lnTo>
                  <a:pt x="819000" y="1930095"/>
                </a:lnTo>
                <a:lnTo>
                  <a:pt x="859918" y="1961724"/>
                </a:lnTo>
                <a:lnTo>
                  <a:pt x="901295" y="1992927"/>
                </a:lnTo>
                <a:lnTo>
                  <a:pt x="941719" y="2014171"/>
                </a:lnTo>
                <a:lnTo>
                  <a:pt x="988133" y="2024806"/>
                </a:lnTo>
                <a:lnTo>
                  <a:pt x="1036546" y="2024816"/>
                </a:lnTo>
                <a:lnTo>
                  <a:pt x="1082970" y="2014188"/>
                </a:lnTo>
                <a:lnTo>
                  <a:pt x="1123414" y="1992907"/>
                </a:lnTo>
                <a:lnTo>
                  <a:pt x="1164799" y="1961709"/>
                </a:lnTo>
                <a:lnTo>
                  <a:pt x="1205725" y="1930085"/>
                </a:lnTo>
                <a:lnTo>
                  <a:pt x="1246193" y="1898032"/>
                </a:lnTo>
                <a:lnTo>
                  <a:pt x="1286205" y="1865550"/>
                </a:lnTo>
                <a:lnTo>
                  <a:pt x="1325762" y="1832637"/>
                </a:lnTo>
                <a:lnTo>
                  <a:pt x="1364865" y="1799292"/>
                </a:lnTo>
                <a:lnTo>
                  <a:pt x="1403516" y="1765512"/>
                </a:lnTo>
                <a:lnTo>
                  <a:pt x="1441717" y="1731298"/>
                </a:lnTo>
                <a:lnTo>
                  <a:pt x="1479469" y="1696646"/>
                </a:lnTo>
                <a:lnTo>
                  <a:pt x="1516773" y="1661556"/>
                </a:lnTo>
                <a:lnTo>
                  <a:pt x="1553631" y="1626027"/>
                </a:lnTo>
                <a:lnTo>
                  <a:pt x="1590044" y="1590056"/>
                </a:lnTo>
                <a:lnTo>
                  <a:pt x="1626014" y="1553643"/>
                </a:lnTo>
                <a:lnTo>
                  <a:pt x="1661542" y="1516786"/>
                </a:lnTo>
                <a:lnTo>
                  <a:pt x="1696630" y="1479483"/>
                </a:lnTo>
                <a:lnTo>
                  <a:pt x="1731279" y="1441734"/>
                </a:lnTo>
                <a:lnTo>
                  <a:pt x="1765490" y="1403536"/>
                </a:lnTo>
                <a:lnTo>
                  <a:pt x="1799265" y="1364889"/>
                </a:lnTo>
                <a:lnTo>
                  <a:pt x="1832606" y="1325790"/>
                </a:lnTo>
                <a:lnTo>
                  <a:pt x="1865514" y="1286238"/>
                </a:lnTo>
                <a:lnTo>
                  <a:pt x="1897990" y="1246233"/>
                </a:lnTo>
                <a:lnTo>
                  <a:pt x="1930036" y="1205772"/>
                </a:lnTo>
                <a:lnTo>
                  <a:pt x="1961653" y="1164854"/>
                </a:lnTo>
                <a:lnTo>
                  <a:pt x="1992843" y="1123478"/>
                </a:lnTo>
                <a:lnTo>
                  <a:pt x="2014148" y="1083065"/>
                </a:lnTo>
                <a:lnTo>
                  <a:pt x="2024791" y="1036638"/>
                </a:lnTo>
                <a:lnTo>
                  <a:pt x="2024784" y="988203"/>
                </a:lnTo>
                <a:lnTo>
                  <a:pt x="2014135" y="941770"/>
                </a:lnTo>
                <a:lnTo>
                  <a:pt x="1992854" y="901348"/>
                </a:lnTo>
                <a:lnTo>
                  <a:pt x="1961659" y="859962"/>
                </a:lnTo>
                <a:lnTo>
                  <a:pt x="1930037" y="819035"/>
                </a:lnTo>
                <a:lnTo>
                  <a:pt x="1897988" y="778567"/>
                </a:lnTo>
                <a:lnTo>
                  <a:pt x="1865508" y="738555"/>
                </a:lnTo>
                <a:lnTo>
                  <a:pt x="1832598" y="698999"/>
                </a:lnTo>
                <a:lnTo>
                  <a:pt x="1799255" y="659896"/>
                </a:lnTo>
                <a:lnTo>
                  <a:pt x="1765478" y="621245"/>
                </a:lnTo>
                <a:lnTo>
                  <a:pt x="1731266" y="583045"/>
                </a:lnTo>
                <a:lnTo>
                  <a:pt x="1696616" y="545294"/>
                </a:lnTo>
                <a:lnTo>
                  <a:pt x="1661528" y="507991"/>
                </a:lnTo>
                <a:lnTo>
                  <a:pt x="1626000" y="471134"/>
                </a:lnTo>
                <a:lnTo>
                  <a:pt x="1590031" y="434722"/>
                </a:lnTo>
                <a:lnTo>
                  <a:pt x="1553618" y="398753"/>
                </a:lnTo>
                <a:lnTo>
                  <a:pt x="1516762" y="363226"/>
                </a:lnTo>
                <a:lnTo>
                  <a:pt x="1479459" y="328139"/>
                </a:lnTo>
                <a:lnTo>
                  <a:pt x="1441709" y="293491"/>
                </a:lnTo>
                <a:lnTo>
                  <a:pt x="1403510" y="259280"/>
                </a:lnTo>
                <a:lnTo>
                  <a:pt x="1364861" y="225504"/>
                </a:lnTo>
                <a:lnTo>
                  <a:pt x="1325760" y="192163"/>
                </a:lnTo>
                <a:lnTo>
                  <a:pt x="1286205" y="159255"/>
                </a:lnTo>
                <a:lnTo>
                  <a:pt x="1246196" y="126778"/>
                </a:lnTo>
                <a:lnTo>
                  <a:pt x="1205730" y="94730"/>
                </a:lnTo>
                <a:lnTo>
                  <a:pt x="1164807" y="63111"/>
                </a:lnTo>
                <a:lnTo>
                  <a:pt x="1123425" y="31919"/>
                </a:lnTo>
                <a:lnTo>
                  <a:pt x="1083020" y="10639"/>
                </a:lnTo>
                <a:lnTo>
                  <a:pt x="1036591" y="0"/>
                </a:lnTo>
                <a:close/>
              </a:path>
            </a:pathLst>
          </a:custGeom>
          <a:solidFill>
            <a:schemeClr val="tx1">
              <a:alpha val="10000"/>
            </a:schemeClr>
          </a:solidFill>
        </p:spPr>
        <p:txBody>
          <a:bodyPr wrap="square" lIns="0" tIns="0" rIns="0" bIns="0" rtlCol="0"/>
          <a:lstStyle/>
          <a:p>
            <a:endParaRPr/>
          </a:p>
        </p:txBody>
      </p:sp>
      <p:sp>
        <p:nvSpPr>
          <p:cNvPr id="2" name="object 24">
            <a:extLst>
              <a:ext uri="{FF2B5EF4-FFF2-40B4-BE49-F238E27FC236}">
                <a16:creationId xmlns:a16="http://schemas.microsoft.com/office/drawing/2014/main" id="{0E87B621-AF4F-304A-8C7B-E27EE98DCB8B}"/>
              </a:ext>
            </a:extLst>
          </p:cNvPr>
          <p:cNvSpPr/>
          <p:nvPr/>
        </p:nvSpPr>
        <p:spPr>
          <a:xfrm>
            <a:off x="326639" y="6002449"/>
            <a:ext cx="11553092" cy="0"/>
          </a:xfrm>
          <a:custGeom>
            <a:avLst/>
            <a:gdLst/>
            <a:ahLst/>
            <a:cxnLst/>
            <a:rect l="l" t="t" r="r" b="b"/>
            <a:pathLst>
              <a:path w="19051905">
                <a:moveTo>
                  <a:pt x="0" y="0"/>
                </a:moveTo>
                <a:lnTo>
                  <a:pt x="19051587" y="0"/>
                </a:lnTo>
              </a:path>
            </a:pathLst>
          </a:custGeom>
          <a:ln w="10470">
            <a:solidFill>
              <a:srgbClr val="FFFFFF"/>
            </a:solidFill>
          </a:ln>
        </p:spPr>
        <p:txBody>
          <a:bodyPr wrap="square" lIns="0" tIns="0" rIns="0" bIns="0" rtlCol="0"/>
          <a:lstStyle/>
          <a:p>
            <a:pPr marL="0" marR="0" lvl="0" indent="0" defTabSz="554492" eaLnBrk="1" fontAlgn="auto" latinLnBrk="0" hangingPunct="1">
              <a:lnSpc>
                <a:spcPct val="100000"/>
              </a:lnSpc>
              <a:spcBef>
                <a:spcPts val="0"/>
              </a:spcBef>
              <a:spcAft>
                <a:spcPts val="0"/>
              </a:spcAft>
              <a:buClrTx/>
              <a:buSzTx/>
              <a:buFontTx/>
              <a:buNone/>
              <a:tabLst/>
              <a:defRPr/>
            </a:pPr>
            <a:endParaRPr kumimoji="0" sz="1092" b="0" i="0" u="none" strike="noStrike" kern="0" cap="none" spc="0" normalizeH="0" baseline="0" noProof="0">
              <a:ln>
                <a:noFill/>
              </a:ln>
              <a:solidFill>
                <a:sysClr val="windowText" lastClr="000000"/>
              </a:solidFill>
              <a:effectLst/>
              <a:uLnTx/>
              <a:uFillTx/>
            </a:endParaRPr>
          </a:p>
        </p:txBody>
      </p:sp>
      <p:grpSp>
        <p:nvGrpSpPr>
          <p:cNvPr id="14" name="Group 13">
            <a:extLst>
              <a:ext uri="{FF2B5EF4-FFF2-40B4-BE49-F238E27FC236}">
                <a16:creationId xmlns:a16="http://schemas.microsoft.com/office/drawing/2014/main" id="{F45BD074-D8BC-2645-FA2C-9C313D630829}"/>
              </a:ext>
            </a:extLst>
          </p:cNvPr>
          <p:cNvGrpSpPr/>
          <p:nvPr/>
        </p:nvGrpSpPr>
        <p:grpSpPr>
          <a:xfrm>
            <a:off x="8148769" y="658733"/>
            <a:ext cx="3730962" cy="947954"/>
            <a:chOff x="14130531" y="1052512"/>
            <a:chExt cx="4945991" cy="1256665"/>
          </a:xfrm>
        </p:grpSpPr>
        <p:grpSp>
          <p:nvGrpSpPr>
            <p:cNvPr id="23" name="object 32">
              <a:extLst>
                <a:ext uri="{FF2B5EF4-FFF2-40B4-BE49-F238E27FC236}">
                  <a16:creationId xmlns:a16="http://schemas.microsoft.com/office/drawing/2014/main" id="{8488E524-F330-C32A-5FD3-0734E5F98D89}"/>
                </a:ext>
              </a:extLst>
            </p:cNvPr>
            <p:cNvGrpSpPr/>
            <p:nvPr/>
          </p:nvGrpSpPr>
          <p:grpSpPr>
            <a:xfrm>
              <a:off x="14458520" y="1052512"/>
              <a:ext cx="1661160" cy="1256665"/>
              <a:chOff x="14458520" y="1052512"/>
              <a:chExt cx="1661160" cy="1256665"/>
            </a:xfrm>
          </p:grpSpPr>
          <p:sp>
            <p:nvSpPr>
              <p:cNvPr id="46" name="object 33">
                <a:extLst>
                  <a:ext uri="{FF2B5EF4-FFF2-40B4-BE49-F238E27FC236}">
                    <a16:creationId xmlns:a16="http://schemas.microsoft.com/office/drawing/2014/main" id="{28067085-6DF4-89A6-599D-0A1382E12C53}"/>
                  </a:ext>
                </a:extLst>
              </p:cNvPr>
              <p:cNvSpPr/>
              <p:nvPr/>
            </p:nvSpPr>
            <p:spPr>
              <a:xfrm>
                <a:off x="14633093" y="1052518"/>
                <a:ext cx="1487170" cy="1256665"/>
              </a:xfrm>
              <a:custGeom>
                <a:avLst/>
                <a:gdLst/>
                <a:ahLst/>
                <a:cxnLst/>
                <a:rect l="l" t="t" r="r" b="b"/>
                <a:pathLst>
                  <a:path w="1487169" h="1256664">
                    <a:moveTo>
                      <a:pt x="313461" y="1011872"/>
                    </a:moveTo>
                    <a:lnTo>
                      <a:pt x="297853" y="958037"/>
                    </a:lnTo>
                    <a:lnTo>
                      <a:pt x="256882" y="911720"/>
                    </a:lnTo>
                    <a:lnTo>
                      <a:pt x="210566" y="870750"/>
                    </a:lnTo>
                    <a:lnTo>
                      <a:pt x="156730" y="855154"/>
                    </a:lnTo>
                    <a:lnTo>
                      <a:pt x="127533" y="859053"/>
                    </a:lnTo>
                    <a:lnTo>
                      <a:pt x="79070" y="890562"/>
                    </a:lnTo>
                    <a:lnTo>
                      <a:pt x="35420" y="934212"/>
                    </a:lnTo>
                    <a:lnTo>
                      <a:pt x="3911" y="982675"/>
                    </a:lnTo>
                    <a:lnTo>
                      <a:pt x="0" y="1011872"/>
                    </a:lnTo>
                    <a:lnTo>
                      <a:pt x="3898" y="1041069"/>
                    </a:lnTo>
                    <a:lnTo>
                      <a:pt x="35420" y="1089533"/>
                    </a:lnTo>
                    <a:lnTo>
                      <a:pt x="79070" y="1133182"/>
                    </a:lnTo>
                    <a:lnTo>
                      <a:pt x="127533" y="1164704"/>
                    </a:lnTo>
                    <a:lnTo>
                      <a:pt x="156730" y="1168603"/>
                    </a:lnTo>
                    <a:lnTo>
                      <a:pt x="185928" y="1164704"/>
                    </a:lnTo>
                    <a:lnTo>
                      <a:pt x="234391" y="1133182"/>
                    </a:lnTo>
                    <a:lnTo>
                      <a:pt x="278041" y="1089533"/>
                    </a:lnTo>
                    <a:lnTo>
                      <a:pt x="309562" y="1041069"/>
                    </a:lnTo>
                    <a:lnTo>
                      <a:pt x="313461" y="1011872"/>
                    </a:lnTo>
                    <a:close/>
                  </a:path>
                  <a:path w="1487169" h="1256664">
                    <a:moveTo>
                      <a:pt x="313461" y="244627"/>
                    </a:moveTo>
                    <a:lnTo>
                      <a:pt x="297853" y="190792"/>
                    </a:lnTo>
                    <a:lnTo>
                      <a:pt x="256882" y="144475"/>
                    </a:lnTo>
                    <a:lnTo>
                      <a:pt x="210566" y="103505"/>
                    </a:lnTo>
                    <a:lnTo>
                      <a:pt x="156730" y="87909"/>
                    </a:lnTo>
                    <a:lnTo>
                      <a:pt x="127533" y="91808"/>
                    </a:lnTo>
                    <a:lnTo>
                      <a:pt x="79070" y="123317"/>
                    </a:lnTo>
                    <a:lnTo>
                      <a:pt x="35420" y="166966"/>
                    </a:lnTo>
                    <a:lnTo>
                      <a:pt x="3898" y="215430"/>
                    </a:lnTo>
                    <a:lnTo>
                      <a:pt x="0" y="244627"/>
                    </a:lnTo>
                    <a:lnTo>
                      <a:pt x="3898" y="273824"/>
                    </a:lnTo>
                    <a:lnTo>
                      <a:pt x="35420" y="322287"/>
                    </a:lnTo>
                    <a:lnTo>
                      <a:pt x="79070" y="365937"/>
                    </a:lnTo>
                    <a:lnTo>
                      <a:pt x="127533" y="397446"/>
                    </a:lnTo>
                    <a:lnTo>
                      <a:pt x="156730" y="401345"/>
                    </a:lnTo>
                    <a:lnTo>
                      <a:pt x="185928" y="397446"/>
                    </a:lnTo>
                    <a:lnTo>
                      <a:pt x="234391" y="365937"/>
                    </a:lnTo>
                    <a:lnTo>
                      <a:pt x="278041" y="322287"/>
                    </a:lnTo>
                    <a:lnTo>
                      <a:pt x="309549" y="273824"/>
                    </a:lnTo>
                    <a:lnTo>
                      <a:pt x="313461" y="244627"/>
                    </a:lnTo>
                    <a:close/>
                  </a:path>
                  <a:path w="1487169" h="1256664">
                    <a:moveTo>
                      <a:pt x="601446" y="628256"/>
                    </a:moveTo>
                    <a:lnTo>
                      <a:pt x="564451" y="567791"/>
                    </a:lnTo>
                    <a:lnTo>
                      <a:pt x="532079" y="531380"/>
                    </a:lnTo>
                    <a:lnTo>
                      <a:pt x="497713" y="497001"/>
                    </a:lnTo>
                    <a:lnTo>
                      <a:pt x="461289" y="464629"/>
                    </a:lnTo>
                    <a:lnTo>
                      <a:pt x="422808" y="434225"/>
                    </a:lnTo>
                    <a:lnTo>
                      <a:pt x="400837" y="427647"/>
                    </a:lnTo>
                    <a:lnTo>
                      <a:pt x="389077" y="429285"/>
                    </a:lnTo>
                    <a:lnTo>
                      <a:pt x="340372" y="464629"/>
                    </a:lnTo>
                    <a:lnTo>
                      <a:pt x="303961" y="497001"/>
                    </a:lnTo>
                    <a:lnTo>
                      <a:pt x="269582" y="531380"/>
                    </a:lnTo>
                    <a:lnTo>
                      <a:pt x="237210" y="567791"/>
                    </a:lnTo>
                    <a:lnTo>
                      <a:pt x="206806" y="606272"/>
                    </a:lnTo>
                    <a:lnTo>
                      <a:pt x="200240" y="628243"/>
                    </a:lnTo>
                    <a:lnTo>
                      <a:pt x="201879" y="640003"/>
                    </a:lnTo>
                    <a:lnTo>
                      <a:pt x="237223" y="688708"/>
                    </a:lnTo>
                    <a:lnTo>
                      <a:pt x="269595" y="725119"/>
                    </a:lnTo>
                    <a:lnTo>
                      <a:pt x="303974" y="759498"/>
                    </a:lnTo>
                    <a:lnTo>
                      <a:pt x="340385" y="791870"/>
                    </a:lnTo>
                    <a:lnTo>
                      <a:pt x="378853" y="822274"/>
                    </a:lnTo>
                    <a:lnTo>
                      <a:pt x="400824" y="828852"/>
                    </a:lnTo>
                    <a:lnTo>
                      <a:pt x="412584" y="827214"/>
                    </a:lnTo>
                    <a:lnTo>
                      <a:pt x="461302" y="791870"/>
                    </a:lnTo>
                    <a:lnTo>
                      <a:pt x="497713" y="759498"/>
                    </a:lnTo>
                    <a:lnTo>
                      <a:pt x="532091" y="725119"/>
                    </a:lnTo>
                    <a:lnTo>
                      <a:pt x="564464" y="688708"/>
                    </a:lnTo>
                    <a:lnTo>
                      <a:pt x="594855" y="650227"/>
                    </a:lnTo>
                    <a:lnTo>
                      <a:pt x="601446" y="628256"/>
                    </a:lnTo>
                    <a:close/>
                  </a:path>
                  <a:path w="1487169" h="1256664">
                    <a:moveTo>
                      <a:pt x="972477" y="1011872"/>
                    </a:moveTo>
                    <a:lnTo>
                      <a:pt x="755853" y="778840"/>
                    </a:lnTo>
                    <a:lnTo>
                      <a:pt x="727849" y="767245"/>
                    </a:lnTo>
                    <a:lnTo>
                      <a:pt x="712952" y="770140"/>
                    </a:lnTo>
                    <a:lnTo>
                      <a:pt x="699858" y="778840"/>
                    </a:lnTo>
                    <a:lnTo>
                      <a:pt x="494817" y="983881"/>
                    </a:lnTo>
                    <a:lnTo>
                      <a:pt x="486117" y="996975"/>
                    </a:lnTo>
                    <a:lnTo>
                      <a:pt x="483222" y="1011872"/>
                    </a:lnTo>
                    <a:lnTo>
                      <a:pt x="486117" y="1026769"/>
                    </a:lnTo>
                    <a:lnTo>
                      <a:pt x="494817" y="1039863"/>
                    </a:lnTo>
                    <a:lnTo>
                      <a:pt x="699858" y="1244904"/>
                    </a:lnTo>
                    <a:lnTo>
                      <a:pt x="712952" y="1253604"/>
                    </a:lnTo>
                    <a:lnTo>
                      <a:pt x="727849" y="1256499"/>
                    </a:lnTo>
                    <a:lnTo>
                      <a:pt x="742746" y="1253604"/>
                    </a:lnTo>
                    <a:lnTo>
                      <a:pt x="755853" y="1244904"/>
                    </a:lnTo>
                    <a:lnTo>
                      <a:pt x="960894" y="1039863"/>
                    </a:lnTo>
                    <a:lnTo>
                      <a:pt x="969581" y="1026769"/>
                    </a:lnTo>
                    <a:lnTo>
                      <a:pt x="972477" y="1011872"/>
                    </a:lnTo>
                    <a:close/>
                  </a:path>
                  <a:path w="1487169" h="1256664">
                    <a:moveTo>
                      <a:pt x="972489" y="244627"/>
                    </a:moveTo>
                    <a:lnTo>
                      <a:pt x="755840" y="11595"/>
                    </a:lnTo>
                    <a:lnTo>
                      <a:pt x="727862" y="0"/>
                    </a:lnTo>
                    <a:lnTo>
                      <a:pt x="712952" y="2895"/>
                    </a:lnTo>
                    <a:lnTo>
                      <a:pt x="699858" y="11595"/>
                    </a:lnTo>
                    <a:lnTo>
                      <a:pt x="494817" y="216636"/>
                    </a:lnTo>
                    <a:lnTo>
                      <a:pt x="486117" y="229730"/>
                    </a:lnTo>
                    <a:lnTo>
                      <a:pt x="483222" y="244627"/>
                    </a:lnTo>
                    <a:lnTo>
                      <a:pt x="486117" y="259524"/>
                    </a:lnTo>
                    <a:lnTo>
                      <a:pt x="494817" y="272618"/>
                    </a:lnTo>
                    <a:lnTo>
                      <a:pt x="699858" y="477659"/>
                    </a:lnTo>
                    <a:lnTo>
                      <a:pt x="712952" y="486359"/>
                    </a:lnTo>
                    <a:lnTo>
                      <a:pt x="727862" y="489254"/>
                    </a:lnTo>
                    <a:lnTo>
                      <a:pt x="742746" y="486359"/>
                    </a:lnTo>
                    <a:lnTo>
                      <a:pt x="755840" y="477659"/>
                    </a:lnTo>
                    <a:lnTo>
                      <a:pt x="960882" y="272618"/>
                    </a:lnTo>
                    <a:lnTo>
                      <a:pt x="969581" y="259524"/>
                    </a:lnTo>
                    <a:lnTo>
                      <a:pt x="972489" y="244627"/>
                    </a:lnTo>
                    <a:close/>
                  </a:path>
                  <a:path w="1487169" h="1256664">
                    <a:moveTo>
                      <a:pt x="1486573" y="628243"/>
                    </a:moveTo>
                    <a:lnTo>
                      <a:pt x="1160297" y="301967"/>
                    </a:lnTo>
                    <a:lnTo>
                      <a:pt x="834009" y="628243"/>
                    </a:lnTo>
                    <a:lnTo>
                      <a:pt x="1160297" y="954544"/>
                    </a:lnTo>
                    <a:lnTo>
                      <a:pt x="1486573" y="628243"/>
                    </a:lnTo>
                    <a:close/>
                  </a:path>
                </a:pathLst>
              </a:custGeom>
              <a:solidFill>
                <a:srgbClr val="191412"/>
              </a:solidFill>
            </p:spPr>
            <p:txBody>
              <a:bodyPr wrap="square" lIns="0" tIns="0" rIns="0" bIns="0" rtlCol="0"/>
              <a:lstStyle/>
              <a:p>
                <a:endParaRPr/>
              </a:p>
            </p:txBody>
          </p:sp>
          <p:pic>
            <p:nvPicPr>
              <p:cNvPr id="47" name="object 34">
                <a:extLst>
                  <a:ext uri="{FF2B5EF4-FFF2-40B4-BE49-F238E27FC236}">
                    <a16:creationId xmlns:a16="http://schemas.microsoft.com/office/drawing/2014/main" id="{24D517C2-FFA2-0E5C-81E2-BEDDAAA94906}"/>
                  </a:ext>
                </a:extLst>
              </p:cNvPr>
              <p:cNvPicPr/>
              <p:nvPr/>
            </p:nvPicPr>
            <p:blipFill>
              <a:blip r:embed="rId3" cstate="print"/>
              <a:stretch>
                <a:fillRect/>
              </a:stretch>
            </p:blipFill>
            <p:spPr>
              <a:xfrm>
                <a:off x="14458520" y="1576959"/>
                <a:ext cx="207606" cy="207606"/>
              </a:xfrm>
              <a:prstGeom prst="rect">
                <a:avLst/>
              </a:prstGeom>
            </p:spPr>
          </p:pic>
        </p:grpSp>
        <p:grpSp>
          <p:nvGrpSpPr>
            <p:cNvPr id="24" name="Group 23">
              <a:extLst>
                <a:ext uri="{FF2B5EF4-FFF2-40B4-BE49-F238E27FC236}">
                  <a16:creationId xmlns:a16="http://schemas.microsoft.com/office/drawing/2014/main" id="{A77EDA9B-8104-576A-446F-D9FE403FF6C5}"/>
                </a:ext>
              </a:extLst>
            </p:cNvPr>
            <p:cNvGrpSpPr/>
            <p:nvPr/>
          </p:nvGrpSpPr>
          <p:grpSpPr>
            <a:xfrm>
              <a:off x="14130531" y="1173563"/>
              <a:ext cx="4945991" cy="1030938"/>
              <a:chOff x="14130531" y="1173563"/>
              <a:chExt cx="4945991" cy="1030938"/>
            </a:xfrm>
          </p:grpSpPr>
          <p:pic>
            <p:nvPicPr>
              <p:cNvPr id="25" name="object 29">
                <a:extLst>
                  <a:ext uri="{FF2B5EF4-FFF2-40B4-BE49-F238E27FC236}">
                    <a16:creationId xmlns:a16="http://schemas.microsoft.com/office/drawing/2014/main" id="{2FDDDD44-FE04-6510-C3FA-CDD460775F07}"/>
                  </a:ext>
                </a:extLst>
              </p:cNvPr>
              <p:cNvPicPr/>
              <p:nvPr/>
            </p:nvPicPr>
            <p:blipFill>
              <a:blip r:embed="rId4" cstate="print"/>
              <a:stretch>
                <a:fillRect/>
              </a:stretch>
            </p:blipFill>
            <p:spPr>
              <a:xfrm>
                <a:off x="14312109" y="1221520"/>
                <a:ext cx="151220" cy="151230"/>
              </a:xfrm>
              <a:prstGeom prst="rect">
                <a:avLst/>
              </a:prstGeom>
            </p:spPr>
          </p:pic>
          <p:pic>
            <p:nvPicPr>
              <p:cNvPr id="26" name="object 30">
                <a:extLst>
                  <a:ext uri="{FF2B5EF4-FFF2-40B4-BE49-F238E27FC236}">
                    <a16:creationId xmlns:a16="http://schemas.microsoft.com/office/drawing/2014/main" id="{73252CB0-352C-60E7-AB83-CDDD3D1E2075}"/>
                  </a:ext>
                </a:extLst>
              </p:cNvPr>
              <p:cNvPicPr/>
              <p:nvPr/>
            </p:nvPicPr>
            <p:blipFill>
              <a:blip r:embed="rId5" cstate="print"/>
              <a:stretch>
                <a:fillRect/>
              </a:stretch>
            </p:blipFill>
            <p:spPr>
              <a:xfrm>
                <a:off x="14130531" y="1623829"/>
                <a:ext cx="113860" cy="113860"/>
              </a:xfrm>
              <a:prstGeom prst="rect">
                <a:avLst/>
              </a:prstGeom>
            </p:spPr>
          </p:pic>
          <p:pic>
            <p:nvPicPr>
              <p:cNvPr id="27" name="object 31">
                <a:extLst>
                  <a:ext uri="{FF2B5EF4-FFF2-40B4-BE49-F238E27FC236}">
                    <a16:creationId xmlns:a16="http://schemas.microsoft.com/office/drawing/2014/main" id="{6E480014-4302-7064-5C94-AA35274B030E}"/>
                  </a:ext>
                </a:extLst>
              </p:cNvPr>
              <p:cNvPicPr/>
              <p:nvPr/>
            </p:nvPicPr>
            <p:blipFill>
              <a:blip r:embed="rId6" cstate="print"/>
              <a:stretch>
                <a:fillRect/>
              </a:stretch>
            </p:blipFill>
            <p:spPr>
              <a:xfrm>
                <a:off x="14312109" y="1988772"/>
                <a:ext cx="151220" cy="151230"/>
              </a:xfrm>
              <a:prstGeom prst="rect">
                <a:avLst/>
              </a:prstGeom>
            </p:spPr>
          </p:pic>
          <p:pic>
            <p:nvPicPr>
              <p:cNvPr id="28" name="object 35">
                <a:extLst>
                  <a:ext uri="{FF2B5EF4-FFF2-40B4-BE49-F238E27FC236}">
                    <a16:creationId xmlns:a16="http://schemas.microsoft.com/office/drawing/2014/main" id="{F2DA81CB-49DC-6C6B-0DA1-0AD4F46D5EE0}"/>
                  </a:ext>
                </a:extLst>
              </p:cNvPr>
              <p:cNvPicPr/>
              <p:nvPr/>
            </p:nvPicPr>
            <p:blipFill>
              <a:blip r:embed="rId7" cstate="print"/>
              <a:stretch>
                <a:fillRect/>
              </a:stretch>
            </p:blipFill>
            <p:spPr>
              <a:xfrm>
                <a:off x="16394918" y="1173563"/>
                <a:ext cx="1771690" cy="296539"/>
              </a:xfrm>
              <a:prstGeom prst="rect">
                <a:avLst/>
              </a:prstGeom>
            </p:spPr>
          </p:pic>
          <p:grpSp>
            <p:nvGrpSpPr>
              <p:cNvPr id="29" name="object 36">
                <a:extLst>
                  <a:ext uri="{FF2B5EF4-FFF2-40B4-BE49-F238E27FC236}">
                    <a16:creationId xmlns:a16="http://schemas.microsoft.com/office/drawing/2014/main" id="{005F787F-938B-EE7D-D770-C5E80E7179F9}"/>
                  </a:ext>
                </a:extLst>
              </p:cNvPr>
              <p:cNvGrpSpPr/>
              <p:nvPr/>
            </p:nvGrpSpPr>
            <p:grpSpPr>
              <a:xfrm>
                <a:off x="16394917" y="1537002"/>
                <a:ext cx="2681605" cy="300355"/>
                <a:chOff x="16394917" y="1537002"/>
                <a:chExt cx="2681605" cy="300355"/>
              </a:xfrm>
            </p:grpSpPr>
            <p:pic>
              <p:nvPicPr>
                <p:cNvPr id="44" name="object 37">
                  <a:extLst>
                    <a:ext uri="{FF2B5EF4-FFF2-40B4-BE49-F238E27FC236}">
                      <a16:creationId xmlns:a16="http://schemas.microsoft.com/office/drawing/2014/main" id="{2FE04586-978B-EC2B-FE04-DC598FBF2B23}"/>
                    </a:ext>
                  </a:extLst>
                </p:cNvPr>
                <p:cNvPicPr/>
                <p:nvPr/>
              </p:nvPicPr>
              <p:blipFill>
                <a:blip r:embed="rId8" cstate="print"/>
                <a:stretch>
                  <a:fillRect/>
                </a:stretch>
              </p:blipFill>
              <p:spPr>
                <a:xfrm>
                  <a:off x="16394917" y="1537002"/>
                  <a:ext cx="2465309" cy="300089"/>
                </a:xfrm>
                <a:prstGeom prst="rect">
                  <a:avLst/>
                </a:prstGeom>
              </p:spPr>
            </p:pic>
            <p:sp>
              <p:nvSpPr>
                <p:cNvPr id="45" name="object 38">
                  <a:extLst>
                    <a:ext uri="{FF2B5EF4-FFF2-40B4-BE49-F238E27FC236}">
                      <a16:creationId xmlns:a16="http://schemas.microsoft.com/office/drawing/2014/main" id="{21E6461F-9263-849C-3D6C-10D1DABACA8D}"/>
                    </a:ext>
                  </a:extLst>
                </p:cNvPr>
                <p:cNvSpPr/>
                <p:nvPr/>
              </p:nvSpPr>
              <p:spPr>
                <a:xfrm>
                  <a:off x="18899251" y="1540160"/>
                  <a:ext cx="177165" cy="292100"/>
                </a:xfrm>
                <a:custGeom>
                  <a:avLst/>
                  <a:gdLst/>
                  <a:ahLst/>
                  <a:cxnLst/>
                  <a:rect l="l" t="t" r="r" b="b"/>
                  <a:pathLst>
                    <a:path w="177165" h="292100">
                      <a:moveTo>
                        <a:pt x="176669" y="259080"/>
                      </a:moveTo>
                      <a:lnTo>
                        <a:pt x="108445" y="259080"/>
                      </a:lnTo>
                      <a:lnTo>
                        <a:pt x="108445" y="33020"/>
                      </a:lnTo>
                      <a:lnTo>
                        <a:pt x="108445" y="0"/>
                      </a:lnTo>
                      <a:lnTo>
                        <a:pt x="0" y="0"/>
                      </a:lnTo>
                      <a:lnTo>
                        <a:pt x="0" y="33020"/>
                      </a:lnTo>
                      <a:lnTo>
                        <a:pt x="68224" y="33020"/>
                      </a:lnTo>
                      <a:lnTo>
                        <a:pt x="68224" y="259080"/>
                      </a:lnTo>
                      <a:lnTo>
                        <a:pt x="0" y="259080"/>
                      </a:lnTo>
                      <a:lnTo>
                        <a:pt x="0" y="292100"/>
                      </a:lnTo>
                      <a:lnTo>
                        <a:pt x="176669" y="292100"/>
                      </a:lnTo>
                      <a:lnTo>
                        <a:pt x="176669" y="259080"/>
                      </a:lnTo>
                      <a:close/>
                    </a:path>
                  </a:pathLst>
                </a:custGeom>
                <a:solidFill>
                  <a:srgbClr val="191412"/>
                </a:solidFill>
              </p:spPr>
              <p:txBody>
                <a:bodyPr wrap="square" lIns="0" tIns="0" rIns="0" bIns="0" rtlCol="0"/>
                <a:lstStyle/>
                <a:p>
                  <a:endParaRPr/>
                </a:p>
              </p:txBody>
            </p:sp>
          </p:grpSp>
          <p:sp>
            <p:nvSpPr>
              <p:cNvPr id="32" name="object 39">
                <a:extLst>
                  <a:ext uri="{FF2B5EF4-FFF2-40B4-BE49-F238E27FC236}">
                    <a16:creationId xmlns:a16="http://schemas.microsoft.com/office/drawing/2014/main" id="{C1EB8A38-099B-3F0A-2680-1CAEE3981B4F}"/>
                  </a:ext>
                </a:extLst>
              </p:cNvPr>
              <p:cNvSpPr/>
              <p:nvPr/>
            </p:nvSpPr>
            <p:spPr>
              <a:xfrm>
                <a:off x="16395701" y="1923763"/>
                <a:ext cx="176530" cy="275590"/>
              </a:xfrm>
              <a:custGeom>
                <a:avLst/>
                <a:gdLst/>
                <a:ahLst/>
                <a:cxnLst/>
                <a:rect l="l" t="t" r="r" b="b"/>
                <a:pathLst>
                  <a:path w="176530" h="275589">
                    <a:moveTo>
                      <a:pt x="176263" y="0"/>
                    </a:moveTo>
                    <a:lnTo>
                      <a:pt x="0" y="0"/>
                    </a:lnTo>
                    <a:lnTo>
                      <a:pt x="0" y="35560"/>
                    </a:lnTo>
                    <a:lnTo>
                      <a:pt x="0" y="118110"/>
                    </a:lnTo>
                    <a:lnTo>
                      <a:pt x="0" y="153670"/>
                    </a:lnTo>
                    <a:lnTo>
                      <a:pt x="0" y="275590"/>
                    </a:lnTo>
                    <a:lnTo>
                      <a:pt x="41795" y="275590"/>
                    </a:lnTo>
                    <a:lnTo>
                      <a:pt x="41795" y="153670"/>
                    </a:lnTo>
                    <a:lnTo>
                      <a:pt x="164033" y="153670"/>
                    </a:lnTo>
                    <a:lnTo>
                      <a:pt x="164033" y="118110"/>
                    </a:lnTo>
                    <a:lnTo>
                      <a:pt x="41795" y="118110"/>
                    </a:lnTo>
                    <a:lnTo>
                      <a:pt x="41795" y="35560"/>
                    </a:lnTo>
                    <a:lnTo>
                      <a:pt x="176263" y="35560"/>
                    </a:lnTo>
                    <a:lnTo>
                      <a:pt x="176263" y="0"/>
                    </a:lnTo>
                    <a:close/>
                  </a:path>
                </a:pathLst>
              </a:custGeom>
              <a:solidFill>
                <a:srgbClr val="191412"/>
              </a:solidFill>
            </p:spPr>
            <p:txBody>
              <a:bodyPr wrap="square" lIns="0" tIns="0" rIns="0" bIns="0" rtlCol="0"/>
              <a:lstStyle/>
              <a:p>
                <a:endParaRPr/>
              </a:p>
            </p:txBody>
          </p:sp>
          <p:grpSp>
            <p:nvGrpSpPr>
              <p:cNvPr id="36" name="object 40">
                <a:extLst>
                  <a:ext uri="{FF2B5EF4-FFF2-40B4-BE49-F238E27FC236}">
                    <a16:creationId xmlns:a16="http://schemas.microsoft.com/office/drawing/2014/main" id="{8F16CC4E-65A4-6B7B-F264-A47993F49B06}"/>
                  </a:ext>
                </a:extLst>
              </p:cNvPr>
              <p:cNvGrpSpPr/>
              <p:nvPr/>
            </p:nvGrpSpPr>
            <p:grpSpPr>
              <a:xfrm>
                <a:off x="16622445" y="1924107"/>
                <a:ext cx="405130" cy="280035"/>
                <a:chOff x="16622445" y="1924107"/>
                <a:chExt cx="405130" cy="280035"/>
              </a:xfrm>
            </p:grpSpPr>
            <p:pic>
              <p:nvPicPr>
                <p:cNvPr id="42" name="object 41">
                  <a:extLst>
                    <a:ext uri="{FF2B5EF4-FFF2-40B4-BE49-F238E27FC236}">
                      <a16:creationId xmlns:a16="http://schemas.microsoft.com/office/drawing/2014/main" id="{9C56713D-2821-FFF9-FDDB-51FFF758D81D}"/>
                    </a:ext>
                  </a:extLst>
                </p:cNvPr>
                <p:cNvPicPr/>
                <p:nvPr/>
              </p:nvPicPr>
              <p:blipFill>
                <a:blip r:embed="rId9" cstate="print"/>
                <a:stretch>
                  <a:fillRect/>
                </a:stretch>
              </p:blipFill>
              <p:spPr>
                <a:xfrm>
                  <a:off x="16622445" y="1995869"/>
                  <a:ext cx="169952" cy="208213"/>
                </a:xfrm>
                <a:prstGeom prst="rect">
                  <a:avLst/>
                </a:prstGeom>
              </p:spPr>
            </p:pic>
            <p:sp>
              <p:nvSpPr>
                <p:cNvPr id="43" name="object 42">
                  <a:extLst>
                    <a:ext uri="{FF2B5EF4-FFF2-40B4-BE49-F238E27FC236}">
                      <a16:creationId xmlns:a16="http://schemas.microsoft.com/office/drawing/2014/main" id="{1C9F2726-3FBE-229A-28CE-497A16260463}"/>
                    </a:ext>
                  </a:extLst>
                </p:cNvPr>
                <p:cNvSpPr/>
                <p:nvPr/>
              </p:nvSpPr>
              <p:spPr>
                <a:xfrm>
                  <a:off x="16834589" y="1924107"/>
                  <a:ext cx="193040" cy="275590"/>
                </a:xfrm>
                <a:custGeom>
                  <a:avLst/>
                  <a:gdLst/>
                  <a:ahLst/>
                  <a:cxnLst/>
                  <a:rect l="l" t="t" r="r" b="b"/>
                  <a:pathLst>
                    <a:path w="193040" h="275589">
                      <a:moveTo>
                        <a:pt x="104101" y="0"/>
                      </a:moveTo>
                      <a:lnTo>
                        <a:pt x="65851" y="0"/>
                      </a:lnTo>
                      <a:lnTo>
                        <a:pt x="65851" y="58888"/>
                      </a:lnTo>
                      <a:lnTo>
                        <a:pt x="64333" y="64207"/>
                      </a:lnTo>
                      <a:lnTo>
                        <a:pt x="58291" y="70249"/>
                      </a:lnTo>
                      <a:lnTo>
                        <a:pt x="53097" y="71756"/>
                      </a:lnTo>
                      <a:lnTo>
                        <a:pt x="0" y="71756"/>
                      </a:lnTo>
                      <a:lnTo>
                        <a:pt x="0" y="104886"/>
                      </a:lnTo>
                      <a:lnTo>
                        <a:pt x="63484" y="104886"/>
                      </a:lnTo>
                      <a:lnTo>
                        <a:pt x="63484" y="224768"/>
                      </a:lnTo>
                      <a:lnTo>
                        <a:pt x="64272" y="235315"/>
                      </a:lnTo>
                      <a:lnTo>
                        <a:pt x="91972" y="271688"/>
                      </a:lnTo>
                      <a:lnTo>
                        <a:pt x="114352" y="275237"/>
                      </a:lnTo>
                      <a:lnTo>
                        <a:pt x="192433" y="275237"/>
                      </a:lnTo>
                      <a:lnTo>
                        <a:pt x="192433" y="242118"/>
                      </a:lnTo>
                      <a:lnTo>
                        <a:pt x="104101" y="242118"/>
                      </a:lnTo>
                      <a:lnTo>
                        <a:pt x="104101" y="104886"/>
                      </a:lnTo>
                      <a:lnTo>
                        <a:pt x="192433" y="104886"/>
                      </a:lnTo>
                      <a:lnTo>
                        <a:pt x="192433" y="71756"/>
                      </a:lnTo>
                      <a:lnTo>
                        <a:pt x="104101" y="71756"/>
                      </a:lnTo>
                      <a:lnTo>
                        <a:pt x="104101" y="0"/>
                      </a:lnTo>
                      <a:close/>
                    </a:path>
                  </a:pathLst>
                </a:custGeom>
                <a:solidFill>
                  <a:srgbClr val="191412"/>
                </a:solidFill>
              </p:spPr>
              <p:txBody>
                <a:bodyPr wrap="square" lIns="0" tIns="0" rIns="0" bIns="0" rtlCol="0"/>
                <a:lstStyle/>
                <a:p>
                  <a:endParaRPr/>
                </a:p>
              </p:txBody>
            </p:sp>
          </p:grpSp>
          <p:pic>
            <p:nvPicPr>
              <p:cNvPr id="37" name="object 43">
                <a:extLst>
                  <a:ext uri="{FF2B5EF4-FFF2-40B4-BE49-F238E27FC236}">
                    <a16:creationId xmlns:a16="http://schemas.microsoft.com/office/drawing/2014/main" id="{DC80D212-B33A-651B-9AD7-69AD8174FE10}"/>
                  </a:ext>
                </a:extLst>
              </p:cNvPr>
              <p:cNvPicPr/>
              <p:nvPr/>
            </p:nvPicPr>
            <p:blipFill>
              <a:blip r:embed="rId10" cstate="print"/>
              <a:stretch>
                <a:fillRect/>
              </a:stretch>
            </p:blipFill>
            <p:spPr>
              <a:xfrm>
                <a:off x="17079859" y="1995869"/>
                <a:ext cx="169952" cy="208213"/>
              </a:xfrm>
              <a:prstGeom prst="rect">
                <a:avLst/>
              </a:prstGeom>
            </p:spPr>
          </p:pic>
          <p:grpSp>
            <p:nvGrpSpPr>
              <p:cNvPr id="38" name="object 44">
                <a:extLst>
                  <a:ext uri="{FF2B5EF4-FFF2-40B4-BE49-F238E27FC236}">
                    <a16:creationId xmlns:a16="http://schemas.microsoft.com/office/drawing/2014/main" id="{574F5996-9D37-2EFC-5F17-FF2BD6FB978F}"/>
                  </a:ext>
                </a:extLst>
              </p:cNvPr>
              <p:cNvGrpSpPr/>
              <p:nvPr/>
            </p:nvGrpSpPr>
            <p:grpSpPr>
              <a:xfrm>
                <a:off x="17306197" y="1991141"/>
                <a:ext cx="635635" cy="213360"/>
                <a:chOff x="17306197" y="1991141"/>
                <a:chExt cx="635635" cy="213360"/>
              </a:xfrm>
            </p:grpSpPr>
            <p:pic>
              <p:nvPicPr>
                <p:cNvPr id="39" name="object 45">
                  <a:extLst>
                    <a:ext uri="{FF2B5EF4-FFF2-40B4-BE49-F238E27FC236}">
                      <a16:creationId xmlns:a16="http://schemas.microsoft.com/office/drawing/2014/main" id="{6E8E072E-5030-2F9B-B5D6-0209D5D2AE11}"/>
                    </a:ext>
                  </a:extLst>
                </p:cNvPr>
                <p:cNvPicPr/>
                <p:nvPr/>
              </p:nvPicPr>
              <p:blipFill>
                <a:blip r:embed="rId11" cstate="print"/>
                <a:stretch>
                  <a:fillRect/>
                </a:stretch>
              </p:blipFill>
              <p:spPr>
                <a:xfrm>
                  <a:off x="17306197" y="1995871"/>
                  <a:ext cx="190852" cy="203470"/>
                </a:xfrm>
                <a:prstGeom prst="rect">
                  <a:avLst/>
                </a:prstGeom>
              </p:spPr>
            </p:pic>
            <p:pic>
              <p:nvPicPr>
                <p:cNvPr id="40" name="object 46">
                  <a:extLst>
                    <a:ext uri="{FF2B5EF4-FFF2-40B4-BE49-F238E27FC236}">
                      <a16:creationId xmlns:a16="http://schemas.microsoft.com/office/drawing/2014/main" id="{C1539CC7-AE35-257D-B5E5-C8DD5D09DB77}"/>
                    </a:ext>
                  </a:extLst>
                </p:cNvPr>
                <p:cNvPicPr/>
                <p:nvPr/>
              </p:nvPicPr>
              <p:blipFill>
                <a:blip r:embed="rId12" cstate="print"/>
                <a:stretch>
                  <a:fillRect/>
                </a:stretch>
              </p:blipFill>
              <p:spPr>
                <a:xfrm>
                  <a:off x="17528987" y="1991141"/>
                  <a:ext cx="188496" cy="212935"/>
                </a:xfrm>
                <a:prstGeom prst="rect">
                  <a:avLst/>
                </a:prstGeom>
              </p:spPr>
            </p:pic>
            <p:pic>
              <p:nvPicPr>
                <p:cNvPr id="41" name="object 47">
                  <a:extLst>
                    <a:ext uri="{FF2B5EF4-FFF2-40B4-BE49-F238E27FC236}">
                      <a16:creationId xmlns:a16="http://schemas.microsoft.com/office/drawing/2014/main" id="{130CD4BC-72AA-620A-F08B-FF678EF845FD}"/>
                    </a:ext>
                  </a:extLst>
                </p:cNvPr>
                <p:cNvPicPr/>
                <p:nvPr/>
              </p:nvPicPr>
              <p:blipFill>
                <a:blip r:embed="rId13" cstate="print"/>
                <a:stretch>
                  <a:fillRect/>
                </a:stretch>
              </p:blipFill>
              <p:spPr>
                <a:xfrm>
                  <a:off x="17757695" y="1991141"/>
                  <a:ext cx="183764" cy="212935"/>
                </a:xfrm>
                <a:prstGeom prst="rect">
                  <a:avLst/>
                </a:prstGeom>
              </p:spPr>
            </p:pic>
          </p:grpSp>
        </p:grpSp>
      </p:grpSp>
      <p:sp>
        <p:nvSpPr>
          <p:cNvPr id="8" name="TextBox 7">
            <a:extLst>
              <a:ext uri="{FF2B5EF4-FFF2-40B4-BE49-F238E27FC236}">
                <a16:creationId xmlns:a16="http://schemas.microsoft.com/office/drawing/2014/main" id="{11FF0E6D-88F3-1FEC-54C1-234B912D3F86}"/>
              </a:ext>
            </a:extLst>
          </p:cNvPr>
          <p:cNvSpPr txBox="1"/>
          <p:nvPr/>
        </p:nvSpPr>
        <p:spPr>
          <a:xfrm>
            <a:off x="353463" y="416106"/>
            <a:ext cx="7500265" cy="596317"/>
          </a:xfrm>
          <a:prstGeom prst="rect">
            <a:avLst/>
          </a:prstGeom>
          <a:noFill/>
        </p:spPr>
        <p:txBody>
          <a:bodyPr wrap="square">
            <a:spAutoFit/>
          </a:bodyPr>
          <a:lstStyle/>
          <a:p>
            <a:pPr marL="7701">
              <a:spcBef>
                <a:spcPts val="1513"/>
              </a:spcBef>
            </a:pPr>
            <a:r>
              <a:rPr lang="en-GB" sz="3275" b="1" spc="-69" dirty="0">
                <a:solidFill>
                  <a:srgbClr val="191412"/>
                </a:solidFill>
                <a:latin typeface="Aptos"/>
                <a:ea typeface="Calibri"/>
                <a:cs typeface="Calibri"/>
              </a:rPr>
              <a:t>What is Research Professional Futures?</a:t>
            </a:r>
            <a:endParaRPr lang="en-GB" sz="3275" dirty="0">
              <a:solidFill>
                <a:srgbClr val="000000"/>
              </a:solidFill>
              <a:latin typeface="Aptos"/>
              <a:ea typeface="Calibri"/>
              <a:cs typeface="Calibri"/>
            </a:endParaRPr>
          </a:p>
        </p:txBody>
      </p:sp>
      <p:sp>
        <p:nvSpPr>
          <p:cNvPr id="9" name="object 4">
            <a:extLst>
              <a:ext uri="{FF2B5EF4-FFF2-40B4-BE49-F238E27FC236}">
                <a16:creationId xmlns:a16="http://schemas.microsoft.com/office/drawing/2014/main" id="{1D362625-EBD2-8EA4-527C-34CE740AFB5F}"/>
              </a:ext>
            </a:extLst>
          </p:cNvPr>
          <p:cNvSpPr txBox="1"/>
          <p:nvPr/>
        </p:nvSpPr>
        <p:spPr>
          <a:xfrm>
            <a:off x="482001" y="978869"/>
            <a:ext cx="8114825" cy="5047004"/>
          </a:xfrm>
          <a:prstGeom prst="rect">
            <a:avLst/>
          </a:prstGeom>
        </p:spPr>
        <p:txBody>
          <a:bodyPr vert="horz" wrap="square" lIns="0" tIns="192133" rIns="0" bIns="0" rtlCol="0" anchor="t">
            <a:spAutoFit/>
          </a:bodyPr>
          <a:lstStyle/>
          <a:p>
            <a:r>
              <a:rPr lang="en-GB" sz="2426" dirty="0"/>
              <a:t>Research Professional Futures (RPF) is a £4.5m UK‑wide programme funded through the Research England Development (RED) Fund from 1</a:t>
            </a:r>
            <a:r>
              <a:rPr lang="en-GB" sz="2426" baseline="30000" dirty="0"/>
              <a:t>st</a:t>
            </a:r>
            <a:r>
              <a:rPr lang="en-GB" sz="2426" dirty="0"/>
              <a:t> January 2026 to 31</a:t>
            </a:r>
            <a:r>
              <a:rPr lang="en-GB" sz="2426" baseline="30000" dirty="0"/>
              <a:t>st</a:t>
            </a:r>
            <a:r>
              <a:rPr lang="en-GB" sz="2426" dirty="0"/>
              <a:t> December 2029.</a:t>
            </a:r>
          </a:p>
          <a:p>
            <a:endParaRPr lang="en-GB" sz="2426" dirty="0"/>
          </a:p>
          <a:p>
            <a:r>
              <a:rPr lang="en-GB" sz="2426" dirty="0"/>
              <a:t>The project aims to reshape how research is delivered in the UK by focusing on the visibility, recognition, training, and career pathways for the diverse community of research professionals who are essential to research excellence.</a:t>
            </a:r>
          </a:p>
          <a:p>
            <a:endParaRPr lang="en-GB" sz="2426" dirty="0"/>
          </a:p>
          <a:p>
            <a:r>
              <a:rPr lang="en-GB" sz="2426" dirty="0"/>
              <a:t>It will co-create a strategic blueprint with the sector to enable institutions to translate the findings and outputs of the RPF project into organisational change.</a:t>
            </a:r>
          </a:p>
        </p:txBody>
      </p:sp>
      <p:pic>
        <p:nvPicPr>
          <p:cNvPr id="15" name="object 48">
            <a:extLst>
              <a:ext uri="{FF2B5EF4-FFF2-40B4-BE49-F238E27FC236}">
                <a16:creationId xmlns:a16="http://schemas.microsoft.com/office/drawing/2014/main" id="{182C8D0D-E938-4CF7-7713-AF8667D80FD4}"/>
              </a:ext>
            </a:extLst>
          </p:cNvPr>
          <p:cNvPicPr/>
          <p:nvPr/>
        </p:nvPicPr>
        <p:blipFill>
          <a:blip r:embed="rId14" cstate="print"/>
          <a:stretch>
            <a:fillRect/>
          </a:stretch>
        </p:blipFill>
        <p:spPr>
          <a:xfrm>
            <a:off x="326638" y="6164676"/>
            <a:ext cx="1699250" cy="539331"/>
          </a:xfrm>
          <a:prstGeom prst="rect">
            <a:avLst/>
          </a:prstGeom>
          <a:solidFill>
            <a:srgbClr val="E5E5D9"/>
          </a:solidFill>
        </p:spPr>
      </p:pic>
    </p:spTree>
    <p:extLst>
      <p:ext uri="{BB962C8B-B14F-4D97-AF65-F5344CB8AC3E}">
        <p14:creationId xmlns:p14="http://schemas.microsoft.com/office/powerpoint/2010/main" val="34267135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732DB-CBF6-B84B-0085-FAA44CCA81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157BF1-FA9B-8BF6-E2C7-BCFCFEF9DB85}"/>
              </a:ext>
            </a:extLst>
          </p:cNvPr>
          <p:cNvSpPr>
            <a:spLocks noGrp="1"/>
          </p:cNvSpPr>
          <p:nvPr>
            <p:ph type="title"/>
          </p:nvPr>
        </p:nvSpPr>
        <p:spPr/>
        <p:txBody>
          <a:bodyPr/>
          <a:lstStyle/>
          <a:p>
            <a:r>
              <a:rPr lang="en-US" b="1" dirty="0"/>
              <a:t>Individual survey now open:</a:t>
            </a:r>
            <a:r>
              <a:rPr lang="en-US" dirty="0"/>
              <a:t> </a:t>
            </a:r>
            <a:r>
              <a:rPr lang="en-US" dirty="0">
                <a:solidFill>
                  <a:schemeClr val="tx2"/>
                </a:solidFill>
              </a:rPr>
              <a:t>take part and share your views!</a:t>
            </a:r>
          </a:p>
        </p:txBody>
      </p:sp>
      <p:sp>
        <p:nvSpPr>
          <p:cNvPr id="3" name="Content Placeholder 2">
            <a:extLst>
              <a:ext uri="{FF2B5EF4-FFF2-40B4-BE49-F238E27FC236}">
                <a16:creationId xmlns:a16="http://schemas.microsoft.com/office/drawing/2014/main" id="{35400F82-CABC-80B8-57C8-4E259FADF578}"/>
              </a:ext>
            </a:extLst>
          </p:cNvPr>
          <p:cNvSpPr>
            <a:spLocks noGrp="1"/>
          </p:cNvSpPr>
          <p:nvPr>
            <p:ph idx="1"/>
          </p:nvPr>
        </p:nvSpPr>
        <p:spPr>
          <a:xfrm>
            <a:off x="323999" y="1278000"/>
            <a:ext cx="11634979" cy="969900"/>
          </a:xfrm>
        </p:spPr>
        <p:txBody>
          <a:bodyPr/>
          <a:lstStyle/>
          <a:p>
            <a:r>
              <a:rPr lang="en-GB" dirty="0"/>
              <a:t>The individual survey is designed to capture information about the career pathways, perceptions and experiences of Research Professionals in Higher Education Institutions in the UK.</a:t>
            </a:r>
          </a:p>
        </p:txBody>
      </p:sp>
      <p:sp>
        <p:nvSpPr>
          <p:cNvPr id="4" name="Footer Placeholder 3">
            <a:extLst>
              <a:ext uri="{FF2B5EF4-FFF2-40B4-BE49-F238E27FC236}">
                <a16:creationId xmlns:a16="http://schemas.microsoft.com/office/drawing/2014/main" id="{96B2E8B0-CA5B-0DC6-8CC7-28D4B290F625}"/>
              </a:ext>
            </a:extLst>
          </p:cNvPr>
          <p:cNvSpPr>
            <a:spLocks noGrp="1"/>
          </p:cNvSpPr>
          <p:nvPr>
            <p:ph type="ftr" sz="quarter" idx="11"/>
          </p:nvPr>
        </p:nvSpPr>
        <p:spPr/>
        <p:txBody>
          <a:bodyPr/>
          <a:lstStyle/>
          <a:p>
            <a:r>
              <a:rPr lang="en-US" dirty="0"/>
              <a:t>ARMA conference 2026</a:t>
            </a:r>
          </a:p>
        </p:txBody>
      </p:sp>
      <p:sp>
        <p:nvSpPr>
          <p:cNvPr id="5" name="TextBox 4">
            <a:extLst>
              <a:ext uri="{FF2B5EF4-FFF2-40B4-BE49-F238E27FC236}">
                <a16:creationId xmlns:a16="http://schemas.microsoft.com/office/drawing/2014/main" id="{8FA2FBC4-4D13-577E-8DFC-4F6EC1C16D92}"/>
              </a:ext>
            </a:extLst>
          </p:cNvPr>
          <p:cNvSpPr txBox="1"/>
          <p:nvPr/>
        </p:nvSpPr>
        <p:spPr>
          <a:xfrm>
            <a:off x="376045" y="2396409"/>
            <a:ext cx="11634979" cy="3636893"/>
          </a:xfrm>
          <a:prstGeom prst="rect">
            <a:avLst/>
          </a:prstGeom>
          <a:solidFill>
            <a:srgbClr val="FFD1E0"/>
          </a:solidFill>
        </p:spPr>
        <p:txBody>
          <a:bodyPr wrap="square" rtlCol="0">
            <a:spAutoFit/>
          </a:bodyPr>
          <a:lstStyle/>
          <a:p>
            <a:r>
              <a:rPr lang="en-GB" sz="2200" dirty="0">
                <a:latin typeface="Aptos Light" panose="020B0004020202020204" pitchFamily="34" charset="0"/>
              </a:rPr>
              <a:t>The survey asks individuals about</a:t>
            </a:r>
          </a:p>
          <a:p>
            <a:pPr marL="342900" indent="-342900">
              <a:spcBef>
                <a:spcPts val="200"/>
              </a:spcBef>
              <a:spcAft>
                <a:spcPts val="200"/>
              </a:spcAft>
              <a:buFont typeface="Arial" panose="020B0604020202020204" pitchFamily="34" charset="0"/>
              <a:buChar char="•"/>
            </a:pPr>
            <a:r>
              <a:rPr lang="en-GB" sz="2000" dirty="0">
                <a:latin typeface="Aptos Light" panose="020B0004020202020204" pitchFamily="34" charset="0"/>
              </a:rPr>
              <a:t>Current or most recent Research Professional roles</a:t>
            </a:r>
          </a:p>
          <a:p>
            <a:pPr marL="342900" indent="-342900">
              <a:spcBef>
                <a:spcPts val="200"/>
              </a:spcBef>
              <a:spcAft>
                <a:spcPts val="200"/>
              </a:spcAft>
              <a:buFont typeface="Arial" panose="020B0604020202020204" pitchFamily="34" charset="0"/>
              <a:buChar char="•"/>
            </a:pPr>
            <a:r>
              <a:rPr lang="en-GB" sz="2000" dirty="0">
                <a:latin typeface="Aptos Light" panose="020B0004020202020204" pitchFamily="34" charset="0"/>
              </a:rPr>
              <a:t>Areas of Research Professional activity, based on the draft typology</a:t>
            </a:r>
          </a:p>
          <a:p>
            <a:pPr marL="342900" indent="-342900">
              <a:spcBef>
                <a:spcPts val="200"/>
              </a:spcBef>
              <a:spcAft>
                <a:spcPts val="200"/>
              </a:spcAft>
              <a:buFont typeface="Arial" panose="020B0604020202020204" pitchFamily="34" charset="0"/>
              <a:buChar char="•"/>
            </a:pPr>
            <a:r>
              <a:rPr lang="en-GB" sz="2000" dirty="0">
                <a:latin typeface="Aptos Light" panose="020B0004020202020204" pitchFamily="34" charset="0"/>
              </a:rPr>
              <a:t>Experience, background and pathway into Research Professional roles</a:t>
            </a:r>
          </a:p>
          <a:p>
            <a:pPr marL="342900" indent="-342900">
              <a:spcBef>
                <a:spcPts val="200"/>
              </a:spcBef>
              <a:spcAft>
                <a:spcPts val="200"/>
              </a:spcAft>
              <a:buFont typeface="Arial" panose="020B0604020202020204" pitchFamily="34" charset="0"/>
              <a:buChar char="•"/>
            </a:pPr>
            <a:r>
              <a:rPr lang="en-GB" sz="2000" dirty="0">
                <a:latin typeface="Aptos Light" panose="020B0004020202020204" pitchFamily="34" charset="0"/>
              </a:rPr>
              <a:t>Skills and networks</a:t>
            </a:r>
          </a:p>
          <a:p>
            <a:pPr marL="342900" indent="-342900">
              <a:spcBef>
                <a:spcPts val="200"/>
              </a:spcBef>
              <a:spcAft>
                <a:spcPts val="200"/>
              </a:spcAft>
              <a:buFont typeface="Arial" panose="020B0604020202020204" pitchFamily="34" charset="0"/>
              <a:buChar char="•"/>
            </a:pPr>
            <a:r>
              <a:rPr lang="en-GB" sz="2000" dirty="0">
                <a:latin typeface="Aptos Light" panose="020B0004020202020204" pitchFamily="34" charset="0"/>
              </a:rPr>
              <a:t>Environment, culture and Research Professionals</a:t>
            </a:r>
          </a:p>
          <a:p>
            <a:pPr marL="342900" indent="-342900">
              <a:spcBef>
                <a:spcPts val="200"/>
              </a:spcBef>
              <a:spcAft>
                <a:spcPts val="200"/>
              </a:spcAft>
              <a:buFont typeface="Arial" panose="020B0604020202020204" pitchFamily="34" charset="0"/>
              <a:buChar char="•"/>
            </a:pPr>
            <a:r>
              <a:rPr lang="en-GB" sz="2000" dirty="0">
                <a:latin typeface="Aptos Light" panose="020B0004020202020204" pitchFamily="34" charset="0"/>
              </a:rPr>
              <a:t>Benefit and impact of Research Professional roles</a:t>
            </a:r>
          </a:p>
          <a:p>
            <a:pPr marL="342900" indent="-342900">
              <a:spcBef>
                <a:spcPts val="200"/>
              </a:spcBef>
              <a:spcAft>
                <a:spcPts val="200"/>
              </a:spcAft>
              <a:buFont typeface="Arial" panose="020B0604020202020204" pitchFamily="34" charset="0"/>
              <a:buChar char="•"/>
            </a:pPr>
            <a:r>
              <a:rPr lang="en-GB" sz="2000" dirty="0">
                <a:latin typeface="Aptos Light" panose="020B0004020202020204" pitchFamily="34" charset="0"/>
              </a:rPr>
              <a:t>Aspirations for the future</a:t>
            </a:r>
          </a:p>
          <a:p>
            <a:pPr marL="342900" indent="-342900">
              <a:spcBef>
                <a:spcPts val="200"/>
              </a:spcBef>
              <a:spcAft>
                <a:spcPts val="200"/>
              </a:spcAft>
              <a:buFont typeface="Arial" panose="020B0604020202020204" pitchFamily="34" charset="0"/>
              <a:buChar char="•"/>
            </a:pPr>
            <a:r>
              <a:rPr lang="en-GB" sz="2000" dirty="0">
                <a:latin typeface="Aptos Light" panose="020B0004020202020204" pitchFamily="34" charset="0"/>
              </a:rPr>
              <a:t>Challenges and opportunities for the next five years</a:t>
            </a:r>
          </a:p>
          <a:p>
            <a:pPr marL="342900" indent="-342900">
              <a:spcBef>
                <a:spcPts val="200"/>
              </a:spcBef>
              <a:spcAft>
                <a:spcPts val="200"/>
              </a:spcAft>
              <a:buFont typeface="Arial" panose="020B0604020202020204" pitchFamily="34" charset="0"/>
              <a:buChar char="•"/>
            </a:pPr>
            <a:r>
              <a:rPr lang="en-GB" sz="2000" dirty="0">
                <a:latin typeface="Aptos Light" panose="020B0004020202020204" pitchFamily="34" charset="0"/>
              </a:rPr>
              <a:t>Demographic information</a:t>
            </a:r>
          </a:p>
        </p:txBody>
      </p:sp>
      <p:pic>
        <p:nvPicPr>
          <p:cNvPr id="7" name="Picture 6">
            <a:extLst>
              <a:ext uri="{FF2B5EF4-FFF2-40B4-BE49-F238E27FC236}">
                <a16:creationId xmlns:a16="http://schemas.microsoft.com/office/drawing/2014/main" id="{C0544B68-5220-DB49-C6F4-7B5A1B682B66}"/>
              </a:ext>
            </a:extLst>
          </p:cNvPr>
          <p:cNvPicPr>
            <a:picLocks noChangeAspect="1"/>
          </p:cNvPicPr>
          <p:nvPr/>
        </p:nvPicPr>
        <p:blipFill>
          <a:blip r:embed="rId3"/>
          <a:stretch>
            <a:fillRect/>
          </a:stretch>
        </p:blipFill>
        <p:spPr>
          <a:xfrm>
            <a:off x="8856084" y="2667355"/>
            <a:ext cx="2924583" cy="2953162"/>
          </a:xfrm>
          <a:prstGeom prst="rect">
            <a:avLst/>
          </a:prstGeom>
        </p:spPr>
      </p:pic>
    </p:spTree>
    <p:extLst>
      <p:ext uri="{BB962C8B-B14F-4D97-AF65-F5344CB8AC3E}">
        <p14:creationId xmlns:p14="http://schemas.microsoft.com/office/powerpoint/2010/main" val="2433661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C939E-700B-6FD6-635C-E3BB530C54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9FAF35-0856-8027-0336-B754C139A4F9}"/>
              </a:ext>
            </a:extLst>
          </p:cNvPr>
          <p:cNvSpPr>
            <a:spLocks noGrp="1"/>
          </p:cNvSpPr>
          <p:nvPr>
            <p:ph type="title"/>
          </p:nvPr>
        </p:nvSpPr>
        <p:spPr/>
        <p:txBody>
          <a:bodyPr/>
          <a:lstStyle/>
          <a:p>
            <a:r>
              <a:rPr lang="en-US" b="1" dirty="0"/>
              <a:t>Institutional survey </a:t>
            </a:r>
            <a:r>
              <a:rPr lang="en-US" dirty="0">
                <a:solidFill>
                  <a:schemeClr val="tx2"/>
                </a:solidFill>
              </a:rPr>
              <a:t>-</a:t>
            </a:r>
            <a:r>
              <a:rPr lang="en-US" b="1" dirty="0"/>
              <a:t> </a:t>
            </a:r>
            <a:r>
              <a:rPr lang="en-US" dirty="0">
                <a:solidFill>
                  <a:schemeClr val="tx2"/>
                </a:solidFill>
              </a:rPr>
              <a:t>launching later this summer</a:t>
            </a:r>
          </a:p>
        </p:txBody>
      </p:sp>
      <p:sp>
        <p:nvSpPr>
          <p:cNvPr id="3" name="Content Placeholder 2">
            <a:extLst>
              <a:ext uri="{FF2B5EF4-FFF2-40B4-BE49-F238E27FC236}">
                <a16:creationId xmlns:a16="http://schemas.microsoft.com/office/drawing/2014/main" id="{00398CAC-F45F-F709-9543-83E6F77201E7}"/>
              </a:ext>
            </a:extLst>
          </p:cNvPr>
          <p:cNvSpPr>
            <a:spLocks noGrp="1"/>
          </p:cNvSpPr>
          <p:nvPr>
            <p:ph idx="1"/>
          </p:nvPr>
        </p:nvSpPr>
        <p:spPr>
          <a:xfrm>
            <a:off x="323999" y="1278000"/>
            <a:ext cx="11366555" cy="1008000"/>
          </a:xfrm>
        </p:spPr>
        <p:txBody>
          <a:bodyPr/>
          <a:lstStyle/>
          <a:p>
            <a:r>
              <a:rPr lang="en-GB" dirty="0"/>
              <a:t>The institutional survey aims to develop an authoritative picture of the RP landscape across the sector.  </a:t>
            </a:r>
          </a:p>
          <a:p>
            <a:endParaRPr lang="en-GB" dirty="0"/>
          </a:p>
        </p:txBody>
      </p:sp>
      <p:sp>
        <p:nvSpPr>
          <p:cNvPr id="4" name="Footer Placeholder 3">
            <a:extLst>
              <a:ext uri="{FF2B5EF4-FFF2-40B4-BE49-F238E27FC236}">
                <a16:creationId xmlns:a16="http://schemas.microsoft.com/office/drawing/2014/main" id="{188102F8-F99E-097A-2A46-9CB3C5A92734}"/>
              </a:ext>
            </a:extLst>
          </p:cNvPr>
          <p:cNvSpPr>
            <a:spLocks noGrp="1"/>
          </p:cNvSpPr>
          <p:nvPr>
            <p:ph type="ftr" sz="quarter" idx="11"/>
          </p:nvPr>
        </p:nvSpPr>
        <p:spPr/>
        <p:txBody>
          <a:bodyPr/>
          <a:lstStyle/>
          <a:p>
            <a:r>
              <a:rPr lang="en-US" dirty="0"/>
              <a:t>ARMA conference 2026</a:t>
            </a:r>
          </a:p>
        </p:txBody>
      </p:sp>
      <p:sp>
        <p:nvSpPr>
          <p:cNvPr id="5" name="Content Placeholder 2">
            <a:extLst>
              <a:ext uri="{FF2B5EF4-FFF2-40B4-BE49-F238E27FC236}">
                <a16:creationId xmlns:a16="http://schemas.microsoft.com/office/drawing/2014/main" id="{902543D1-72B1-4986-0C1B-62E12773E862}"/>
              </a:ext>
            </a:extLst>
          </p:cNvPr>
          <p:cNvSpPr txBox="1">
            <a:spLocks/>
          </p:cNvSpPr>
          <p:nvPr/>
        </p:nvSpPr>
        <p:spPr>
          <a:xfrm>
            <a:off x="323999" y="2286000"/>
            <a:ext cx="4105126" cy="3026463"/>
          </a:xfrm>
          <a:prstGeom prst="rect">
            <a:avLst/>
          </a:prstGeom>
        </p:spPr>
        <p:txBody>
          <a:bodyPr vert="horz" lIns="0" tIns="0" rIns="0" bIns="0" rtlCol="0">
            <a:noAutofit/>
          </a:bodyPr>
          <a:lstStyle>
            <a:lvl1pPr marL="0" indent="-252000" algn="l" defTabSz="914400" rtl="0" eaLnBrk="1" latinLnBrk="0" hangingPunct="1">
              <a:lnSpc>
                <a:spcPts val="2800"/>
              </a:lnSpc>
              <a:spcBef>
                <a:spcPts val="1000"/>
              </a:spcBef>
              <a:buFont typeface="Arial" panose="020B0604020202020204" pitchFamily="34" charset="0"/>
              <a:buNone/>
              <a:defRPr sz="2200" b="0" i="0" kern="1200">
                <a:solidFill>
                  <a:schemeClr val="tx1"/>
                </a:solidFill>
                <a:latin typeface="Aptos Light" panose="020B0004020202020204" pitchFamily="34" charset="0"/>
                <a:ea typeface="+mn-ea"/>
                <a:cs typeface="+mn-cs"/>
              </a:defRPr>
            </a:lvl1pPr>
            <a:lvl2pPr marL="685800" indent="-228600" algn="l" defTabSz="914400" rtl="0" eaLnBrk="1" latinLnBrk="0" hangingPunct="1">
              <a:lnSpc>
                <a:spcPts val="2800"/>
              </a:lnSpc>
              <a:spcBef>
                <a:spcPts val="500"/>
              </a:spcBef>
              <a:buFont typeface="Arial" panose="020B0604020202020204" pitchFamily="34" charset="0"/>
              <a:buNone/>
              <a:defRPr sz="2200" b="0" i="0" kern="1200">
                <a:solidFill>
                  <a:schemeClr val="tx1"/>
                </a:solidFill>
                <a:latin typeface="Aptos Light" panose="020B0004020202020204" pitchFamily="34" charset="0"/>
                <a:ea typeface="+mn-ea"/>
                <a:cs typeface="+mn-cs"/>
              </a:defRPr>
            </a:lvl2pPr>
            <a:lvl3pPr marL="1143000" indent="-228600" algn="l" defTabSz="914400" rtl="0" eaLnBrk="1" latinLnBrk="0" hangingPunct="1">
              <a:lnSpc>
                <a:spcPts val="2800"/>
              </a:lnSpc>
              <a:spcBef>
                <a:spcPts val="500"/>
              </a:spcBef>
              <a:buFont typeface="Arial" panose="020B0604020202020204" pitchFamily="34" charset="0"/>
              <a:buNone/>
              <a:defRPr sz="2200" b="0" i="0" kern="1200">
                <a:solidFill>
                  <a:schemeClr val="tx1"/>
                </a:solidFill>
                <a:latin typeface="Aptos Light" panose="020B0004020202020204" pitchFamily="34" charset="0"/>
                <a:ea typeface="+mn-ea"/>
                <a:cs typeface="+mn-cs"/>
              </a:defRPr>
            </a:lvl3pPr>
            <a:lvl4pPr marL="1600200" indent="-228600" algn="l" defTabSz="914400" rtl="0" eaLnBrk="1" latinLnBrk="0" hangingPunct="1">
              <a:lnSpc>
                <a:spcPts val="2800"/>
              </a:lnSpc>
              <a:spcBef>
                <a:spcPts val="500"/>
              </a:spcBef>
              <a:buFont typeface="Arial" panose="020B0604020202020204" pitchFamily="34" charset="0"/>
              <a:buNone/>
              <a:defRPr sz="2200" b="0" i="0" kern="1200">
                <a:solidFill>
                  <a:schemeClr val="tx1"/>
                </a:solidFill>
                <a:latin typeface="Aptos Light" panose="020B0004020202020204" pitchFamily="34" charset="0"/>
                <a:ea typeface="+mn-ea"/>
                <a:cs typeface="+mn-cs"/>
              </a:defRPr>
            </a:lvl4pPr>
            <a:lvl5pPr marL="2057400" indent="-228600" algn="l" defTabSz="914400" rtl="0" eaLnBrk="1" latinLnBrk="0" hangingPunct="1">
              <a:lnSpc>
                <a:spcPts val="2800"/>
              </a:lnSpc>
              <a:spcBef>
                <a:spcPts val="500"/>
              </a:spcBef>
              <a:buFont typeface="Arial" panose="020B0604020202020204" pitchFamily="34" charset="0"/>
              <a:buNone/>
              <a:defRPr sz="22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r>
              <a:rPr lang="en-GB" b="1" dirty="0"/>
              <a:t>Key objective: </a:t>
            </a:r>
            <a:r>
              <a:rPr lang="en-GB" dirty="0"/>
              <a:t>mapping the current landscape of RP roles in institutions.</a:t>
            </a:r>
          </a:p>
          <a:p>
            <a:pPr indent="0"/>
            <a:r>
              <a:rPr lang="en-GB" dirty="0"/>
              <a:t>The heart of the survey is the collection of </a:t>
            </a:r>
            <a:r>
              <a:rPr lang="en-GB" b="1" dirty="0"/>
              <a:t>quantitative data </a:t>
            </a:r>
            <a:r>
              <a:rPr lang="en-GB" dirty="0"/>
              <a:t>about RP </a:t>
            </a:r>
            <a:r>
              <a:rPr lang="en-GB" b="1" dirty="0"/>
              <a:t>roles and functions</a:t>
            </a:r>
            <a:r>
              <a:rPr lang="en-GB" dirty="0"/>
              <a:t> – contributing to sector-level understanding.</a:t>
            </a:r>
          </a:p>
          <a:p>
            <a:pPr indent="0"/>
            <a:endParaRPr lang="en-GB" dirty="0"/>
          </a:p>
          <a:p>
            <a:pPr indent="0"/>
            <a:endParaRPr lang="en-GB" dirty="0"/>
          </a:p>
        </p:txBody>
      </p:sp>
      <p:sp>
        <p:nvSpPr>
          <p:cNvPr id="6" name="Content Placeholder 2">
            <a:extLst>
              <a:ext uri="{FF2B5EF4-FFF2-40B4-BE49-F238E27FC236}">
                <a16:creationId xmlns:a16="http://schemas.microsoft.com/office/drawing/2014/main" id="{F61075FE-C242-694B-7519-E8AA329F3F3F}"/>
              </a:ext>
            </a:extLst>
          </p:cNvPr>
          <p:cNvSpPr txBox="1">
            <a:spLocks/>
          </p:cNvSpPr>
          <p:nvPr/>
        </p:nvSpPr>
        <p:spPr>
          <a:xfrm>
            <a:off x="5175454" y="2286000"/>
            <a:ext cx="6515100" cy="3686175"/>
          </a:xfrm>
          <a:prstGeom prst="rect">
            <a:avLst/>
          </a:prstGeom>
        </p:spPr>
        <p:txBody>
          <a:bodyPr vert="horz" lIns="0" tIns="0" rIns="0" bIns="0" rtlCol="0">
            <a:noAutofit/>
          </a:bodyPr>
          <a:lstStyle>
            <a:lvl1pPr marL="0" indent="-252000" algn="l" defTabSz="914400" rtl="0" eaLnBrk="1" latinLnBrk="0" hangingPunct="1">
              <a:lnSpc>
                <a:spcPts val="2800"/>
              </a:lnSpc>
              <a:spcBef>
                <a:spcPts val="1000"/>
              </a:spcBef>
              <a:buFont typeface="Arial" panose="020B0604020202020204" pitchFamily="34" charset="0"/>
              <a:buNone/>
              <a:defRPr sz="2200" b="0" i="0" kern="1200">
                <a:solidFill>
                  <a:schemeClr val="tx1"/>
                </a:solidFill>
                <a:latin typeface="Aptos Light" panose="020B0004020202020204" pitchFamily="34" charset="0"/>
                <a:ea typeface="+mn-ea"/>
                <a:cs typeface="+mn-cs"/>
              </a:defRPr>
            </a:lvl1pPr>
            <a:lvl2pPr marL="685800" indent="-228600" algn="l" defTabSz="914400" rtl="0" eaLnBrk="1" latinLnBrk="0" hangingPunct="1">
              <a:lnSpc>
                <a:spcPts val="2800"/>
              </a:lnSpc>
              <a:spcBef>
                <a:spcPts val="500"/>
              </a:spcBef>
              <a:buFont typeface="Arial" panose="020B0604020202020204" pitchFamily="34" charset="0"/>
              <a:buNone/>
              <a:defRPr sz="2200" b="0" i="0" kern="1200">
                <a:solidFill>
                  <a:schemeClr val="tx1"/>
                </a:solidFill>
                <a:latin typeface="Aptos Light" panose="020B0004020202020204" pitchFamily="34" charset="0"/>
                <a:ea typeface="+mn-ea"/>
                <a:cs typeface="+mn-cs"/>
              </a:defRPr>
            </a:lvl2pPr>
            <a:lvl3pPr marL="1143000" indent="-228600" algn="l" defTabSz="914400" rtl="0" eaLnBrk="1" latinLnBrk="0" hangingPunct="1">
              <a:lnSpc>
                <a:spcPts val="2800"/>
              </a:lnSpc>
              <a:spcBef>
                <a:spcPts val="500"/>
              </a:spcBef>
              <a:buFont typeface="Arial" panose="020B0604020202020204" pitchFamily="34" charset="0"/>
              <a:buNone/>
              <a:defRPr sz="2200" b="0" i="0" kern="1200">
                <a:solidFill>
                  <a:schemeClr val="tx1"/>
                </a:solidFill>
                <a:latin typeface="Aptos Light" panose="020B0004020202020204" pitchFamily="34" charset="0"/>
                <a:ea typeface="+mn-ea"/>
                <a:cs typeface="+mn-cs"/>
              </a:defRPr>
            </a:lvl3pPr>
            <a:lvl4pPr marL="1600200" indent="-228600" algn="l" defTabSz="914400" rtl="0" eaLnBrk="1" latinLnBrk="0" hangingPunct="1">
              <a:lnSpc>
                <a:spcPts val="2800"/>
              </a:lnSpc>
              <a:spcBef>
                <a:spcPts val="500"/>
              </a:spcBef>
              <a:buFont typeface="Arial" panose="020B0604020202020204" pitchFamily="34" charset="0"/>
              <a:buNone/>
              <a:defRPr sz="2200" b="0" i="0" kern="1200">
                <a:solidFill>
                  <a:schemeClr val="tx1"/>
                </a:solidFill>
                <a:latin typeface="Aptos Light" panose="020B0004020202020204" pitchFamily="34" charset="0"/>
                <a:ea typeface="+mn-ea"/>
                <a:cs typeface="+mn-cs"/>
              </a:defRPr>
            </a:lvl4pPr>
            <a:lvl5pPr marL="2057400" indent="-228600" algn="l" defTabSz="914400" rtl="0" eaLnBrk="1" latinLnBrk="0" hangingPunct="1">
              <a:lnSpc>
                <a:spcPts val="2800"/>
              </a:lnSpc>
              <a:spcBef>
                <a:spcPts val="500"/>
              </a:spcBef>
              <a:buFont typeface="Arial" panose="020B0604020202020204" pitchFamily="34" charset="0"/>
              <a:buNone/>
              <a:defRPr sz="22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10000"/>
              </a:lnSpc>
              <a:spcBef>
                <a:spcPts val="0"/>
              </a:spcBef>
              <a:spcAft>
                <a:spcPts val="600"/>
              </a:spcAft>
            </a:pPr>
            <a:r>
              <a:rPr lang="en-GB" b="1" dirty="0"/>
              <a:t>Survey elements:</a:t>
            </a:r>
          </a:p>
          <a:p>
            <a:pPr marL="342900" indent="-342900">
              <a:lnSpc>
                <a:spcPct val="110000"/>
              </a:lnSpc>
              <a:spcBef>
                <a:spcPts val="0"/>
              </a:spcBef>
              <a:spcAft>
                <a:spcPts val="600"/>
              </a:spcAft>
              <a:buFont typeface="Arial" panose="020B0604020202020204" pitchFamily="34" charset="0"/>
              <a:buChar char="•"/>
            </a:pPr>
            <a:r>
              <a:rPr lang="en-GB" sz="2000" dirty="0"/>
              <a:t>Contextual information: indicators of scale</a:t>
            </a:r>
          </a:p>
          <a:p>
            <a:pPr marL="342900" indent="-342900">
              <a:lnSpc>
                <a:spcPct val="110000"/>
              </a:lnSpc>
              <a:spcBef>
                <a:spcPts val="0"/>
              </a:spcBef>
              <a:spcAft>
                <a:spcPts val="600"/>
              </a:spcAft>
              <a:buFont typeface="Arial" panose="020B0604020202020204" pitchFamily="34" charset="0"/>
              <a:buChar char="•"/>
            </a:pPr>
            <a:r>
              <a:rPr lang="en-GB" sz="2000" dirty="0"/>
              <a:t>The central functions where RPs are employed</a:t>
            </a:r>
          </a:p>
          <a:p>
            <a:pPr marL="342900" indent="-342900">
              <a:lnSpc>
                <a:spcPct val="110000"/>
              </a:lnSpc>
              <a:spcBef>
                <a:spcPts val="0"/>
              </a:spcBef>
              <a:spcAft>
                <a:spcPts val="600"/>
              </a:spcAft>
              <a:buFont typeface="Arial" panose="020B0604020202020204" pitchFamily="34" charset="0"/>
              <a:buChar char="•"/>
            </a:pPr>
            <a:r>
              <a:rPr lang="en-GB" sz="2000" dirty="0"/>
              <a:t>Where RPS are employed in departments, schools or Faculties</a:t>
            </a:r>
          </a:p>
          <a:p>
            <a:pPr marL="542925" lvl="1" indent="-180975">
              <a:lnSpc>
                <a:spcPct val="110000"/>
              </a:lnSpc>
              <a:spcBef>
                <a:spcPts val="0"/>
              </a:spcBef>
              <a:buFont typeface="Arial" panose="020B0604020202020204" pitchFamily="34" charset="0"/>
              <a:buChar char="•"/>
            </a:pPr>
            <a:r>
              <a:rPr lang="en-GB" sz="1800" dirty="0"/>
              <a:t>Selected “departmental” submissions (up to three)</a:t>
            </a:r>
          </a:p>
          <a:p>
            <a:pPr marL="542925" lvl="1" indent="-180975">
              <a:lnSpc>
                <a:spcPct val="110000"/>
              </a:lnSpc>
              <a:spcBef>
                <a:spcPts val="0"/>
              </a:spcBef>
              <a:spcAft>
                <a:spcPts val="600"/>
              </a:spcAft>
              <a:buFont typeface="Arial" panose="020B0604020202020204" pitchFamily="34" charset="0"/>
              <a:buChar char="•"/>
            </a:pPr>
            <a:r>
              <a:rPr lang="en-GB" sz="1800" dirty="0"/>
              <a:t>Considering disciplinary differences and the nature of RP roles outside central functions</a:t>
            </a:r>
          </a:p>
          <a:p>
            <a:pPr marL="342900" indent="-342900">
              <a:lnSpc>
                <a:spcPct val="110000"/>
              </a:lnSpc>
              <a:spcBef>
                <a:spcPts val="0"/>
              </a:spcBef>
              <a:spcAft>
                <a:spcPts val="600"/>
              </a:spcAft>
              <a:buFont typeface="Arial" panose="020B0604020202020204" pitchFamily="34" charset="0"/>
              <a:buChar char="•"/>
            </a:pPr>
            <a:r>
              <a:rPr lang="en-GB" sz="2000" dirty="0"/>
              <a:t>Views on future trends and anticipated changes.</a:t>
            </a:r>
          </a:p>
        </p:txBody>
      </p:sp>
      <p:cxnSp>
        <p:nvCxnSpPr>
          <p:cNvPr id="8" name="Straight Connector 7">
            <a:extLst>
              <a:ext uri="{FF2B5EF4-FFF2-40B4-BE49-F238E27FC236}">
                <a16:creationId xmlns:a16="http://schemas.microsoft.com/office/drawing/2014/main" id="{896EC973-3615-BD16-BCE8-A9E6B90AEA6D}"/>
              </a:ext>
            </a:extLst>
          </p:cNvPr>
          <p:cNvCxnSpPr>
            <a:cxnSpLocks/>
          </p:cNvCxnSpPr>
          <p:nvPr/>
        </p:nvCxnSpPr>
        <p:spPr>
          <a:xfrm>
            <a:off x="4772025" y="2286000"/>
            <a:ext cx="0" cy="3289300"/>
          </a:xfrm>
          <a:prstGeom prst="line">
            <a:avLst/>
          </a:prstGeom>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3313577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B0F2B52A-DB8E-D4C3-D16C-84A1BEA604D4}"/>
              </a:ext>
            </a:extLst>
          </p:cNvPr>
          <p:cNvSpPr>
            <a:spLocks noGrp="1"/>
          </p:cNvSpPr>
          <p:nvPr/>
        </p:nvSpPr>
        <p:spPr>
          <a:xfrm>
            <a:off x="523875" y="1986943"/>
            <a:ext cx="11034141" cy="609300"/>
          </a:xfrm>
          <a:prstGeom prst="rect">
            <a:avLst/>
          </a:prstGeom>
        </p:spPr>
        <p:txBody>
          <a:bodyPr vert="horz" lIns="0" tIns="0" rIns="0" bIns="0" rtlCol="0" anchor="t" anchorCtr="0">
            <a:noAutofit/>
          </a:bodyPr>
          <a:lstStyle>
            <a:lvl1pPr algn="l" defTabSz="914400" rtl="0" eaLnBrk="1" latinLnBrk="0" hangingPunct="1">
              <a:lnSpc>
                <a:spcPts val="6000"/>
              </a:lnSpc>
              <a:spcBef>
                <a:spcPct val="0"/>
              </a:spcBef>
              <a:buNone/>
              <a:defRPr sz="5200" b="0" i="0" kern="1200">
                <a:solidFill>
                  <a:schemeClr val="tx1"/>
                </a:solidFill>
                <a:latin typeface="Aptos" panose="020B0004020202020204" pitchFamily="34" charset="0"/>
                <a:ea typeface="+mj-ea"/>
                <a:cs typeface="+mj-cs"/>
              </a:defRPr>
            </a:lvl1pPr>
          </a:lstStyle>
          <a:p>
            <a:pPr algn="ctr"/>
            <a:r>
              <a:rPr lang="en-GB" sz="4800" dirty="0">
                <a:latin typeface="Aptos"/>
              </a:rPr>
              <a:t>RPF 2026-2029</a:t>
            </a:r>
          </a:p>
          <a:p>
            <a:r>
              <a:rPr lang="en-GB" sz="4000" dirty="0">
                <a:latin typeface="Aptos"/>
              </a:rPr>
              <a:t>Research components - University of Oxford team</a:t>
            </a:r>
            <a:endParaRPr lang="en-US" sz="4400" dirty="0"/>
          </a:p>
        </p:txBody>
      </p:sp>
      <p:sp>
        <p:nvSpPr>
          <p:cNvPr id="3" name="Footer Placeholder 2">
            <a:extLst>
              <a:ext uri="{FF2B5EF4-FFF2-40B4-BE49-F238E27FC236}">
                <a16:creationId xmlns:a16="http://schemas.microsoft.com/office/drawing/2014/main" id="{77DBBA62-3853-2329-86E3-6C6BC3DE6693}"/>
              </a:ext>
            </a:extLst>
          </p:cNvPr>
          <p:cNvSpPr>
            <a:spLocks noGrp="1"/>
          </p:cNvSpPr>
          <p:nvPr>
            <p:ph type="ftr" sz="quarter" idx="11"/>
          </p:nvPr>
        </p:nvSpPr>
        <p:spPr/>
        <p:txBody>
          <a:bodyPr/>
          <a:lstStyle/>
          <a:p>
            <a:r>
              <a:rPr lang="en-US" dirty="0"/>
              <a:t>ARMA conference 2026</a:t>
            </a:r>
          </a:p>
        </p:txBody>
      </p:sp>
      <p:sp>
        <p:nvSpPr>
          <p:cNvPr id="2" name="TextBox 1">
            <a:extLst>
              <a:ext uri="{FF2B5EF4-FFF2-40B4-BE49-F238E27FC236}">
                <a16:creationId xmlns:a16="http://schemas.microsoft.com/office/drawing/2014/main" id="{69A7EFF5-876D-7FA6-2B48-01E19CDF99AA}"/>
              </a:ext>
            </a:extLst>
          </p:cNvPr>
          <p:cNvSpPr txBox="1"/>
          <p:nvPr/>
        </p:nvSpPr>
        <p:spPr>
          <a:xfrm>
            <a:off x="2670250" y="4621911"/>
            <a:ext cx="8695944" cy="646331"/>
          </a:xfrm>
          <a:prstGeom prst="rect">
            <a:avLst/>
          </a:prstGeom>
          <a:noFill/>
        </p:spPr>
        <p:txBody>
          <a:bodyPr wrap="square" rtlCol="0">
            <a:spAutoFit/>
          </a:bodyPr>
          <a:lstStyle/>
          <a:p>
            <a:r>
              <a:rPr lang="en-GB" i="1" dirty="0"/>
              <a:t>Research team:</a:t>
            </a:r>
          </a:p>
          <a:p>
            <a:r>
              <a:rPr lang="en-GB" dirty="0"/>
              <a:t>Prof Alis Oancea	    Dr Jess Pilgrim-Brown	Dr Xin Xu	           Dr Ben Hart</a:t>
            </a:r>
          </a:p>
        </p:txBody>
      </p:sp>
      <p:pic>
        <p:nvPicPr>
          <p:cNvPr id="7" name="Picture 6">
            <a:extLst>
              <a:ext uri="{FF2B5EF4-FFF2-40B4-BE49-F238E27FC236}">
                <a16:creationId xmlns:a16="http://schemas.microsoft.com/office/drawing/2014/main" id="{90E8389F-3A87-A0BA-6872-4A831F774E51}"/>
              </a:ext>
            </a:extLst>
          </p:cNvPr>
          <p:cNvPicPr>
            <a:picLocks noChangeAspect="1"/>
          </p:cNvPicPr>
          <p:nvPr/>
        </p:nvPicPr>
        <p:blipFill>
          <a:blip r:embed="rId3"/>
          <a:stretch>
            <a:fillRect/>
          </a:stretch>
        </p:blipFill>
        <p:spPr>
          <a:xfrm>
            <a:off x="1324330" y="4621911"/>
            <a:ext cx="1345920" cy="646332"/>
          </a:xfrm>
          <a:prstGeom prst="rect">
            <a:avLst/>
          </a:prstGeom>
        </p:spPr>
      </p:pic>
    </p:spTree>
    <p:extLst>
      <p:ext uri="{BB962C8B-B14F-4D97-AF65-F5344CB8AC3E}">
        <p14:creationId xmlns:p14="http://schemas.microsoft.com/office/powerpoint/2010/main" val="11972928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4BE732-51AB-3564-6EB2-9BEE33FC4B3C}"/>
              </a:ext>
            </a:extLst>
          </p:cNvPr>
          <p:cNvSpPr>
            <a:spLocks noGrp="1"/>
          </p:cNvSpPr>
          <p:nvPr>
            <p:ph idx="4294967295"/>
          </p:nvPr>
        </p:nvSpPr>
        <p:spPr>
          <a:xfrm>
            <a:off x="0" y="1277938"/>
            <a:ext cx="5541963" cy="4351337"/>
          </a:xfrm>
        </p:spPr>
        <p:txBody>
          <a:bodyPr/>
          <a:lstStyle/>
          <a:p>
            <a:pPr lvl="0"/>
            <a:r>
              <a:rPr lang="en-GB" sz="2400" b="1" dirty="0">
                <a:solidFill>
                  <a:schemeClr val="dk1"/>
                </a:solidFill>
                <a:latin typeface="Aptos Display"/>
              </a:rPr>
              <a:t>Evidence base </a:t>
            </a:r>
            <a:r>
              <a:rPr lang="en-GB" sz="2400" dirty="0">
                <a:solidFill>
                  <a:schemeClr val="dk1"/>
                </a:solidFill>
                <a:latin typeface="Aptos Display"/>
              </a:rPr>
              <a:t>for programme activities and outputs </a:t>
            </a:r>
            <a:r>
              <a:rPr lang="en-GB" sz="2400" b="1" dirty="0"/>
              <a:t>and to extend and integrate knowledge of research professions</a:t>
            </a:r>
            <a:endParaRPr lang="en-GB" sz="2400" dirty="0">
              <a:solidFill>
                <a:schemeClr val="dk1"/>
              </a:solidFill>
              <a:latin typeface="Aptos Display"/>
            </a:endParaRPr>
          </a:p>
          <a:p>
            <a:pPr lvl="0"/>
            <a:r>
              <a:rPr lang="en-GB" sz="2400" dirty="0">
                <a:solidFill>
                  <a:schemeClr val="dk1"/>
                </a:solidFill>
                <a:latin typeface="Aptos Display"/>
              </a:rPr>
              <a:t>Sector-wide </a:t>
            </a:r>
            <a:r>
              <a:rPr lang="en-GB" sz="2400" b="1" dirty="0">
                <a:solidFill>
                  <a:schemeClr val="dk1"/>
                </a:solidFill>
                <a:latin typeface="Aptos Display"/>
              </a:rPr>
              <a:t>participatory input and validation </a:t>
            </a:r>
            <a:r>
              <a:rPr lang="en-GB" sz="2400" dirty="0">
                <a:solidFill>
                  <a:schemeClr val="dk1"/>
                </a:solidFill>
                <a:latin typeface="Aptos Display"/>
              </a:rPr>
              <a:t>for RPF, including co-production of the PDF</a:t>
            </a:r>
          </a:p>
          <a:p>
            <a:pPr indent="0"/>
            <a:r>
              <a:rPr lang="en-GB" sz="2400" b="1" dirty="0">
                <a:solidFill>
                  <a:schemeClr val="dk1"/>
                </a:solidFill>
                <a:latin typeface="Aptos Display"/>
              </a:rPr>
              <a:t>Support change </a:t>
            </a:r>
            <a:r>
              <a:rPr lang="en-GB" sz="2400" b="1" dirty="0"/>
              <a:t>through research and evaluation processes and insights</a:t>
            </a:r>
          </a:p>
          <a:p>
            <a:pPr indent="0"/>
            <a:r>
              <a:rPr lang="en-GB" sz="2400" b="1" dirty="0"/>
              <a:t>Academic </a:t>
            </a:r>
            <a:r>
              <a:rPr lang="en-GB" sz="2400" b="1" dirty="0">
                <a:solidFill>
                  <a:schemeClr val="dk1"/>
                </a:solidFill>
                <a:latin typeface="Aptos Display"/>
              </a:rPr>
              <a:t>engagement</a:t>
            </a:r>
            <a:r>
              <a:rPr lang="en-GB" sz="2400" b="1" dirty="0"/>
              <a:t> via different channels</a:t>
            </a:r>
          </a:p>
          <a:p>
            <a:pPr lvl="0"/>
            <a:endParaRPr lang="en-US" sz="2400" dirty="0">
              <a:solidFill>
                <a:schemeClr val="dk1"/>
              </a:solidFill>
              <a:latin typeface="Aptos Display"/>
            </a:endParaRPr>
          </a:p>
          <a:p>
            <a:endParaRPr lang="en-GB" dirty="0"/>
          </a:p>
        </p:txBody>
      </p:sp>
      <p:sp>
        <p:nvSpPr>
          <p:cNvPr id="5" name="Content Placeholder 2">
            <a:extLst>
              <a:ext uri="{FF2B5EF4-FFF2-40B4-BE49-F238E27FC236}">
                <a16:creationId xmlns:a16="http://schemas.microsoft.com/office/drawing/2014/main" id="{B755E172-DFE8-815D-CFD5-0039D1F7EEC1}"/>
              </a:ext>
            </a:extLst>
          </p:cNvPr>
          <p:cNvSpPr txBox="1">
            <a:spLocks/>
          </p:cNvSpPr>
          <p:nvPr/>
        </p:nvSpPr>
        <p:spPr>
          <a:xfrm>
            <a:off x="6412992" y="1278000"/>
            <a:ext cx="3951351" cy="4351338"/>
          </a:xfrm>
          <a:prstGeom prst="rect">
            <a:avLst/>
          </a:prstGeom>
        </p:spPr>
        <p:txBody>
          <a:bodyPr vert="horz" lIns="0" tIns="0" rIns="0" bIns="0" rtlCol="0">
            <a:noAutofit/>
          </a:bodyPr>
          <a:lstStyle>
            <a:lvl1pPr marL="0" indent="-252000" algn="l" defTabSz="914400" rtl="0" eaLnBrk="1" latinLnBrk="0" hangingPunct="1">
              <a:lnSpc>
                <a:spcPts val="2800"/>
              </a:lnSpc>
              <a:spcBef>
                <a:spcPts val="1000"/>
              </a:spcBef>
              <a:buFont typeface="Arial" panose="020B0604020202020204" pitchFamily="34" charset="0"/>
              <a:buNone/>
              <a:defRPr sz="2200" b="0" i="0" kern="1200">
                <a:solidFill>
                  <a:schemeClr val="tx1"/>
                </a:solidFill>
                <a:latin typeface="Aptos Light" panose="020B0004020202020204" pitchFamily="34" charset="0"/>
                <a:ea typeface="+mn-ea"/>
                <a:cs typeface="+mn-cs"/>
              </a:defRPr>
            </a:lvl1pPr>
            <a:lvl2pPr marL="685800" indent="-228600" algn="l" defTabSz="914400" rtl="0" eaLnBrk="1" latinLnBrk="0" hangingPunct="1">
              <a:lnSpc>
                <a:spcPts val="2800"/>
              </a:lnSpc>
              <a:spcBef>
                <a:spcPts val="500"/>
              </a:spcBef>
              <a:buFont typeface="Arial" panose="020B0604020202020204" pitchFamily="34" charset="0"/>
              <a:buNone/>
              <a:defRPr sz="2200" b="0" i="0" kern="1200">
                <a:solidFill>
                  <a:schemeClr val="tx1"/>
                </a:solidFill>
                <a:latin typeface="Aptos Light" panose="020B0004020202020204" pitchFamily="34" charset="0"/>
                <a:ea typeface="+mn-ea"/>
                <a:cs typeface="+mn-cs"/>
              </a:defRPr>
            </a:lvl2pPr>
            <a:lvl3pPr marL="1143000" indent="-228600" algn="l" defTabSz="914400" rtl="0" eaLnBrk="1" latinLnBrk="0" hangingPunct="1">
              <a:lnSpc>
                <a:spcPts val="2800"/>
              </a:lnSpc>
              <a:spcBef>
                <a:spcPts val="500"/>
              </a:spcBef>
              <a:buFont typeface="Arial" panose="020B0604020202020204" pitchFamily="34" charset="0"/>
              <a:buNone/>
              <a:defRPr sz="2200" b="0" i="0" kern="1200">
                <a:solidFill>
                  <a:schemeClr val="tx1"/>
                </a:solidFill>
                <a:latin typeface="Aptos Light" panose="020B0004020202020204" pitchFamily="34" charset="0"/>
                <a:ea typeface="+mn-ea"/>
                <a:cs typeface="+mn-cs"/>
              </a:defRPr>
            </a:lvl3pPr>
            <a:lvl4pPr marL="1600200" indent="-228600" algn="l" defTabSz="914400" rtl="0" eaLnBrk="1" latinLnBrk="0" hangingPunct="1">
              <a:lnSpc>
                <a:spcPts val="2800"/>
              </a:lnSpc>
              <a:spcBef>
                <a:spcPts val="500"/>
              </a:spcBef>
              <a:buFont typeface="Arial" panose="020B0604020202020204" pitchFamily="34" charset="0"/>
              <a:buNone/>
              <a:defRPr sz="2200" b="0" i="0" kern="1200">
                <a:solidFill>
                  <a:schemeClr val="tx1"/>
                </a:solidFill>
                <a:latin typeface="Aptos Light" panose="020B0004020202020204" pitchFamily="34" charset="0"/>
                <a:ea typeface="+mn-ea"/>
                <a:cs typeface="+mn-cs"/>
              </a:defRPr>
            </a:lvl4pPr>
            <a:lvl5pPr marL="2057400" indent="-228600" algn="l" defTabSz="914400" rtl="0" eaLnBrk="1" latinLnBrk="0" hangingPunct="1">
              <a:lnSpc>
                <a:spcPts val="2800"/>
              </a:lnSpc>
              <a:spcBef>
                <a:spcPts val="500"/>
              </a:spcBef>
              <a:buFont typeface="Arial" panose="020B0604020202020204" pitchFamily="34" charset="0"/>
              <a:buNone/>
              <a:defRPr sz="22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solidFill>
                  <a:schemeClr val="dk1"/>
                </a:solidFill>
                <a:latin typeface="Aptos Display"/>
              </a:rPr>
              <a:t>Two systematic reviews of research literature</a:t>
            </a:r>
          </a:p>
          <a:p>
            <a:r>
              <a:rPr lang="en-GB" sz="2400" dirty="0">
                <a:solidFill>
                  <a:schemeClr val="dk1"/>
                </a:solidFill>
                <a:latin typeface="Aptos Display"/>
              </a:rPr>
              <a:t>100 interviews</a:t>
            </a:r>
          </a:p>
          <a:p>
            <a:r>
              <a:rPr lang="en-GB" sz="2400" dirty="0">
                <a:solidFill>
                  <a:schemeClr val="dk1"/>
                </a:solidFill>
                <a:latin typeface="Aptos Display"/>
              </a:rPr>
              <a:t>60 focus group participants</a:t>
            </a:r>
          </a:p>
          <a:p>
            <a:r>
              <a:rPr lang="en-GB" sz="2400" dirty="0">
                <a:solidFill>
                  <a:schemeClr val="dk1"/>
                </a:solidFill>
                <a:latin typeface="Aptos Display"/>
              </a:rPr>
              <a:t>3 cycles of Delphi expert surveys</a:t>
            </a:r>
          </a:p>
          <a:p>
            <a:r>
              <a:rPr lang="en-GB" sz="2400" dirty="0">
                <a:solidFill>
                  <a:schemeClr val="dk1"/>
                </a:solidFill>
                <a:latin typeface="Aptos Display"/>
              </a:rPr>
              <a:t>10 co-production workshops</a:t>
            </a:r>
          </a:p>
          <a:p>
            <a:r>
              <a:rPr lang="en-GB" sz="2400" dirty="0">
                <a:solidFill>
                  <a:schemeClr val="dk1"/>
                </a:solidFill>
                <a:latin typeface="Aptos Display"/>
              </a:rPr>
              <a:t>Support for institutional pilots</a:t>
            </a:r>
          </a:p>
          <a:p>
            <a:r>
              <a:rPr lang="en-GB" sz="2400" dirty="0">
                <a:solidFill>
                  <a:schemeClr val="dk1"/>
                </a:solidFill>
                <a:latin typeface="Aptos Display"/>
              </a:rPr>
              <a:t>Evaluation of institutional pilots</a:t>
            </a:r>
            <a:endParaRPr lang="en-GB" sz="2400" dirty="0"/>
          </a:p>
          <a:p>
            <a:endParaRPr lang="en-US" sz="2400" dirty="0">
              <a:solidFill>
                <a:schemeClr val="dk1"/>
              </a:solidFill>
              <a:latin typeface="Aptos Display"/>
            </a:endParaRPr>
          </a:p>
          <a:p>
            <a:endParaRPr lang="en-GB" dirty="0"/>
          </a:p>
        </p:txBody>
      </p:sp>
      <p:sp>
        <p:nvSpPr>
          <p:cNvPr id="7" name="Right Brace 6">
            <a:extLst>
              <a:ext uri="{FF2B5EF4-FFF2-40B4-BE49-F238E27FC236}">
                <a16:creationId xmlns:a16="http://schemas.microsoft.com/office/drawing/2014/main" id="{E2B87861-E43D-0908-F678-96DD8F5E5EE2}"/>
              </a:ext>
            </a:extLst>
          </p:cNvPr>
          <p:cNvSpPr/>
          <p:nvPr/>
        </p:nvSpPr>
        <p:spPr>
          <a:xfrm>
            <a:off x="5771007" y="1123189"/>
            <a:ext cx="530352" cy="4351338"/>
          </a:xfrm>
          <a:prstGeom prst="rightBrace">
            <a:avLst/>
          </a:prstGeom>
          <a:ln w="34925">
            <a:solidFill>
              <a:schemeClr val="bg2">
                <a:lumMod val="9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a:p>
        </p:txBody>
      </p:sp>
      <p:sp>
        <p:nvSpPr>
          <p:cNvPr id="9" name="TextBox 8">
            <a:extLst>
              <a:ext uri="{FF2B5EF4-FFF2-40B4-BE49-F238E27FC236}">
                <a16:creationId xmlns:a16="http://schemas.microsoft.com/office/drawing/2014/main" id="{99C193CE-DA89-D800-50C9-52D08FAFBC73}"/>
              </a:ext>
            </a:extLst>
          </p:cNvPr>
          <p:cNvSpPr txBox="1"/>
          <p:nvPr/>
        </p:nvSpPr>
        <p:spPr>
          <a:xfrm>
            <a:off x="324000" y="510564"/>
            <a:ext cx="1911096" cy="523220"/>
          </a:xfrm>
          <a:prstGeom prst="rect">
            <a:avLst/>
          </a:prstGeom>
          <a:solidFill>
            <a:schemeClr val="tx1">
              <a:lumMod val="65000"/>
              <a:lumOff val="35000"/>
            </a:schemeClr>
          </a:solidFill>
        </p:spPr>
        <p:txBody>
          <a:bodyPr wrap="square" rtlCol="0">
            <a:spAutoFit/>
          </a:bodyPr>
          <a:lstStyle/>
          <a:p>
            <a:r>
              <a:rPr lang="en-GB" sz="2800" dirty="0">
                <a:solidFill>
                  <a:schemeClr val="accent5"/>
                </a:solidFill>
              </a:rPr>
              <a:t>Aims</a:t>
            </a:r>
          </a:p>
        </p:txBody>
      </p:sp>
      <p:sp>
        <p:nvSpPr>
          <p:cNvPr id="11" name="TextBox 10">
            <a:extLst>
              <a:ext uri="{FF2B5EF4-FFF2-40B4-BE49-F238E27FC236}">
                <a16:creationId xmlns:a16="http://schemas.microsoft.com/office/drawing/2014/main" id="{F027B039-DD98-B79A-982D-24562089B3B1}"/>
              </a:ext>
            </a:extLst>
          </p:cNvPr>
          <p:cNvSpPr txBox="1"/>
          <p:nvPr/>
        </p:nvSpPr>
        <p:spPr>
          <a:xfrm>
            <a:off x="6477571" y="510564"/>
            <a:ext cx="1911096" cy="523220"/>
          </a:xfrm>
          <a:prstGeom prst="rect">
            <a:avLst/>
          </a:prstGeom>
          <a:solidFill>
            <a:schemeClr val="tx1">
              <a:lumMod val="65000"/>
              <a:lumOff val="35000"/>
            </a:schemeClr>
          </a:solidFill>
        </p:spPr>
        <p:txBody>
          <a:bodyPr wrap="square" rtlCol="0">
            <a:spAutoFit/>
          </a:bodyPr>
          <a:lstStyle/>
          <a:p>
            <a:r>
              <a:rPr lang="en-GB" sz="2800" dirty="0">
                <a:solidFill>
                  <a:schemeClr val="accent5"/>
                </a:solidFill>
              </a:rPr>
              <a:t>Methods</a:t>
            </a:r>
          </a:p>
        </p:txBody>
      </p:sp>
      <p:pic>
        <p:nvPicPr>
          <p:cNvPr id="4" name="Picture 3">
            <a:extLst>
              <a:ext uri="{FF2B5EF4-FFF2-40B4-BE49-F238E27FC236}">
                <a16:creationId xmlns:a16="http://schemas.microsoft.com/office/drawing/2014/main" id="{C5843EE7-98E4-9917-D15B-89AF3E5EB563}"/>
              </a:ext>
            </a:extLst>
          </p:cNvPr>
          <p:cNvPicPr>
            <a:picLocks noChangeAspect="1"/>
          </p:cNvPicPr>
          <p:nvPr/>
        </p:nvPicPr>
        <p:blipFill>
          <a:blip r:embed="rId2"/>
          <a:stretch>
            <a:fillRect/>
          </a:stretch>
        </p:blipFill>
        <p:spPr>
          <a:xfrm>
            <a:off x="10117455" y="1829943"/>
            <a:ext cx="1827657" cy="1827657"/>
          </a:xfrm>
          <a:prstGeom prst="rect">
            <a:avLst/>
          </a:prstGeom>
        </p:spPr>
      </p:pic>
    </p:spTree>
    <p:extLst>
      <p:ext uri="{BB962C8B-B14F-4D97-AF65-F5344CB8AC3E}">
        <p14:creationId xmlns:p14="http://schemas.microsoft.com/office/powerpoint/2010/main" val="956976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5DD2A-F5D9-E6A7-29EE-46266523A6C2}"/>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6E13A178-B54E-1A05-8B0A-B8317CD50D24}"/>
              </a:ext>
            </a:extLst>
          </p:cNvPr>
          <p:cNvSpPr txBox="1"/>
          <p:nvPr/>
        </p:nvSpPr>
        <p:spPr>
          <a:xfrm>
            <a:off x="119546" y="1530577"/>
            <a:ext cx="5787343"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Tx/>
              <a:buAutoNum type="arabicPeriod"/>
            </a:pPr>
            <a:r>
              <a:rPr lang="en-US" sz="2000" dirty="0">
                <a:solidFill>
                  <a:srgbClr val="544F4D"/>
                </a:solidFill>
              </a:rPr>
              <a:t>What are RPs' </a:t>
            </a:r>
            <a:r>
              <a:rPr lang="en-US" sz="2000" dirty="0">
                <a:solidFill>
                  <a:srgbClr val="00B050"/>
                </a:solidFill>
              </a:rPr>
              <a:t>experiences</a:t>
            </a:r>
            <a:r>
              <a:rPr lang="en-US" sz="2000" dirty="0">
                <a:solidFill>
                  <a:srgbClr val="544F4D"/>
                </a:solidFill>
              </a:rPr>
              <a:t> in their roles and careers?</a:t>
            </a:r>
            <a:endParaRPr lang="en-GB" sz="2000" dirty="0">
              <a:solidFill>
                <a:srgbClr val="544F4D"/>
              </a:solidFill>
            </a:endParaRPr>
          </a:p>
          <a:p>
            <a:pPr marL="342900" indent="-342900">
              <a:buAutoNum type="arabicPeriod"/>
            </a:pPr>
            <a:r>
              <a:rPr lang="en-GB" sz="2000" baseline="0" dirty="0">
                <a:solidFill>
                  <a:srgbClr val="544F4D"/>
                </a:solidFill>
                <a:latin typeface="Aptos"/>
              </a:rPr>
              <a:t>What are the short- and medium-term </a:t>
            </a:r>
            <a:r>
              <a:rPr lang="en-GB" sz="2000" baseline="0" dirty="0">
                <a:solidFill>
                  <a:srgbClr val="00B050"/>
                </a:solidFill>
                <a:latin typeface="Aptos"/>
              </a:rPr>
              <a:t>professional needs </a:t>
            </a:r>
            <a:r>
              <a:rPr lang="en-GB" sz="2000" baseline="0" dirty="0">
                <a:solidFill>
                  <a:srgbClr val="544F4D"/>
                </a:solidFill>
                <a:latin typeface="Aptos"/>
              </a:rPr>
              <a:t>of RPs across the sector?  </a:t>
            </a:r>
          </a:p>
          <a:p>
            <a:pPr marL="342900" indent="-342900">
              <a:buFontTx/>
              <a:buAutoNum type="arabicPeriod"/>
            </a:pPr>
            <a:r>
              <a:rPr lang="en-GB" sz="2000" dirty="0">
                <a:solidFill>
                  <a:srgbClr val="544F4D"/>
                </a:solidFill>
              </a:rPr>
              <a:t>What do RPs collectively identify as short- and medium-term </a:t>
            </a:r>
            <a:r>
              <a:rPr lang="en-GB" sz="2000" dirty="0">
                <a:solidFill>
                  <a:srgbClr val="00B050"/>
                </a:solidFill>
              </a:rPr>
              <a:t>priorities for change</a:t>
            </a:r>
            <a:r>
              <a:rPr lang="en-GB" sz="2000" dirty="0">
                <a:solidFill>
                  <a:srgbClr val="544F4D"/>
                </a:solidFill>
              </a:rPr>
              <a:t>?</a:t>
            </a:r>
            <a:r>
              <a:rPr lang="en-GB" sz="2000" dirty="0">
                <a:solidFill>
                  <a:srgbClr val="544F4D"/>
                </a:solidFill>
                <a:ea typeface="Bierstadt"/>
                <a:cs typeface="Bierstadt"/>
              </a:rPr>
              <a:t>​</a:t>
            </a:r>
            <a:endParaRPr lang="en-GB" sz="2000" dirty="0">
              <a:solidFill>
                <a:srgbClr val="544F4D"/>
              </a:solidFill>
            </a:endParaRPr>
          </a:p>
          <a:p>
            <a:pPr marL="342900" indent="-342900">
              <a:buAutoNum type="arabicPeriod"/>
            </a:pPr>
            <a:endParaRPr lang="en-GB" sz="2000" dirty="0">
              <a:solidFill>
                <a:srgbClr val="544F4D"/>
              </a:solidFill>
              <a:latin typeface="Aptos"/>
            </a:endParaRPr>
          </a:p>
          <a:p>
            <a:pPr algn="ctr"/>
            <a:endParaRPr lang="en-GB" sz="2000" dirty="0">
              <a:solidFill>
                <a:srgbClr val="544F4D"/>
              </a:solidFill>
            </a:endParaRPr>
          </a:p>
        </p:txBody>
      </p:sp>
      <p:sp>
        <p:nvSpPr>
          <p:cNvPr id="26" name="TextBox 25">
            <a:extLst>
              <a:ext uri="{FF2B5EF4-FFF2-40B4-BE49-F238E27FC236}">
                <a16:creationId xmlns:a16="http://schemas.microsoft.com/office/drawing/2014/main" id="{8125A790-9F6C-1A32-11B1-0710A68E0B43}"/>
              </a:ext>
            </a:extLst>
          </p:cNvPr>
          <p:cNvSpPr txBox="1"/>
          <p:nvPr/>
        </p:nvSpPr>
        <p:spPr>
          <a:xfrm>
            <a:off x="71758" y="4041932"/>
            <a:ext cx="6096000"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aseline="0" dirty="0">
                <a:solidFill>
                  <a:srgbClr val="544F4D"/>
                </a:solidFill>
                <a:latin typeface="Aptos"/>
              </a:rPr>
              <a:t>4. What </a:t>
            </a:r>
            <a:r>
              <a:rPr lang="en-GB" sz="2000" baseline="0" dirty="0">
                <a:solidFill>
                  <a:srgbClr val="00B050"/>
                </a:solidFill>
                <a:latin typeface="Aptos"/>
              </a:rPr>
              <a:t>training and professional development </a:t>
            </a:r>
            <a:r>
              <a:rPr lang="en-GB" sz="2000" baseline="0" dirty="0">
                <a:solidFill>
                  <a:srgbClr val="544F4D"/>
                </a:solidFill>
                <a:latin typeface="Aptos"/>
              </a:rPr>
              <a:t>provision is available to RPs, and where are the gaps?</a:t>
            </a:r>
            <a:r>
              <a:rPr sz="2000" dirty="0">
                <a:solidFill>
                  <a:srgbClr val="544F4D"/>
                </a:solidFill>
                <a:latin typeface="Aptos"/>
                <a:ea typeface="Bierstadt"/>
                <a:cs typeface="Bierstadt"/>
              </a:rPr>
              <a:t>​</a:t>
            </a:r>
            <a:endParaRPr lang="en-GB" sz="2000" dirty="0">
              <a:solidFill>
                <a:srgbClr val="544F4D"/>
              </a:solidFill>
              <a:latin typeface="Aptos"/>
              <a:ea typeface="Bierstadt"/>
              <a:cs typeface="Bierstadt"/>
            </a:endParaRPr>
          </a:p>
          <a:p>
            <a:r>
              <a:rPr lang="en-GB" sz="2000" dirty="0">
                <a:solidFill>
                  <a:srgbClr val="544F4D"/>
                </a:solidFill>
              </a:rPr>
              <a:t>5-6. What are the </a:t>
            </a:r>
            <a:r>
              <a:rPr lang="en-GB" sz="2000" dirty="0">
                <a:solidFill>
                  <a:srgbClr val="00B050"/>
                </a:solidFill>
              </a:rPr>
              <a:t>practices and competencies </a:t>
            </a:r>
            <a:r>
              <a:rPr lang="en-GB" sz="2000" dirty="0">
                <a:solidFill>
                  <a:srgbClr val="544F4D"/>
                </a:solidFill>
              </a:rPr>
              <a:t>through which RPs add value to research? What are the key competencies for a PDF?</a:t>
            </a:r>
          </a:p>
          <a:p>
            <a:r>
              <a:rPr lang="en-GB" sz="2000" dirty="0">
                <a:solidFill>
                  <a:srgbClr val="544F4D"/>
                </a:solidFill>
              </a:rPr>
              <a:t>7. What are the short- and medium-term </a:t>
            </a:r>
            <a:r>
              <a:rPr lang="en-GB" sz="2000" dirty="0">
                <a:solidFill>
                  <a:srgbClr val="00B050"/>
                </a:solidFill>
              </a:rPr>
              <a:t>priorities</a:t>
            </a:r>
            <a:r>
              <a:rPr lang="en-GB" sz="2000" dirty="0">
                <a:solidFill>
                  <a:srgbClr val="544F4D"/>
                </a:solidFill>
              </a:rPr>
              <a:t> for training and PD?</a:t>
            </a:r>
            <a:r>
              <a:rPr lang="en-GB" sz="2000" dirty="0">
                <a:solidFill>
                  <a:srgbClr val="544F4D"/>
                </a:solidFill>
                <a:ea typeface="Bierstadt"/>
                <a:cs typeface="Bierstadt"/>
              </a:rPr>
              <a:t>​</a:t>
            </a:r>
            <a:endParaRPr lang="en-GB" sz="2000" dirty="0">
              <a:solidFill>
                <a:srgbClr val="544F4D"/>
              </a:solidFill>
            </a:endParaRPr>
          </a:p>
        </p:txBody>
      </p:sp>
      <p:sp>
        <p:nvSpPr>
          <p:cNvPr id="30" name="TextBox 29">
            <a:extLst>
              <a:ext uri="{FF2B5EF4-FFF2-40B4-BE49-F238E27FC236}">
                <a16:creationId xmlns:a16="http://schemas.microsoft.com/office/drawing/2014/main" id="{05F681DB-2CF9-3DD9-B2FB-F0DE7ADD7A1E}"/>
              </a:ext>
            </a:extLst>
          </p:cNvPr>
          <p:cNvSpPr txBox="1"/>
          <p:nvPr/>
        </p:nvSpPr>
        <p:spPr>
          <a:xfrm>
            <a:off x="6282597" y="1303281"/>
            <a:ext cx="5787342"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aseline="0" dirty="0">
                <a:solidFill>
                  <a:srgbClr val="544F4D"/>
                </a:solidFill>
                <a:latin typeface="Aptos"/>
              </a:rPr>
              <a:t>8. How can </a:t>
            </a:r>
            <a:r>
              <a:rPr lang="en-GB" sz="2000" baseline="0" dirty="0">
                <a:solidFill>
                  <a:srgbClr val="00B050"/>
                </a:solidFill>
                <a:latin typeface="Aptos"/>
              </a:rPr>
              <a:t>institutional and regional initiatives </a:t>
            </a:r>
            <a:r>
              <a:rPr lang="en-GB" sz="2000" baseline="0" dirty="0">
                <a:solidFill>
                  <a:srgbClr val="544F4D"/>
                </a:solidFill>
                <a:latin typeface="Aptos"/>
              </a:rPr>
              <a:t>enhance and futureproof RP roles and provide community support for emerging RP groups?</a:t>
            </a:r>
            <a:r>
              <a:rPr sz="2000" dirty="0">
                <a:solidFill>
                  <a:srgbClr val="544F4D"/>
                </a:solidFill>
                <a:latin typeface="Aptos"/>
                <a:ea typeface="Bierstadt"/>
                <a:cs typeface="Bierstadt"/>
              </a:rPr>
              <a:t>​</a:t>
            </a:r>
            <a:endParaRPr lang="en-GB" sz="2000" dirty="0">
              <a:solidFill>
                <a:srgbClr val="544F4D"/>
              </a:solidFill>
              <a:latin typeface="Aptos"/>
              <a:ea typeface="Bierstadt"/>
              <a:cs typeface="Bierstadt"/>
            </a:endParaRPr>
          </a:p>
          <a:p>
            <a:r>
              <a:rPr lang="en-GB" sz="2000" dirty="0">
                <a:solidFill>
                  <a:srgbClr val="544F4D"/>
                </a:solidFill>
              </a:rPr>
              <a:t>9. How may the onset of </a:t>
            </a:r>
            <a:r>
              <a:rPr lang="en-GB" sz="2000" dirty="0">
                <a:solidFill>
                  <a:srgbClr val="00B050"/>
                </a:solidFill>
              </a:rPr>
              <a:t>AI</a:t>
            </a:r>
            <a:r>
              <a:rPr lang="en-GB" sz="2000" dirty="0">
                <a:solidFill>
                  <a:srgbClr val="544F4D"/>
                </a:solidFill>
              </a:rPr>
              <a:t>  contribute to RP’s work?  What constitutes responsible AI use in RP activity?</a:t>
            </a:r>
            <a:endParaRPr lang="en-GB" sz="2000" dirty="0">
              <a:solidFill>
                <a:srgbClr val="544F4D"/>
              </a:solidFill>
              <a:latin typeface="Aptos"/>
            </a:endParaRPr>
          </a:p>
          <a:p>
            <a:pPr algn="ctr"/>
            <a:endParaRPr lang="en-GB" sz="2000" dirty="0">
              <a:solidFill>
                <a:srgbClr val="544F4D"/>
              </a:solidFill>
            </a:endParaRPr>
          </a:p>
        </p:txBody>
      </p:sp>
      <p:sp>
        <p:nvSpPr>
          <p:cNvPr id="32" name="TextBox 31">
            <a:extLst>
              <a:ext uri="{FF2B5EF4-FFF2-40B4-BE49-F238E27FC236}">
                <a16:creationId xmlns:a16="http://schemas.microsoft.com/office/drawing/2014/main" id="{07E6DA78-3DEB-9D5D-79A4-0027BE9B79AB}"/>
              </a:ext>
            </a:extLst>
          </p:cNvPr>
          <p:cNvSpPr txBox="1"/>
          <p:nvPr/>
        </p:nvSpPr>
        <p:spPr>
          <a:xfrm>
            <a:off x="6151535" y="4041932"/>
            <a:ext cx="6096000"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aseline="0" dirty="0">
                <a:solidFill>
                  <a:srgbClr val="544F4D"/>
                </a:solidFill>
                <a:latin typeface="Aptos"/>
              </a:rPr>
              <a:t>10. How do RPs, senior leaders, funders and researchers describe and experience enabling factors and barriers to full </a:t>
            </a:r>
            <a:r>
              <a:rPr lang="en-GB" sz="2000" baseline="0" dirty="0">
                <a:solidFill>
                  <a:srgbClr val="00B050"/>
                </a:solidFill>
                <a:latin typeface="Aptos"/>
              </a:rPr>
              <a:t>recognition</a:t>
            </a:r>
            <a:r>
              <a:rPr lang="en-GB" sz="2000" baseline="0" dirty="0">
                <a:solidFill>
                  <a:srgbClr val="544F4D"/>
                </a:solidFill>
                <a:latin typeface="Aptos"/>
              </a:rPr>
              <a:t> of RP roles?  What contextual factors mediate it?</a:t>
            </a:r>
          </a:p>
          <a:p>
            <a:r>
              <a:rPr lang="en-GB" sz="2000" dirty="0">
                <a:solidFill>
                  <a:srgbClr val="544F4D"/>
                </a:solidFill>
              </a:rPr>
              <a:t>11. How may </a:t>
            </a:r>
            <a:r>
              <a:rPr lang="en-GB" sz="2000" dirty="0">
                <a:solidFill>
                  <a:srgbClr val="00B050"/>
                </a:solidFill>
              </a:rPr>
              <a:t>lasting change </a:t>
            </a:r>
            <a:r>
              <a:rPr lang="en-GB" sz="2000" dirty="0">
                <a:solidFill>
                  <a:srgbClr val="544F4D"/>
                </a:solidFill>
              </a:rPr>
              <a:t>be embedded in the sector?</a:t>
            </a:r>
            <a:endParaRPr lang="en-GB" sz="2000" dirty="0">
              <a:solidFill>
                <a:srgbClr val="544F4D"/>
              </a:solidFill>
              <a:latin typeface="Aptos"/>
            </a:endParaRPr>
          </a:p>
          <a:p>
            <a:pPr algn="ctr"/>
            <a:endParaRPr lang="en-GB" sz="2000" dirty="0">
              <a:solidFill>
                <a:srgbClr val="544F4D"/>
              </a:solidFill>
            </a:endParaRPr>
          </a:p>
        </p:txBody>
      </p:sp>
      <p:sp>
        <p:nvSpPr>
          <p:cNvPr id="34" name="Rectangle: Rounded Corners 33">
            <a:extLst>
              <a:ext uri="{FF2B5EF4-FFF2-40B4-BE49-F238E27FC236}">
                <a16:creationId xmlns:a16="http://schemas.microsoft.com/office/drawing/2014/main" id="{7DC068C8-D281-F42E-42A9-7EA3F34440D9}"/>
              </a:ext>
            </a:extLst>
          </p:cNvPr>
          <p:cNvSpPr/>
          <p:nvPr/>
        </p:nvSpPr>
        <p:spPr>
          <a:xfrm>
            <a:off x="34344" y="3750226"/>
            <a:ext cx="5932172" cy="256827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544F4D"/>
              </a:solidFill>
            </a:endParaRPr>
          </a:p>
        </p:txBody>
      </p:sp>
      <p:sp>
        <p:nvSpPr>
          <p:cNvPr id="35" name="Rectangle: Rounded Corners 34">
            <a:extLst>
              <a:ext uri="{FF2B5EF4-FFF2-40B4-BE49-F238E27FC236}">
                <a16:creationId xmlns:a16="http://schemas.microsoft.com/office/drawing/2014/main" id="{F0B53E47-1BB7-E3A1-7314-FC96AD623204}"/>
              </a:ext>
            </a:extLst>
          </p:cNvPr>
          <p:cNvSpPr/>
          <p:nvPr/>
        </p:nvSpPr>
        <p:spPr>
          <a:xfrm>
            <a:off x="100987" y="1172535"/>
            <a:ext cx="5885403" cy="233369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544F4D"/>
              </a:solidFill>
            </a:endParaRPr>
          </a:p>
        </p:txBody>
      </p:sp>
      <p:sp>
        <p:nvSpPr>
          <p:cNvPr id="36" name="Rectangle: Rounded Corners 35">
            <a:extLst>
              <a:ext uri="{FF2B5EF4-FFF2-40B4-BE49-F238E27FC236}">
                <a16:creationId xmlns:a16="http://schemas.microsoft.com/office/drawing/2014/main" id="{AA1383F0-20EF-1EAC-D171-941CE9638894}"/>
              </a:ext>
            </a:extLst>
          </p:cNvPr>
          <p:cNvSpPr/>
          <p:nvPr/>
        </p:nvSpPr>
        <p:spPr>
          <a:xfrm>
            <a:off x="6151535" y="1172536"/>
            <a:ext cx="5920626" cy="233369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544F4D"/>
              </a:solidFill>
            </a:endParaRPr>
          </a:p>
        </p:txBody>
      </p:sp>
      <p:sp>
        <p:nvSpPr>
          <p:cNvPr id="37" name="Rectangle: Rounded Corners 36">
            <a:extLst>
              <a:ext uri="{FF2B5EF4-FFF2-40B4-BE49-F238E27FC236}">
                <a16:creationId xmlns:a16="http://schemas.microsoft.com/office/drawing/2014/main" id="{58F3C6F9-6E5D-A015-14CE-263442579699}"/>
              </a:ext>
            </a:extLst>
          </p:cNvPr>
          <p:cNvSpPr/>
          <p:nvPr/>
        </p:nvSpPr>
        <p:spPr>
          <a:xfrm>
            <a:off x="6128442" y="3775988"/>
            <a:ext cx="5991800" cy="2542516"/>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544F4D"/>
              </a:solidFill>
            </a:endParaRPr>
          </a:p>
        </p:txBody>
      </p:sp>
      <p:sp>
        <p:nvSpPr>
          <p:cNvPr id="38" name="TextBox 37">
            <a:extLst>
              <a:ext uri="{FF2B5EF4-FFF2-40B4-BE49-F238E27FC236}">
                <a16:creationId xmlns:a16="http://schemas.microsoft.com/office/drawing/2014/main" id="{092724AC-4851-3C8F-5606-4CB8457AE0E0}"/>
              </a:ext>
            </a:extLst>
          </p:cNvPr>
          <p:cNvSpPr txBox="1"/>
          <p:nvPr/>
        </p:nvSpPr>
        <p:spPr>
          <a:xfrm>
            <a:off x="387840" y="1192847"/>
            <a:ext cx="80058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b="1" dirty="0">
                <a:solidFill>
                  <a:srgbClr val="544F4D"/>
                </a:solidFill>
              </a:rPr>
              <a:t>WP1</a:t>
            </a:r>
          </a:p>
        </p:txBody>
      </p:sp>
      <p:sp>
        <p:nvSpPr>
          <p:cNvPr id="39" name="TextBox 38">
            <a:extLst>
              <a:ext uri="{FF2B5EF4-FFF2-40B4-BE49-F238E27FC236}">
                <a16:creationId xmlns:a16="http://schemas.microsoft.com/office/drawing/2014/main" id="{F9563EC1-5A7B-79CC-CA43-1A339FE6497A}"/>
              </a:ext>
            </a:extLst>
          </p:cNvPr>
          <p:cNvSpPr txBox="1"/>
          <p:nvPr/>
        </p:nvSpPr>
        <p:spPr>
          <a:xfrm>
            <a:off x="387839" y="3775988"/>
            <a:ext cx="80058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b="1" dirty="0">
                <a:solidFill>
                  <a:srgbClr val="544F4D"/>
                </a:solidFill>
              </a:rPr>
              <a:t>WP2</a:t>
            </a:r>
          </a:p>
        </p:txBody>
      </p:sp>
      <p:sp>
        <p:nvSpPr>
          <p:cNvPr id="40" name="TextBox 39">
            <a:extLst>
              <a:ext uri="{FF2B5EF4-FFF2-40B4-BE49-F238E27FC236}">
                <a16:creationId xmlns:a16="http://schemas.microsoft.com/office/drawing/2014/main" id="{67273EAD-AF1B-28CC-CABA-1A51EDD4C75B}"/>
              </a:ext>
            </a:extLst>
          </p:cNvPr>
          <p:cNvSpPr txBox="1"/>
          <p:nvPr/>
        </p:nvSpPr>
        <p:spPr>
          <a:xfrm>
            <a:off x="11269358" y="1132570"/>
            <a:ext cx="80058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b="1" dirty="0">
                <a:solidFill>
                  <a:srgbClr val="544F4D"/>
                </a:solidFill>
              </a:rPr>
              <a:t>WP3</a:t>
            </a:r>
          </a:p>
        </p:txBody>
      </p:sp>
      <p:sp>
        <p:nvSpPr>
          <p:cNvPr id="41" name="TextBox 40">
            <a:extLst>
              <a:ext uri="{FF2B5EF4-FFF2-40B4-BE49-F238E27FC236}">
                <a16:creationId xmlns:a16="http://schemas.microsoft.com/office/drawing/2014/main" id="{0FDD67A0-279E-A1F0-B6C4-5727FC58F04D}"/>
              </a:ext>
            </a:extLst>
          </p:cNvPr>
          <p:cNvSpPr txBox="1"/>
          <p:nvPr/>
        </p:nvSpPr>
        <p:spPr>
          <a:xfrm>
            <a:off x="11271579" y="3806766"/>
            <a:ext cx="80058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b="1" dirty="0">
                <a:solidFill>
                  <a:srgbClr val="544F4D"/>
                </a:solidFill>
              </a:rPr>
              <a:t>WP4</a:t>
            </a:r>
          </a:p>
        </p:txBody>
      </p:sp>
      <p:sp>
        <p:nvSpPr>
          <p:cNvPr id="3" name="Footer Placeholder 2">
            <a:extLst>
              <a:ext uri="{FF2B5EF4-FFF2-40B4-BE49-F238E27FC236}">
                <a16:creationId xmlns:a16="http://schemas.microsoft.com/office/drawing/2014/main" id="{1BC02B1E-6163-7418-0D47-539493EE0BF6}"/>
              </a:ext>
            </a:extLst>
          </p:cNvPr>
          <p:cNvSpPr>
            <a:spLocks noGrp="1"/>
          </p:cNvSpPr>
          <p:nvPr>
            <p:ph type="ftr" sz="quarter" idx="11"/>
          </p:nvPr>
        </p:nvSpPr>
        <p:spPr/>
        <p:txBody>
          <a:bodyPr/>
          <a:lstStyle/>
          <a:p>
            <a:r>
              <a:rPr lang="en-US" dirty="0"/>
              <a:t>ARMA conference 2026</a:t>
            </a:r>
          </a:p>
        </p:txBody>
      </p:sp>
      <p:sp>
        <p:nvSpPr>
          <p:cNvPr id="2" name="TextBox 1">
            <a:extLst>
              <a:ext uri="{FF2B5EF4-FFF2-40B4-BE49-F238E27FC236}">
                <a16:creationId xmlns:a16="http://schemas.microsoft.com/office/drawing/2014/main" id="{B6C68C0E-5822-917B-190D-45F4B81CC5FA}"/>
              </a:ext>
            </a:extLst>
          </p:cNvPr>
          <p:cNvSpPr txBox="1"/>
          <p:nvPr/>
        </p:nvSpPr>
        <p:spPr>
          <a:xfrm>
            <a:off x="324000" y="375221"/>
            <a:ext cx="3599414" cy="523220"/>
          </a:xfrm>
          <a:prstGeom prst="rect">
            <a:avLst/>
          </a:prstGeom>
          <a:solidFill>
            <a:schemeClr val="tx1">
              <a:lumMod val="65000"/>
              <a:lumOff val="35000"/>
            </a:schemeClr>
          </a:solidFill>
        </p:spPr>
        <p:txBody>
          <a:bodyPr wrap="square" rtlCol="0">
            <a:spAutoFit/>
          </a:bodyPr>
          <a:lstStyle/>
          <a:p>
            <a:r>
              <a:rPr lang="en-GB" sz="2800" dirty="0">
                <a:solidFill>
                  <a:schemeClr val="accent5"/>
                </a:solidFill>
              </a:rPr>
              <a:t>Research Questions</a:t>
            </a:r>
          </a:p>
        </p:txBody>
      </p:sp>
    </p:spTree>
    <p:extLst>
      <p:ext uri="{BB962C8B-B14F-4D97-AF65-F5344CB8AC3E}">
        <p14:creationId xmlns:p14="http://schemas.microsoft.com/office/powerpoint/2010/main" val="8219419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710BDD5-129D-5BA1-41A2-ADBD50A4D0C8}"/>
              </a:ext>
            </a:extLst>
          </p:cNvPr>
          <p:cNvSpPr>
            <a:spLocks noGrp="1"/>
          </p:cNvSpPr>
          <p:nvPr/>
        </p:nvSpPr>
        <p:spPr>
          <a:xfrm>
            <a:off x="324000" y="648001"/>
            <a:ext cx="11087100" cy="456900"/>
          </a:xfrm>
          <a:prstGeom prst="rect">
            <a:avLst/>
          </a:prstGeom>
        </p:spPr>
        <p:txBody>
          <a:bodyPr vert="horz" lIns="0" tIns="0" rIns="0" bIns="0" rtlCol="0" anchor="t" anchorCtr="0">
            <a:noAutofit/>
          </a:bodyPr>
          <a:lstStyle>
            <a:lvl1pPr algn="l" defTabSz="914400" rtl="0" eaLnBrk="1" latinLnBrk="0" hangingPunct="1">
              <a:lnSpc>
                <a:spcPts val="3200"/>
              </a:lnSpc>
              <a:spcBef>
                <a:spcPct val="0"/>
              </a:spcBef>
              <a:buNone/>
              <a:defRPr sz="3000" b="0" i="0" kern="1200">
                <a:solidFill>
                  <a:schemeClr val="tx1"/>
                </a:solidFill>
                <a:latin typeface="Aptos" panose="020B0004020202020204" pitchFamily="34" charset="0"/>
                <a:ea typeface="+mj-ea"/>
                <a:cs typeface="+mj-cs"/>
              </a:defRPr>
            </a:lvl1pPr>
          </a:lstStyle>
          <a:p>
            <a:r>
              <a:rPr lang="en-US" dirty="0">
                <a:latin typeface="Aptos"/>
              </a:rPr>
              <a:t>Qualitative interviews, focus groups and co-production workshops</a:t>
            </a:r>
            <a:endParaRPr lang="en-US" dirty="0"/>
          </a:p>
        </p:txBody>
      </p:sp>
      <p:graphicFrame>
        <p:nvGraphicFramePr>
          <p:cNvPr id="11" name="Content Placeholder 19">
            <a:extLst>
              <a:ext uri="{FF2B5EF4-FFF2-40B4-BE49-F238E27FC236}">
                <a16:creationId xmlns:a16="http://schemas.microsoft.com/office/drawing/2014/main" id="{B8036366-5476-B43C-419C-DB13EE30F5BC}"/>
              </a:ext>
            </a:extLst>
          </p:cNvPr>
          <p:cNvGraphicFramePr>
            <a:graphicFrameLocks noGrp="1"/>
          </p:cNvGraphicFramePr>
          <p:nvPr/>
        </p:nvGraphicFramePr>
        <p:xfrm>
          <a:off x="237259" y="1295256"/>
          <a:ext cx="11722292" cy="4700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21" name="Footer Placeholder 320">
            <a:extLst>
              <a:ext uri="{FF2B5EF4-FFF2-40B4-BE49-F238E27FC236}">
                <a16:creationId xmlns:a16="http://schemas.microsoft.com/office/drawing/2014/main" id="{E1FB51CF-1316-FD32-CB67-0F3804D4B1F9}"/>
              </a:ext>
            </a:extLst>
          </p:cNvPr>
          <p:cNvSpPr>
            <a:spLocks noGrp="1"/>
          </p:cNvSpPr>
          <p:nvPr>
            <p:ph type="ftr" sz="quarter" idx="11"/>
          </p:nvPr>
        </p:nvSpPr>
        <p:spPr/>
        <p:txBody>
          <a:bodyPr/>
          <a:lstStyle/>
          <a:p>
            <a:r>
              <a:rPr lang="en-US"/>
              <a:t>ARMA conference 2026</a:t>
            </a:r>
          </a:p>
        </p:txBody>
      </p:sp>
    </p:spTree>
    <p:extLst>
      <p:ext uri="{BB962C8B-B14F-4D97-AF65-F5344CB8AC3E}">
        <p14:creationId xmlns:p14="http://schemas.microsoft.com/office/powerpoint/2010/main" val="3893968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CCCA2-76C8-E400-B95D-2A2F1F9440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CF5A95-9DDF-2C15-663C-8EBB7AB6F3CC}"/>
              </a:ext>
            </a:extLst>
          </p:cNvPr>
          <p:cNvSpPr>
            <a:spLocks noGrp="1"/>
          </p:cNvSpPr>
          <p:nvPr/>
        </p:nvSpPr>
        <p:spPr>
          <a:xfrm>
            <a:off x="552450" y="635300"/>
            <a:ext cx="11087100" cy="456900"/>
          </a:xfrm>
          <a:prstGeom prst="rect">
            <a:avLst/>
          </a:prstGeom>
        </p:spPr>
        <p:txBody>
          <a:bodyPr vert="horz" lIns="0" tIns="0" rIns="0" bIns="0" rtlCol="0" anchor="t" anchorCtr="0">
            <a:noAutofit/>
          </a:bodyPr>
          <a:lstStyle>
            <a:lvl1pPr algn="l" defTabSz="914400" rtl="0" eaLnBrk="1" latinLnBrk="0" hangingPunct="1">
              <a:lnSpc>
                <a:spcPts val="3200"/>
              </a:lnSpc>
              <a:spcBef>
                <a:spcPct val="0"/>
              </a:spcBef>
              <a:buNone/>
              <a:defRPr sz="3000" b="0" i="0" kern="1200">
                <a:solidFill>
                  <a:schemeClr val="tx1"/>
                </a:solidFill>
                <a:latin typeface="Aptos" panose="020B0004020202020204" pitchFamily="34" charset="0"/>
                <a:ea typeface="+mj-ea"/>
                <a:cs typeface="+mj-cs"/>
              </a:defRPr>
            </a:lvl1pPr>
          </a:lstStyle>
          <a:p>
            <a:r>
              <a:rPr lang="en-GB" dirty="0">
                <a:latin typeface="Aptos"/>
              </a:rPr>
              <a:t>Delphi study (WP1-3)</a:t>
            </a:r>
          </a:p>
        </p:txBody>
      </p:sp>
      <p:sp>
        <p:nvSpPr>
          <p:cNvPr id="7" name="TextBox 6">
            <a:extLst>
              <a:ext uri="{FF2B5EF4-FFF2-40B4-BE49-F238E27FC236}">
                <a16:creationId xmlns:a16="http://schemas.microsoft.com/office/drawing/2014/main" id="{FCA850AB-EAA9-1E7A-AF13-33BC6A71C046}"/>
              </a:ext>
            </a:extLst>
          </p:cNvPr>
          <p:cNvSpPr txBox="1"/>
          <p:nvPr/>
        </p:nvSpPr>
        <p:spPr>
          <a:xfrm>
            <a:off x="552450" y="1254952"/>
            <a:ext cx="1099185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solidFill>
                  <a:srgbClr val="544F4D"/>
                </a:solidFill>
              </a:rPr>
              <a:t>30 expert panel membe</a:t>
            </a:r>
            <a:r>
              <a:rPr lang="en-GB" sz="2000" dirty="0">
                <a:solidFill>
                  <a:srgbClr val="544F4D"/>
                </a:solidFill>
                <a:latin typeface="Aptos"/>
              </a:rPr>
              <a:t>rs</a:t>
            </a:r>
            <a:r>
              <a:rPr lang="en-GB" sz="2000" dirty="0">
                <a:solidFill>
                  <a:srgbClr val="544F4D"/>
                </a:solidFill>
              </a:rPr>
              <a:t> with extensive sector experience. Aiming for sector-wide consensus:</a:t>
            </a:r>
          </a:p>
        </p:txBody>
      </p:sp>
      <p:graphicFrame>
        <p:nvGraphicFramePr>
          <p:cNvPr id="14" name="Diagram 13">
            <a:extLst>
              <a:ext uri="{FF2B5EF4-FFF2-40B4-BE49-F238E27FC236}">
                <a16:creationId xmlns:a16="http://schemas.microsoft.com/office/drawing/2014/main" id="{61FA6CC3-BA48-80FF-0F64-C367516C5F55}"/>
              </a:ext>
            </a:extLst>
          </p:cNvPr>
          <p:cNvGraphicFramePr/>
          <p:nvPr/>
        </p:nvGraphicFramePr>
        <p:xfrm>
          <a:off x="1100667" y="1716617"/>
          <a:ext cx="9990666" cy="44301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315" name="Footer Placeholder 2314">
            <a:extLst>
              <a:ext uri="{FF2B5EF4-FFF2-40B4-BE49-F238E27FC236}">
                <a16:creationId xmlns:a16="http://schemas.microsoft.com/office/drawing/2014/main" id="{6C03BA91-EF42-BD51-5D1A-D589DF7803A0}"/>
              </a:ext>
            </a:extLst>
          </p:cNvPr>
          <p:cNvSpPr>
            <a:spLocks noGrp="1"/>
          </p:cNvSpPr>
          <p:nvPr>
            <p:ph type="ftr" sz="quarter" idx="11"/>
          </p:nvPr>
        </p:nvSpPr>
        <p:spPr/>
        <p:txBody>
          <a:bodyPr/>
          <a:lstStyle/>
          <a:p>
            <a:r>
              <a:rPr lang="en-US"/>
              <a:t>ARMA conference 2026</a:t>
            </a:r>
          </a:p>
        </p:txBody>
      </p:sp>
    </p:spTree>
    <p:extLst>
      <p:ext uri="{BB962C8B-B14F-4D97-AF65-F5344CB8AC3E}">
        <p14:creationId xmlns:p14="http://schemas.microsoft.com/office/powerpoint/2010/main" val="20442499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7078A-6F86-E166-C689-C0A2A39EFC3A}"/>
              </a:ext>
            </a:extLst>
          </p:cNvPr>
          <p:cNvSpPr>
            <a:spLocks noGrp="1"/>
          </p:cNvSpPr>
          <p:nvPr>
            <p:ph type="ctrTitle"/>
          </p:nvPr>
        </p:nvSpPr>
        <p:spPr>
          <a:xfrm>
            <a:off x="6096000" y="4447531"/>
            <a:ext cx="5262372" cy="1025726"/>
          </a:xfrm>
        </p:spPr>
        <p:txBody>
          <a:bodyPr/>
          <a:lstStyle/>
          <a:p>
            <a:r>
              <a:rPr lang="en-GB" dirty="0"/>
              <a:t>Emerging insights</a:t>
            </a:r>
          </a:p>
        </p:txBody>
      </p:sp>
      <p:sp>
        <p:nvSpPr>
          <p:cNvPr id="4" name="Footer Placeholder 3">
            <a:extLst>
              <a:ext uri="{FF2B5EF4-FFF2-40B4-BE49-F238E27FC236}">
                <a16:creationId xmlns:a16="http://schemas.microsoft.com/office/drawing/2014/main" id="{BDA14F56-4446-02CE-C48C-89B8E96777A2}"/>
              </a:ext>
            </a:extLst>
          </p:cNvPr>
          <p:cNvSpPr>
            <a:spLocks noGrp="1"/>
          </p:cNvSpPr>
          <p:nvPr>
            <p:ph type="ftr" sz="quarter" idx="4294967295"/>
          </p:nvPr>
        </p:nvSpPr>
        <p:spPr>
          <a:xfrm>
            <a:off x="0" y="6438900"/>
            <a:ext cx="4692650" cy="192088"/>
          </a:xfrm>
        </p:spPr>
        <p:txBody>
          <a:bodyPr/>
          <a:lstStyle/>
          <a:p>
            <a:r>
              <a:rPr lang="en-US"/>
              <a:t>ARMA conference 2026</a:t>
            </a:r>
          </a:p>
        </p:txBody>
      </p:sp>
      <p:pic>
        <p:nvPicPr>
          <p:cNvPr id="5" name="Picture 4">
            <a:extLst>
              <a:ext uri="{FF2B5EF4-FFF2-40B4-BE49-F238E27FC236}">
                <a16:creationId xmlns:a16="http://schemas.microsoft.com/office/drawing/2014/main" id="{6C2598AD-3C25-EF93-FDE5-1D235068E9AD}"/>
              </a:ext>
            </a:extLst>
          </p:cNvPr>
          <p:cNvPicPr>
            <a:picLocks noChangeAspect="1"/>
          </p:cNvPicPr>
          <p:nvPr/>
        </p:nvPicPr>
        <p:blipFill>
          <a:blip r:embed="rId2"/>
          <a:stretch>
            <a:fillRect/>
          </a:stretch>
        </p:blipFill>
        <p:spPr>
          <a:xfrm>
            <a:off x="1100246" y="598013"/>
            <a:ext cx="1692800" cy="1692800"/>
          </a:xfrm>
          <a:prstGeom prst="rect">
            <a:avLst/>
          </a:prstGeom>
        </p:spPr>
      </p:pic>
    </p:spTree>
    <p:extLst>
      <p:ext uri="{BB962C8B-B14F-4D97-AF65-F5344CB8AC3E}">
        <p14:creationId xmlns:p14="http://schemas.microsoft.com/office/powerpoint/2010/main" val="19294594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F4EE1-2E0F-A0D7-614A-BDF0530E648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AF94F81-1814-B705-F65B-30F184F27133}"/>
              </a:ext>
            </a:extLst>
          </p:cNvPr>
          <p:cNvSpPr txBox="1"/>
          <p:nvPr/>
        </p:nvSpPr>
        <p:spPr>
          <a:xfrm>
            <a:off x="328467" y="267566"/>
            <a:ext cx="1162274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dirty="0">
                <a:latin typeface="Aptos"/>
              </a:rPr>
              <a:t>Systematic literature review</a:t>
            </a:r>
            <a:r>
              <a:rPr lang="en-US" sz="3000" dirty="0"/>
              <a:t> (definitions, needs &amp; priorities )</a:t>
            </a:r>
            <a:r>
              <a:rPr sz="3000" dirty="0">
                <a:latin typeface="Aptos"/>
                <a:ea typeface="Aptos"/>
                <a:cs typeface="Aptos"/>
              </a:rPr>
              <a:t>​</a:t>
            </a:r>
            <a:endParaRPr lang="en-GB" dirty="0"/>
          </a:p>
          <a:p>
            <a:pPr algn="ctr"/>
            <a:endParaRPr lang="en-GB" dirty="0"/>
          </a:p>
        </p:txBody>
      </p:sp>
      <p:sp>
        <p:nvSpPr>
          <p:cNvPr id="10" name="TextBox 8">
            <a:extLst>
              <a:ext uri="{FF2B5EF4-FFF2-40B4-BE49-F238E27FC236}">
                <a16:creationId xmlns:a16="http://schemas.microsoft.com/office/drawing/2014/main" id="{9A419280-AC69-40E6-88B8-4B196EB78E87}"/>
              </a:ext>
            </a:extLst>
          </p:cNvPr>
          <p:cNvSpPr txBox="1"/>
          <p:nvPr/>
        </p:nvSpPr>
        <p:spPr>
          <a:xfrm>
            <a:off x="9861660" y="2556977"/>
            <a:ext cx="2810974" cy="40011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000" dirty="0"/>
              <a:t>Search terms</a:t>
            </a:r>
            <a:endParaRPr lang="en-US" sz="2000" dirty="0"/>
          </a:p>
        </p:txBody>
      </p:sp>
      <p:sp>
        <p:nvSpPr>
          <p:cNvPr id="11" name="Oval 10">
            <a:extLst>
              <a:ext uri="{FF2B5EF4-FFF2-40B4-BE49-F238E27FC236}">
                <a16:creationId xmlns:a16="http://schemas.microsoft.com/office/drawing/2014/main" id="{1D002058-171F-B5EB-74CB-B56ACBD384E7}"/>
              </a:ext>
            </a:extLst>
          </p:cNvPr>
          <p:cNvSpPr/>
          <p:nvPr/>
        </p:nvSpPr>
        <p:spPr>
          <a:xfrm>
            <a:off x="7013833" y="1098563"/>
            <a:ext cx="3100785" cy="2916829"/>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Oval 11">
            <a:extLst>
              <a:ext uri="{FF2B5EF4-FFF2-40B4-BE49-F238E27FC236}">
                <a16:creationId xmlns:a16="http://schemas.microsoft.com/office/drawing/2014/main" id="{0B7EA83F-1408-E7F0-DD20-641BF293467C}"/>
              </a:ext>
            </a:extLst>
          </p:cNvPr>
          <p:cNvSpPr/>
          <p:nvPr/>
        </p:nvSpPr>
        <p:spPr>
          <a:xfrm>
            <a:off x="8424669" y="3013882"/>
            <a:ext cx="3015063" cy="291682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Oval 12">
            <a:extLst>
              <a:ext uri="{FF2B5EF4-FFF2-40B4-BE49-F238E27FC236}">
                <a16:creationId xmlns:a16="http://schemas.microsoft.com/office/drawing/2014/main" id="{214AF0A2-F9F6-A15C-2AEB-68AFD7384DF3}"/>
              </a:ext>
            </a:extLst>
          </p:cNvPr>
          <p:cNvSpPr/>
          <p:nvPr/>
        </p:nvSpPr>
        <p:spPr>
          <a:xfrm>
            <a:off x="5861304" y="3013881"/>
            <a:ext cx="3015063" cy="294264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TextBox 4">
            <a:extLst>
              <a:ext uri="{FF2B5EF4-FFF2-40B4-BE49-F238E27FC236}">
                <a16:creationId xmlns:a16="http://schemas.microsoft.com/office/drawing/2014/main" id="{48FC3BED-9A54-946A-AB75-6936D633CFF1}"/>
              </a:ext>
            </a:extLst>
          </p:cNvPr>
          <p:cNvSpPr txBox="1"/>
          <p:nvPr/>
        </p:nvSpPr>
        <p:spPr>
          <a:xfrm>
            <a:off x="319245" y="1213995"/>
            <a:ext cx="4303808" cy="34163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a:p>
            <a:pPr marL="285750" indent="-285750">
              <a:buFont typeface="Arial"/>
              <a:buChar char="•"/>
            </a:pPr>
            <a:r>
              <a:rPr lang="en-US" b="1" dirty="0"/>
              <a:t>26309 studies from Web of Science, Scopus, ProQuest and </a:t>
            </a:r>
            <a:r>
              <a:rPr lang="en-US" b="1" dirty="0" err="1"/>
              <a:t>OpenAlex</a:t>
            </a:r>
            <a:r>
              <a:rPr lang="en-US" b="1" dirty="0"/>
              <a:t> from 2010-2026.</a:t>
            </a:r>
          </a:p>
          <a:p>
            <a:pPr marL="285750" indent="-285750">
              <a:buFont typeface="Arial"/>
              <a:buChar char="•"/>
            </a:pPr>
            <a:endParaRPr lang="en-US" b="1" dirty="0"/>
          </a:p>
          <a:p>
            <a:pPr marL="285750" indent="-285750">
              <a:buFont typeface="Arial"/>
              <a:buChar char="•"/>
            </a:pPr>
            <a:r>
              <a:rPr lang="en-US" b="1" dirty="0"/>
              <a:t>5594 duplicates auto-detected in Covidence</a:t>
            </a:r>
          </a:p>
          <a:p>
            <a:pPr marL="285750" indent="-285750">
              <a:buFont typeface="Arial"/>
              <a:buChar char="•"/>
            </a:pPr>
            <a:r>
              <a:rPr lang="en-US" b="1" dirty="0"/>
              <a:t>247 duplicates manually detected</a:t>
            </a:r>
          </a:p>
          <a:p>
            <a:pPr marL="285750" indent="-285750">
              <a:buFont typeface="Arial"/>
              <a:buChar char="•"/>
            </a:pPr>
            <a:endParaRPr lang="en-US" b="1" dirty="0"/>
          </a:p>
          <a:p>
            <a:pPr marL="285750" indent="-285750">
              <a:buFont typeface="Arial"/>
              <a:buChar char="•"/>
            </a:pPr>
            <a:r>
              <a:rPr lang="en-US" b="1" dirty="0"/>
              <a:t>10589 studies irrelevant </a:t>
            </a:r>
          </a:p>
          <a:p>
            <a:pPr marL="285750" indent="-285750">
              <a:buFont typeface="Arial"/>
              <a:buChar char="•"/>
            </a:pPr>
            <a:endParaRPr lang="en-US" b="1" dirty="0"/>
          </a:p>
          <a:p>
            <a:pPr marL="285750" indent="-285750">
              <a:buFont typeface="Arial"/>
              <a:buChar char="•"/>
            </a:pPr>
            <a:r>
              <a:rPr lang="en-US" b="1" dirty="0"/>
              <a:t>Final screening (9879) ongoing</a:t>
            </a:r>
            <a:endParaRPr lang="en-US" dirty="0"/>
          </a:p>
        </p:txBody>
      </p:sp>
      <p:sp>
        <p:nvSpPr>
          <p:cNvPr id="16" name="TextBox 7">
            <a:extLst>
              <a:ext uri="{FF2B5EF4-FFF2-40B4-BE49-F238E27FC236}">
                <a16:creationId xmlns:a16="http://schemas.microsoft.com/office/drawing/2014/main" id="{50DDAEA8-730D-C6C1-3F7E-C230C29D2AB2}"/>
              </a:ext>
            </a:extLst>
          </p:cNvPr>
          <p:cNvSpPr txBox="1"/>
          <p:nvPr/>
        </p:nvSpPr>
        <p:spPr>
          <a:xfrm>
            <a:off x="7723961" y="1993366"/>
            <a:ext cx="1871027" cy="92333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Domains in which RP roles operate </a:t>
            </a:r>
          </a:p>
        </p:txBody>
      </p:sp>
      <p:sp>
        <p:nvSpPr>
          <p:cNvPr id="17" name="TextBox 12">
            <a:extLst>
              <a:ext uri="{FF2B5EF4-FFF2-40B4-BE49-F238E27FC236}">
                <a16:creationId xmlns:a16="http://schemas.microsoft.com/office/drawing/2014/main" id="{2C877BCD-BCFE-417F-565C-264E44D62B15}"/>
              </a:ext>
            </a:extLst>
          </p:cNvPr>
          <p:cNvSpPr txBox="1"/>
          <p:nvPr/>
        </p:nvSpPr>
        <p:spPr>
          <a:xfrm>
            <a:off x="9107199" y="3978979"/>
            <a:ext cx="2025875" cy="147732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Keywords derived from RQs (e.g., development, careers, experiences)</a:t>
            </a:r>
          </a:p>
        </p:txBody>
      </p:sp>
      <p:sp>
        <p:nvSpPr>
          <p:cNvPr id="18" name="TextBox 13">
            <a:extLst>
              <a:ext uri="{FF2B5EF4-FFF2-40B4-BE49-F238E27FC236}">
                <a16:creationId xmlns:a16="http://schemas.microsoft.com/office/drawing/2014/main" id="{3079D37D-B6A3-0C58-2C90-76BE67D7EE91}"/>
              </a:ext>
            </a:extLst>
          </p:cNvPr>
          <p:cNvSpPr txBox="1"/>
          <p:nvPr/>
        </p:nvSpPr>
        <p:spPr>
          <a:xfrm>
            <a:off x="6433321" y="4200058"/>
            <a:ext cx="1871027"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Job titles (using initial typology)</a:t>
            </a:r>
          </a:p>
        </p:txBody>
      </p:sp>
      <p:sp>
        <p:nvSpPr>
          <p:cNvPr id="20" name="Footer Placeholder 19">
            <a:extLst>
              <a:ext uri="{FF2B5EF4-FFF2-40B4-BE49-F238E27FC236}">
                <a16:creationId xmlns:a16="http://schemas.microsoft.com/office/drawing/2014/main" id="{FFEF1360-ED1D-3975-019C-9607A7E32D6D}"/>
              </a:ext>
            </a:extLst>
          </p:cNvPr>
          <p:cNvSpPr>
            <a:spLocks noGrp="1"/>
          </p:cNvSpPr>
          <p:nvPr>
            <p:ph type="ftr" sz="quarter" idx="11"/>
          </p:nvPr>
        </p:nvSpPr>
        <p:spPr/>
        <p:txBody>
          <a:bodyPr/>
          <a:lstStyle/>
          <a:p>
            <a:r>
              <a:rPr lang="en-US"/>
              <a:t>ARMA conference 2026</a:t>
            </a:r>
          </a:p>
        </p:txBody>
      </p:sp>
    </p:spTree>
    <p:extLst>
      <p:ext uri="{BB962C8B-B14F-4D97-AF65-F5344CB8AC3E}">
        <p14:creationId xmlns:p14="http://schemas.microsoft.com/office/powerpoint/2010/main" val="2996600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970928-9612-98E3-F0C9-D21425D782C2}"/>
              </a:ext>
            </a:extLst>
          </p:cNvPr>
          <p:cNvSpPr>
            <a:spLocks noGrp="1"/>
          </p:cNvSpPr>
          <p:nvPr>
            <p:ph type="ftr" sz="quarter" idx="11"/>
          </p:nvPr>
        </p:nvSpPr>
        <p:spPr/>
        <p:txBody>
          <a:bodyPr/>
          <a:lstStyle/>
          <a:p>
            <a:r>
              <a:rPr lang="en-US"/>
              <a:t>ARMA conference 2026</a:t>
            </a:r>
          </a:p>
        </p:txBody>
      </p:sp>
      <p:pic>
        <p:nvPicPr>
          <p:cNvPr id="5" name="Picture 4">
            <a:extLst>
              <a:ext uri="{FF2B5EF4-FFF2-40B4-BE49-F238E27FC236}">
                <a16:creationId xmlns:a16="http://schemas.microsoft.com/office/drawing/2014/main" id="{D1BFE156-34C8-4E08-AAA6-0E4A0599C680}"/>
              </a:ext>
            </a:extLst>
          </p:cNvPr>
          <p:cNvPicPr>
            <a:picLocks noChangeAspect="1"/>
          </p:cNvPicPr>
          <p:nvPr/>
        </p:nvPicPr>
        <p:blipFill>
          <a:blip r:embed="rId2"/>
          <a:srcRect r="-119" b="176"/>
          <a:stretch>
            <a:fillRect/>
          </a:stretch>
        </p:blipFill>
        <p:spPr>
          <a:xfrm>
            <a:off x="2008188" y="529168"/>
            <a:ext cx="7836410" cy="5302790"/>
          </a:xfrm>
          <a:prstGeom prst="rect">
            <a:avLst/>
          </a:prstGeom>
        </p:spPr>
      </p:pic>
    </p:spTree>
    <p:extLst>
      <p:ext uri="{BB962C8B-B14F-4D97-AF65-F5344CB8AC3E}">
        <p14:creationId xmlns:p14="http://schemas.microsoft.com/office/powerpoint/2010/main" val="1558712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object 3"/>
          <p:cNvSpPr/>
          <p:nvPr/>
        </p:nvSpPr>
        <p:spPr>
          <a:xfrm>
            <a:off x="319550" y="243586"/>
            <a:ext cx="11553092" cy="0"/>
          </a:xfrm>
          <a:custGeom>
            <a:avLst/>
            <a:gdLst/>
            <a:ahLst/>
            <a:cxnLst/>
            <a:rect l="l" t="t" r="r" b="b"/>
            <a:pathLst>
              <a:path w="19051905">
                <a:moveTo>
                  <a:pt x="0" y="0"/>
                </a:moveTo>
                <a:lnTo>
                  <a:pt x="19051587" y="0"/>
                </a:lnTo>
              </a:path>
            </a:pathLst>
          </a:custGeom>
          <a:ln w="10470">
            <a:solidFill>
              <a:srgbClr val="FFFFFF"/>
            </a:solidFill>
          </a:ln>
        </p:spPr>
        <p:txBody>
          <a:bodyPr wrap="square" lIns="0" tIns="0" rIns="0" bIns="0" rtlCol="0"/>
          <a:lstStyle/>
          <a:p>
            <a:endParaRPr/>
          </a:p>
        </p:txBody>
      </p:sp>
      <p:sp>
        <p:nvSpPr>
          <p:cNvPr id="4" name="object 4"/>
          <p:cNvSpPr txBox="1"/>
          <p:nvPr/>
        </p:nvSpPr>
        <p:spPr>
          <a:xfrm>
            <a:off x="3405498" y="5630168"/>
            <a:ext cx="8668680" cy="1881524"/>
          </a:xfrm>
          <a:prstGeom prst="rect">
            <a:avLst/>
          </a:prstGeom>
        </p:spPr>
        <p:txBody>
          <a:bodyPr vert="horz" wrap="square" lIns="0" tIns="192147" rIns="0" bIns="0" rtlCol="0">
            <a:spAutoFit/>
          </a:bodyPr>
          <a:lstStyle/>
          <a:p>
            <a:pPr marL="7701">
              <a:lnSpc>
                <a:spcPct val="100000"/>
              </a:lnSpc>
              <a:spcBef>
                <a:spcPts val="1513"/>
              </a:spcBef>
            </a:pPr>
            <a:r>
              <a:rPr lang="en-GB" sz="4851" b="1" spc="-69" dirty="0">
                <a:solidFill>
                  <a:srgbClr val="191412"/>
                </a:solidFill>
                <a:latin typeface="Aptos" panose="020B0004020202020204" pitchFamily="34" charset="0"/>
                <a:ea typeface="Calibri" panose="020F0502020204030204" pitchFamily="34" charset="0"/>
                <a:cs typeface="Calibri" panose="020F0502020204030204" pitchFamily="34" charset="0"/>
              </a:rPr>
              <a:t>We are all here for the research.</a:t>
            </a:r>
            <a:endParaRPr lang="en-GB" sz="4851" dirty="0">
              <a:latin typeface="Aptos" panose="020B0004020202020204" pitchFamily="34" charset="0"/>
              <a:ea typeface="Calibri" panose="020F0502020204030204" pitchFamily="34" charset="0"/>
              <a:cs typeface="Calibri" panose="020F0502020204030204" pitchFamily="34" charset="0"/>
            </a:endParaRPr>
          </a:p>
          <a:p>
            <a:pPr marL="7701">
              <a:lnSpc>
                <a:spcPct val="100000"/>
              </a:lnSpc>
              <a:spcBef>
                <a:spcPts val="1513"/>
              </a:spcBef>
            </a:pPr>
            <a:endParaRPr lang="en-GB" sz="4851" dirty="0">
              <a:latin typeface="Aptos" panose="020B0004020202020204" pitchFamily="34" charset="0"/>
              <a:cs typeface="Calibri"/>
            </a:endParaRPr>
          </a:p>
        </p:txBody>
      </p:sp>
      <p:sp>
        <p:nvSpPr>
          <p:cNvPr id="16" name="TextBox 15">
            <a:extLst>
              <a:ext uri="{FF2B5EF4-FFF2-40B4-BE49-F238E27FC236}">
                <a16:creationId xmlns:a16="http://schemas.microsoft.com/office/drawing/2014/main" id="{C334CA59-E7FD-26E6-C019-F99B80107E56}"/>
              </a:ext>
            </a:extLst>
          </p:cNvPr>
          <p:cNvSpPr txBox="1"/>
          <p:nvPr/>
        </p:nvSpPr>
        <p:spPr>
          <a:xfrm>
            <a:off x="6050767" y="2916840"/>
            <a:ext cx="3697102" cy="1201400"/>
          </a:xfrm>
          <a:prstGeom prst="rect">
            <a:avLst/>
          </a:prstGeom>
          <a:noFill/>
        </p:spPr>
        <p:txBody>
          <a:bodyPr wrap="square" rtlCol="0">
            <a:spAutoFit/>
          </a:bodyPr>
          <a:lstStyle/>
          <a:p>
            <a:endParaRPr lang="en-GB"/>
          </a:p>
        </p:txBody>
      </p:sp>
      <p:sp>
        <p:nvSpPr>
          <p:cNvPr id="12" name="object 2">
            <a:extLst>
              <a:ext uri="{FF2B5EF4-FFF2-40B4-BE49-F238E27FC236}">
                <a16:creationId xmlns:a16="http://schemas.microsoft.com/office/drawing/2014/main" id="{5C291619-9536-702C-EC74-F290AD1BE01F}"/>
              </a:ext>
            </a:extLst>
          </p:cNvPr>
          <p:cNvSpPr/>
          <p:nvPr/>
        </p:nvSpPr>
        <p:spPr>
          <a:xfrm>
            <a:off x="6674558" y="6723792"/>
            <a:ext cx="419335" cy="134002"/>
          </a:xfrm>
          <a:custGeom>
            <a:avLst/>
            <a:gdLst/>
            <a:ahLst/>
            <a:cxnLst/>
            <a:rect l="l" t="t" r="r" b="b"/>
            <a:pathLst>
              <a:path w="691515" h="220979">
                <a:moveTo>
                  <a:pt x="345612" y="0"/>
                </a:moveTo>
                <a:lnTo>
                  <a:pt x="297682" y="2977"/>
                </a:lnTo>
                <a:lnTo>
                  <a:pt x="251528" y="11669"/>
                </a:lnTo>
                <a:lnTo>
                  <a:pt x="207509" y="25720"/>
                </a:lnTo>
                <a:lnTo>
                  <a:pt x="165983" y="44769"/>
                </a:lnTo>
                <a:lnTo>
                  <a:pt x="127308" y="68460"/>
                </a:lnTo>
                <a:lnTo>
                  <a:pt x="91842" y="96435"/>
                </a:lnTo>
                <a:lnTo>
                  <a:pt x="59943" y="128334"/>
                </a:lnTo>
                <a:lnTo>
                  <a:pt x="31969" y="163801"/>
                </a:lnTo>
                <a:lnTo>
                  <a:pt x="8278" y="202478"/>
                </a:lnTo>
                <a:lnTo>
                  <a:pt x="0" y="220525"/>
                </a:lnTo>
                <a:lnTo>
                  <a:pt x="691225" y="220525"/>
                </a:lnTo>
                <a:lnTo>
                  <a:pt x="659256" y="163801"/>
                </a:lnTo>
                <a:lnTo>
                  <a:pt x="631282" y="128334"/>
                </a:lnTo>
                <a:lnTo>
                  <a:pt x="599383" y="96435"/>
                </a:lnTo>
                <a:lnTo>
                  <a:pt x="563916" y="68460"/>
                </a:lnTo>
                <a:lnTo>
                  <a:pt x="525241" y="44769"/>
                </a:lnTo>
                <a:lnTo>
                  <a:pt x="483715" y="25720"/>
                </a:lnTo>
                <a:lnTo>
                  <a:pt x="439696" y="11669"/>
                </a:lnTo>
                <a:lnTo>
                  <a:pt x="393543" y="2977"/>
                </a:lnTo>
                <a:lnTo>
                  <a:pt x="345612" y="0"/>
                </a:lnTo>
                <a:close/>
              </a:path>
            </a:pathLst>
          </a:custGeom>
          <a:solidFill>
            <a:schemeClr val="tx1">
              <a:alpha val="10000"/>
            </a:schemeClr>
          </a:solidFill>
        </p:spPr>
        <p:txBody>
          <a:bodyPr wrap="square" lIns="0" tIns="0" rIns="0" bIns="0" rtlCol="0"/>
          <a:lstStyle/>
          <a:p>
            <a:endParaRPr/>
          </a:p>
        </p:txBody>
      </p:sp>
      <p:sp>
        <p:nvSpPr>
          <p:cNvPr id="17" name="object 4">
            <a:extLst>
              <a:ext uri="{FF2B5EF4-FFF2-40B4-BE49-F238E27FC236}">
                <a16:creationId xmlns:a16="http://schemas.microsoft.com/office/drawing/2014/main" id="{3F8D2379-7F5A-877A-FBD7-68907F6D1DD7}"/>
              </a:ext>
            </a:extLst>
          </p:cNvPr>
          <p:cNvSpPr/>
          <p:nvPr/>
        </p:nvSpPr>
        <p:spPr>
          <a:xfrm>
            <a:off x="7650937" y="6475241"/>
            <a:ext cx="931086" cy="382369"/>
          </a:xfrm>
          <a:custGeom>
            <a:avLst/>
            <a:gdLst/>
            <a:ahLst/>
            <a:cxnLst/>
            <a:rect l="l" t="t" r="r" b="b"/>
            <a:pathLst>
              <a:path w="1535430" h="630554">
                <a:moveTo>
                  <a:pt x="767513" y="0"/>
                </a:moveTo>
                <a:lnTo>
                  <a:pt x="717192" y="2193"/>
                </a:lnTo>
                <a:lnTo>
                  <a:pt x="667725" y="8766"/>
                </a:lnTo>
                <a:lnTo>
                  <a:pt x="619965" y="19717"/>
                </a:lnTo>
                <a:lnTo>
                  <a:pt x="574765" y="35048"/>
                </a:lnTo>
                <a:lnTo>
                  <a:pt x="532979" y="54756"/>
                </a:lnTo>
                <a:lnTo>
                  <a:pt x="495460" y="78841"/>
                </a:lnTo>
                <a:lnTo>
                  <a:pt x="454577" y="111467"/>
                </a:lnTo>
                <a:lnTo>
                  <a:pt x="414443" y="144845"/>
                </a:lnTo>
                <a:lnTo>
                  <a:pt x="375058" y="178974"/>
                </a:lnTo>
                <a:lnTo>
                  <a:pt x="336424" y="213854"/>
                </a:lnTo>
                <a:lnTo>
                  <a:pt x="298540" y="249486"/>
                </a:lnTo>
                <a:lnTo>
                  <a:pt x="261406" y="285868"/>
                </a:lnTo>
                <a:lnTo>
                  <a:pt x="225022" y="323000"/>
                </a:lnTo>
                <a:lnTo>
                  <a:pt x="189390" y="360884"/>
                </a:lnTo>
                <a:lnTo>
                  <a:pt x="154509" y="399517"/>
                </a:lnTo>
                <a:lnTo>
                  <a:pt x="120379" y="438900"/>
                </a:lnTo>
                <a:lnTo>
                  <a:pt x="87000" y="479034"/>
                </a:lnTo>
                <a:lnTo>
                  <a:pt x="54374" y="519917"/>
                </a:lnTo>
                <a:lnTo>
                  <a:pt x="30281" y="557448"/>
                </a:lnTo>
                <a:lnTo>
                  <a:pt x="10568" y="599245"/>
                </a:lnTo>
                <a:lnTo>
                  <a:pt x="0" y="630404"/>
                </a:lnTo>
                <a:lnTo>
                  <a:pt x="1535057" y="630404"/>
                </a:lnTo>
                <a:lnTo>
                  <a:pt x="1504773" y="557455"/>
                </a:lnTo>
                <a:lnTo>
                  <a:pt x="1480676" y="519927"/>
                </a:lnTo>
                <a:lnTo>
                  <a:pt x="1448046" y="479044"/>
                </a:lnTo>
                <a:lnTo>
                  <a:pt x="1414665" y="438911"/>
                </a:lnTo>
                <a:lnTo>
                  <a:pt x="1380534" y="399527"/>
                </a:lnTo>
                <a:lnTo>
                  <a:pt x="1345653" y="360894"/>
                </a:lnTo>
                <a:lnTo>
                  <a:pt x="1310022" y="323010"/>
                </a:lnTo>
                <a:lnTo>
                  <a:pt x="1273641" y="285877"/>
                </a:lnTo>
                <a:lnTo>
                  <a:pt x="1236509" y="249494"/>
                </a:lnTo>
                <a:lnTo>
                  <a:pt x="1198626" y="213862"/>
                </a:lnTo>
                <a:lnTo>
                  <a:pt x="1159993" y="178980"/>
                </a:lnTo>
                <a:lnTo>
                  <a:pt x="1120610" y="144850"/>
                </a:lnTo>
                <a:lnTo>
                  <a:pt x="1080475" y="111470"/>
                </a:lnTo>
                <a:lnTo>
                  <a:pt x="1039590" y="78841"/>
                </a:lnTo>
                <a:lnTo>
                  <a:pt x="1002064" y="54746"/>
                </a:lnTo>
                <a:lnTo>
                  <a:pt x="960272" y="35033"/>
                </a:lnTo>
                <a:lnTo>
                  <a:pt x="915068" y="19703"/>
                </a:lnTo>
                <a:lnTo>
                  <a:pt x="867305" y="8754"/>
                </a:lnTo>
                <a:lnTo>
                  <a:pt x="817835" y="2186"/>
                </a:lnTo>
                <a:lnTo>
                  <a:pt x="767513" y="0"/>
                </a:lnTo>
                <a:close/>
              </a:path>
            </a:pathLst>
          </a:custGeom>
          <a:solidFill>
            <a:schemeClr val="tx1">
              <a:alpha val="10000"/>
            </a:schemeClr>
          </a:solidFill>
        </p:spPr>
        <p:txBody>
          <a:bodyPr wrap="square" lIns="0" tIns="0" rIns="0" bIns="0" rtlCol="0"/>
          <a:lstStyle/>
          <a:p>
            <a:endParaRPr/>
          </a:p>
        </p:txBody>
      </p:sp>
      <p:sp>
        <p:nvSpPr>
          <p:cNvPr id="20" name="object 6">
            <a:extLst>
              <a:ext uri="{FF2B5EF4-FFF2-40B4-BE49-F238E27FC236}">
                <a16:creationId xmlns:a16="http://schemas.microsoft.com/office/drawing/2014/main" id="{B4875533-843E-F230-8F62-8B8EAAE8AA81}"/>
              </a:ext>
            </a:extLst>
          </p:cNvPr>
          <p:cNvSpPr/>
          <p:nvPr/>
        </p:nvSpPr>
        <p:spPr>
          <a:xfrm>
            <a:off x="6095998" y="5605455"/>
            <a:ext cx="349254" cy="349254"/>
          </a:xfrm>
          <a:custGeom>
            <a:avLst/>
            <a:gdLst/>
            <a:ahLst/>
            <a:cxnLst/>
            <a:rect l="l" t="t" r="r" b="b"/>
            <a:pathLst>
              <a:path w="575945" h="575945">
                <a:moveTo>
                  <a:pt x="287708" y="0"/>
                </a:moveTo>
                <a:lnTo>
                  <a:pt x="241041" y="3765"/>
                </a:lnTo>
                <a:lnTo>
                  <a:pt x="196770" y="14667"/>
                </a:lnTo>
                <a:lnTo>
                  <a:pt x="155490" y="32113"/>
                </a:lnTo>
                <a:lnTo>
                  <a:pt x="117792" y="55510"/>
                </a:lnTo>
                <a:lnTo>
                  <a:pt x="84268" y="84267"/>
                </a:lnTo>
                <a:lnTo>
                  <a:pt x="55511" y="117789"/>
                </a:lnTo>
                <a:lnTo>
                  <a:pt x="32113" y="155486"/>
                </a:lnTo>
                <a:lnTo>
                  <a:pt x="14667" y="196765"/>
                </a:lnTo>
                <a:lnTo>
                  <a:pt x="3765" y="241033"/>
                </a:lnTo>
                <a:lnTo>
                  <a:pt x="0" y="287698"/>
                </a:lnTo>
                <a:lnTo>
                  <a:pt x="3765" y="334368"/>
                </a:lnTo>
                <a:lnTo>
                  <a:pt x="14667" y="378639"/>
                </a:lnTo>
                <a:lnTo>
                  <a:pt x="32113" y="419920"/>
                </a:lnTo>
                <a:lnTo>
                  <a:pt x="55511" y="457618"/>
                </a:lnTo>
                <a:lnTo>
                  <a:pt x="84268" y="491142"/>
                </a:lnTo>
                <a:lnTo>
                  <a:pt x="117792" y="519898"/>
                </a:lnTo>
                <a:lnTo>
                  <a:pt x="155490" y="543294"/>
                </a:lnTo>
                <a:lnTo>
                  <a:pt x="196770" y="560739"/>
                </a:lnTo>
                <a:lnTo>
                  <a:pt x="241041" y="571641"/>
                </a:lnTo>
                <a:lnTo>
                  <a:pt x="287708" y="575406"/>
                </a:lnTo>
                <a:lnTo>
                  <a:pt x="334376" y="571641"/>
                </a:lnTo>
                <a:lnTo>
                  <a:pt x="378646" y="560739"/>
                </a:lnTo>
                <a:lnTo>
                  <a:pt x="419926" y="543294"/>
                </a:lnTo>
                <a:lnTo>
                  <a:pt x="457624" y="519898"/>
                </a:lnTo>
                <a:lnTo>
                  <a:pt x="491148" y="491142"/>
                </a:lnTo>
                <a:lnTo>
                  <a:pt x="519905" y="457618"/>
                </a:lnTo>
                <a:lnTo>
                  <a:pt x="543303" y="419920"/>
                </a:lnTo>
                <a:lnTo>
                  <a:pt x="560749" y="378639"/>
                </a:lnTo>
                <a:lnTo>
                  <a:pt x="571651" y="334368"/>
                </a:lnTo>
                <a:lnTo>
                  <a:pt x="575417" y="287698"/>
                </a:lnTo>
                <a:lnTo>
                  <a:pt x="571651" y="241033"/>
                </a:lnTo>
                <a:lnTo>
                  <a:pt x="560749" y="196765"/>
                </a:lnTo>
                <a:lnTo>
                  <a:pt x="543303" y="155486"/>
                </a:lnTo>
                <a:lnTo>
                  <a:pt x="519905" y="117789"/>
                </a:lnTo>
                <a:lnTo>
                  <a:pt x="491148" y="84267"/>
                </a:lnTo>
                <a:lnTo>
                  <a:pt x="457624" y="55510"/>
                </a:lnTo>
                <a:lnTo>
                  <a:pt x="419926" y="32113"/>
                </a:lnTo>
                <a:lnTo>
                  <a:pt x="378646" y="14667"/>
                </a:lnTo>
                <a:lnTo>
                  <a:pt x="334376" y="3765"/>
                </a:lnTo>
                <a:lnTo>
                  <a:pt x="287708" y="0"/>
                </a:lnTo>
                <a:close/>
              </a:path>
            </a:pathLst>
          </a:custGeom>
          <a:solidFill>
            <a:schemeClr val="tx1">
              <a:alpha val="10000"/>
            </a:schemeClr>
          </a:solidFill>
        </p:spPr>
        <p:txBody>
          <a:bodyPr wrap="square" lIns="0" tIns="0" rIns="0" bIns="0" rtlCol="0"/>
          <a:lstStyle/>
          <a:p>
            <a:endParaRPr/>
          </a:p>
        </p:txBody>
      </p:sp>
      <p:sp>
        <p:nvSpPr>
          <p:cNvPr id="21" name="object 7">
            <a:extLst>
              <a:ext uri="{FF2B5EF4-FFF2-40B4-BE49-F238E27FC236}">
                <a16:creationId xmlns:a16="http://schemas.microsoft.com/office/drawing/2014/main" id="{4B43C905-CE10-10D9-E2FD-4ACC48E0A590}"/>
              </a:ext>
            </a:extLst>
          </p:cNvPr>
          <p:cNvSpPr/>
          <p:nvPr/>
        </p:nvSpPr>
        <p:spPr>
          <a:xfrm>
            <a:off x="7636089" y="4124080"/>
            <a:ext cx="960736" cy="960736"/>
          </a:xfrm>
          <a:custGeom>
            <a:avLst/>
            <a:gdLst/>
            <a:ahLst/>
            <a:cxnLst/>
            <a:rect l="l" t="t" r="r" b="b"/>
            <a:pathLst>
              <a:path w="1584325" h="1584325">
                <a:moveTo>
                  <a:pt x="792000" y="0"/>
                </a:moveTo>
                <a:lnTo>
                  <a:pt x="741679" y="2193"/>
                </a:lnTo>
                <a:lnTo>
                  <a:pt x="692212" y="8766"/>
                </a:lnTo>
                <a:lnTo>
                  <a:pt x="644452" y="19717"/>
                </a:lnTo>
                <a:lnTo>
                  <a:pt x="599252" y="35048"/>
                </a:lnTo>
                <a:lnTo>
                  <a:pt x="557466" y="54756"/>
                </a:lnTo>
                <a:lnTo>
                  <a:pt x="519947" y="78841"/>
                </a:lnTo>
                <a:lnTo>
                  <a:pt x="479064" y="111465"/>
                </a:lnTo>
                <a:lnTo>
                  <a:pt x="438930" y="144842"/>
                </a:lnTo>
                <a:lnTo>
                  <a:pt x="399545" y="178970"/>
                </a:lnTo>
                <a:lnTo>
                  <a:pt x="360911" y="213850"/>
                </a:lnTo>
                <a:lnTo>
                  <a:pt x="323027" y="249481"/>
                </a:lnTo>
                <a:lnTo>
                  <a:pt x="285893" y="285864"/>
                </a:lnTo>
                <a:lnTo>
                  <a:pt x="249509" y="322997"/>
                </a:lnTo>
                <a:lnTo>
                  <a:pt x="213877" y="360881"/>
                </a:lnTo>
                <a:lnTo>
                  <a:pt x="178996" y="399515"/>
                </a:lnTo>
                <a:lnTo>
                  <a:pt x="144866" y="438900"/>
                </a:lnTo>
                <a:lnTo>
                  <a:pt x="111487" y="479034"/>
                </a:lnTo>
                <a:lnTo>
                  <a:pt x="78861" y="519917"/>
                </a:lnTo>
                <a:lnTo>
                  <a:pt x="54768" y="557448"/>
                </a:lnTo>
                <a:lnTo>
                  <a:pt x="35055" y="599244"/>
                </a:lnTo>
                <a:lnTo>
                  <a:pt x="19721" y="644453"/>
                </a:lnTo>
                <a:lnTo>
                  <a:pt x="8767" y="692219"/>
                </a:lnTo>
                <a:lnTo>
                  <a:pt x="2193" y="741691"/>
                </a:lnTo>
                <a:lnTo>
                  <a:pt x="0" y="792015"/>
                </a:lnTo>
                <a:lnTo>
                  <a:pt x="2188" y="842337"/>
                </a:lnTo>
                <a:lnTo>
                  <a:pt x="8757" y="891804"/>
                </a:lnTo>
                <a:lnTo>
                  <a:pt x="19709" y="939563"/>
                </a:lnTo>
                <a:lnTo>
                  <a:pt x="35043" y="984760"/>
                </a:lnTo>
                <a:lnTo>
                  <a:pt x="54760" y="1026543"/>
                </a:lnTo>
                <a:lnTo>
                  <a:pt x="78861" y="1064057"/>
                </a:lnTo>
                <a:lnTo>
                  <a:pt x="111489" y="1104943"/>
                </a:lnTo>
                <a:lnTo>
                  <a:pt x="144868" y="1145078"/>
                </a:lnTo>
                <a:lnTo>
                  <a:pt x="178997" y="1184462"/>
                </a:lnTo>
                <a:lnTo>
                  <a:pt x="213877" y="1223096"/>
                </a:lnTo>
                <a:lnTo>
                  <a:pt x="249507" y="1260979"/>
                </a:lnTo>
                <a:lnTo>
                  <a:pt x="285889" y="1298112"/>
                </a:lnTo>
                <a:lnTo>
                  <a:pt x="323021" y="1334494"/>
                </a:lnTo>
                <a:lnTo>
                  <a:pt x="360904" y="1370125"/>
                </a:lnTo>
                <a:lnTo>
                  <a:pt x="399538" y="1405006"/>
                </a:lnTo>
                <a:lnTo>
                  <a:pt x="438923" y="1439136"/>
                </a:lnTo>
                <a:lnTo>
                  <a:pt x="479060" y="1472515"/>
                </a:lnTo>
                <a:lnTo>
                  <a:pt x="519947" y="1505143"/>
                </a:lnTo>
                <a:lnTo>
                  <a:pt x="557459" y="1529231"/>
                </a:lnTo>
                <a:lnTo>
                  <a:pt x="599241" y="1548939"/>
                </a:lnTo>
                <a:lnTo>
                  <a:pt x="644438" y="1564267"/>
                </a:lnTo>
                <a:lnTo>
                  <a:pt x="692198" y="1575217"/>
                </a:lnTo>
                <a:lnTo>
                  <a:pt x="741666" y="1581787"/>
                </a:lnTo>
                <a:lnTo>
                  <a:pt x="791990" y="1583977"/>
                </a:lnTo>
                <a:lnTo>
                  <a:pt x="842315" y="1581788"/>
                </a:lnTo>
                <a:lnTo>
                  <a:pt x="891788" y="1575219"/>
                </a:lnTo>
                <a:lnTo>
                  <a:pt x="939555" y="1564270"/>
                </a:lnTo>
                <a:lnTo>
                  <a:pt x="984763" y="1548942"/>
                </a:lnTo>
                <a:lnTo>
                  <a:pt x="1026558" y="1529233"/>
                </a:lnTo>
                <a:lnTo>
                  <a:pt x="1064088" y="1505143"/>
                </a:lnTo>
                <a:lnTo>
                  <a:pt x="1104968" y="1472517"/>
                </a:lnTo>
                <a:lnTo>
                  <a:pt x="1145100" y="1439140"/>
                </a:lnTo>
                <a:lnTo>
                  <a:pt x="1184482" y="1405010"/>
                </a:lnTo>
                <a:lnTo>
                  <a:pt x="1223114" y="1370130"/>
                </a:lnTo>
                <a:lnTo>
                  <a:pt x="1260996" y="1334498"/>
                </a:lnTo>
                <a:lnTo>
                  <a:pt x="1298129" y="1298114"/>
                </a:lnTo>
                <a:lnTo>
                  <a:pt x="1334511" y="1260980"/>
                </a:lnTo>
                <a:lnTo>
                  <a:pt x="1370143" y="1223095"/>
                </a:lnTo>
                <a:lnTo>
                  <a:pt x="1405024" y="1184459"/>
                </a:lnTo>
                <a:lnTo>
                  <a:pt x="1439155" y="1145072"/>
                </a:lnTo>
                <a:lnTo>
                  <a:pt x="1472535" y="1104935"/>
                </a:lnTo>
                <a:lnTo>
                  <a:pt x="1505163" y="1064047"/>
                </a:lnTo>
                <a:lnTo>
                  <a:pt x="1529257" y="1026520"/>
                </a:lnTo>
                <a:lnTo>
                  <a:pt x="1548971" y="984729"/>
                </a:lnTo>
                <a:lnTo>
                  <a:pt x="1564305" y="939528"/>
                </a:lnTo>
                <a:lnTo>
                  <a:pt x="1575258" y="891769"/>
                </a:lnTo>
                <a:lnTo>
                  <a:pt x="1581830" y="842304"/>
                </a:lnTo>
                <a:lnTo>
                  <a:pt x="1584021" y="791987"/>
                </a:lnTo>
                <a:lnTo>
                  <a:pt x="1581831" y="741670"/>
                </a:lnTo>
                <a:lnTo>
                  <a:pt x="1575260" y="692206"/>
                </a:lnTo>
                <a:lnTo>
                  <a:pt x="1564308" y="644447"/>
                </a:lnTo>
                <a:lnTo>
                  <a:pt x="1548974" y="599245"/>
                </a:lnTo>
                <a:lnTo>
                  <a:pt x="1529259" y="557455"/>
                </a:lnTo>
                <a:lnTo>
                  <a:pt x="1505163" y="519927"/>
                </a:lnTo>
                <a:lnTo>
                  <a:pt x="1472533" y="479042"/>
                </a:lnTo>
                <a:lnTo>
                  <a:pt x="1439152" y="438907"/>
                </a:lnTo>
                <a:lnTo>
                  <a:pt x="1405021" y="399523"/>
                </a:lnTo>
                <a:lnTo>
                  <a:pt x="1370140" y="360889"/>
                </a:lnTo>
                <a:lnTo>
                  <a:pt x="1334509" y="323006"/>
                </a:lnTo>
                <a:lnTo>
                  <a:pt x="1298128" y="285873"/>
                </a:lnTo>
                <a:lnTo>
                  <a:pt x="1260996" y="249491"/>
                </a:lnTo>
                <a:lnTo>
                  <a:pt x="1223113" y="213860"/>
                </a:lnTo>
                <a:lnTo>
                  <a:pt x="1184480" y="178979"/>
                </a:lnTo>
                <a:lnTo>
                  <a:pt x="1145096" y="144849"/>
                </a:lnTo>
                <a:lnTo>
                  <a:pt x="1104962" y="111470"/>
                </a:lnTo>
                <a:lnTo>
                  <a:pt x="1064077" y="78841"/>
                </a:lnTo>
                <a:lnTo>
                  <a:pt x="1026551" y="54746"/>
                </a:lnTo>
                <a:lnTo>
                  <a:pt x="984759" y="35033"/>
                </a:lnTo>
                <a:lnTo>
                  <a:pt x="939555" y="19703"/>
                </a:lnTo>
                <a:lnTo>
                  <a:pt x="891791" y="8754"/>
                </a:lnTo>
                <a:lnTo>
                  <a:pt x="842322" y="2186"/>
                </a:lnTo>
                <a:lnTo>
                  <a:pt x="792000" y="0"/>
                </a:lnTo>
                <a:close/>
              </a:path>
            </a:pathLst>
          </a:custGeom>
          <a:solidFill>
            <a:schemeClr val="tx1">
              <a:alpha val="10000"/>
            </a:schemeClr>
          </a:solidFill>
        </p:spPr>
        <p:txBody>
          <a:bodyPr wrap="square" lIns="0" tIns="0" rIns="0" bIns="0" rtlCol="0"/>
          <a:lstStyle/>
          <a:p>
            <a:endParaRPr/>
          </a:p>
        </p:txBody>
      </p:sp>
      <p:sp>
        <p:nvSpPr>
          <p:cNvPr id="22" name="object 8">
            <a:extLst>
              <a:ext uri="{FF2B5EF4-FFF2-40B4-BE49-F238E27FC236}">
                <a16:creationId xmlns:a16="http://schemas.microsoft.com/office/drawing/2014/main" id="{A7E2DC52-B3F0-84A4-C9C6-E02D440F950D}"/>
              </a:ext>
            </a:extLst>
          </p:cNvPr>
          <p:cNvSpPr/>
          <p:nvPr/>
        </p:nvSpPr>
        <p:spPr>
          <a:xfrm>
            <a:off x="7101087" y="5461820"/>
            <a:ext cx="636512" cy="636512"/>
          </a:xfrm>
          <a:custGeom>
            <a:avLst/>
            <a:gdLst/>
            <a:ahLst/>
            <a:cxnLst/>
            <a:rect l="l" t="t" r="r" b="b"/>
            <a:pathLst>
              <a:path w="1049654" h="1049654">
                <a:moveTo>
                  <a:pt x="537899" y="0"/>
                </a:moveTo>
                <a:lnTo>
                  <a:pt x="511251" y="0"/>
                </a:lnTo>
                <a:lnTo>
                  <a:pt x="469211" y="5137"/>
                </a:lnTo>
                <a:lnTo>
                  <a:pt x="426284" y="16082"/>
                </a:lnTo>
                <a:lnTo>
                  <a:pt x="382949" y="32355"/>
                </a:lnTo>
                <a:lnTo>
                  <a:pt x="339683" y="53479"/>
                </a:lnTo>
                <a:lnTo>
                  <a:pt x="296965" y="78974"/>
                </a:lnTo>
                <a:lnTo>
                  <a:pt x="255274" y="108365"/>
                </a:lnTo>
                <a:lnTo>
                  <a:pt x="215086" y="141171"/>
                </a:lnTo>
                <a:lnTo>
                  <a:pt x="176882" y="176916"/>
                </a:lnTo>
                <a:lnTo>
                  <a:pt x="141137" y="215120"/>
                </a:lnTo>
                <a:lnTo>
                  <a:pt x="108332" y="255306"/>
                </a:lnTo>
                <a:lnTo>
                  <a:pt x="78944" y="296997"/>
                </a:lnTo>
                <a:lnTo>
                  <a:pt x="53452" y="339713"/>
                </a:lnTo>
                <a:lnTo>
                  <a:pt x="32333" y="382976"/>
                </a:lnTo>
                <a:lnTo>
                  <a:pt x="16066" y="426309"/>
                </a:lnTo>
                <a:lnTo>
                  <a:pt x="5128" y="469234"/>
                </a:lnTo>
                <a:lnTo>
                  <a:pt x="0" y="511272"/>
                </a:lnTo>
                <a:lnTo>
                  <a:pt x="0" y="537889"/>
                </a:lnTo>
                <a:lnTo>
                  <a:pt x="5123" y="579904"/>
                </a:lnTo>
                <a:lnTo>
                  <a:pt x="16057" y="622814"/>
                </a:lnTo>
                <a:lnTo>
                  <a:pt x="32323" y="666141"/>
                </a:lnTo>
                <a:lnTo>
                  <a:pt x="53441" y="709404"/>
                </a:lnTo>
                <a:lnTo>
                  <a:pt x="78935" y="752124"/>
                </a:lnTo>
                <a:lnTo>
                  <a:pt x="108324" y="793823"/>
                </a:lnTo>
                <a:lnTo>
                  <a:pt x="141131" y="834020"/>
                </a:lnTo>
                <a:lnTo>
                  <a:pt x="176878" y="872237"/>
                </a:lnTo>
                <a:lnTo>
                  <a:pt x="215085" y="907995"/>
                </a:lnTo>
                <a:lnTo>
                  <a:pt x="255275" y="940813"/>
                </a:lnTo>
                <a:lnTo>
                  <a:pt x="296968" y="970212"/>
                </a:lnTo>
                <a:lnTo>
                  <a:pt x="339688" y="995715"/>
                </a:lnTo>
                <a:lnTo>
                  <a:pt x="382954" y="1016840"/>
                </a:lnTo>
                <a:lnTo>
                  <a:pt x="426289" y="1033109"/>
                </a:lnTo>
                <a:lnTo>
                  <a:pt x="469214" y="1044042"/>
                </a:lnTo>
                <a:lnTo>
                  <a:pt x="511251" y="1049161"/>
                </a:lnTo>
                <a:lnTo>
                  <a:pt x="537899" y="1049161"/>
                </a:lnTo>
                <a:lnTo>
                  <a:pt x="579937" y="1044028"/>
                </a:lnTo>
                <a:lnTo>
                  <a:pt x="622862" y="1033087"/>
                </a:lnTo>
                <a:lnTo>
                  <a:pt x="666196" y="1016815"/>
                </a:lnTo>
                <a:lnTo>
                  <a:pt x="709460" y="995691"/>
                </a:lnTo>
                <a:lnTo>
                  <a:pt x="752176" y="970194"/>
                </a:lnTo>
                <a:lnTo>
                  <a:pt x="793866" y="940802"/>
                </a:lnTo>
                <a:lnTo>
                  <a:pt x="834053" y="907993"/>
                </a:lnTo>
                <a:lnTo>
                  <a:pt x="872257" y="872245"/>
                </a:lnTo>
                <a:lnTo>
                  <a:pt x="908001" y="834038"/>
                </a:lnTo>
                <a:lnTo>
                  <a:pt x="940806" y="793849"/>
                </a:lnTo>
                <a:lnTo>
                  <a:pt x="970195" y="752156"/>
                </a:lnTo>
                <a:lnTo>
                  <a:pt x="995688" y="709439"/>
                </a:lnTo>
                <a:lnTo>
                  <a:pt x="1016809" y="666176"/>
                </a:lnTo>
                <a:lnTo>
                  <a:pt x="1033078" y="622844"/>
                </a:lnTo>
                <a:lnTo>
                  <a:pt x="1044018" y="579922"/>
                </a:lnTo>
                <a:lnTo>
                  <a:pt x="1049151" y="537889"/>
                </a:lnTo>
                <a:lnTo>
                  <a:pt x="1049151" y="511272"/>
                </a:lnTo>
                <a:lnTo>
                  <a:pt x="1044028" y="469212"/>
                </a:lnTo>
                <a:lnTo>
                  <a:pt x="1033093" y="426270"/>
                </a:lnTo>
                <a:lnTo>
                  <a:pt x="1016826" y="382922"/>
                </a:lnTo>
                <a:lnTo>
                  <a:pt x="995704" y="339648"/>
                </a:lnTo>
                <a:lnTo>
                  <a:pt x="970208" y="296924"/>
                </a:lnTo>
                <a:lnTo>
                  <a:pt x="940814" y="255229"/>
                </a:lnTo>
                <a:lnTo>
                  <a:pt x="908003" y="215041"/>
                </a:lnTo>
                <a:lnTo>
                  <a:pt x="872253" y="176837"/>
                </a:lnTo>
                <a:lnTo>
                  <a:pt x="834043" y="141096"/>
                </a:lnTo>
                <a:lnTo>
                  <a:pt x="793851" y="108295"/>
                </a:lnTo>
                <a:lnTo>
                  <a:pt x="752156" y="78912"/>
                </a:lnTo>
                <a:lnTo>
                  <a:pt x="709438" y="53426"/>
                </a:lnTo>
                <a:lnTo>
                  <a:pt x="666174" y="32313"/>
                </a:lnTo>
                <a:lnTo>
                  <a:pt x="622844" y="16053"/>
                </a:lnTo>
                <a:lnTo>
                  <a:pt x="579926" y="5122"/>
                </a:lnTo>
                <a:lnTo>
                  <a:pt x="537899" y="0"/>
                </a:lnTo>
                <a:close/>
              </a:path>
            </a:pathLst>
          </a:custGeom>
          <a:solidFill>
            <a:schemeClr val="tx1">
              <a:alpha val="10000"/>
            </a:schemeClr>
          </a:solidFill>
        </p:spPr>
        <p:txBody>
          <a:bodyPr wrap="square" lIns="0" tIns="0" rIns="0" bIns="0" rtlCol="0"/>
          <a:lstStyle/>
          <a:p>
            <a:endParaRPr/>
          </a:p>
        </p:txBody>
      </p:sp>
      <p:sp>
        <p:nvSpPr>
          <p:cNvPr id="30" name="object 15">
            <a:extLst>
              <a:ext uri="{FF2B5EF4-FFF2-40B4-BE49-F238E27FC236}">
                <a16:creationId xmlns:a16="http://schemas.microsoft.com/office/drawing/2014/main" id="{F6E5CC4D-2154-78A4-ABC2-20868A1CC09C}"/>
              </a:ext>
            </a:extLst>
          </p:cNvPr>
          <p:cNvSpPr/>
          <p:nvPr/>
        </p:nvSpPr>
        <p:spPr>
          <a:xfrm>
            <a:off x="10191820" y="77719"/>
            <a:ext cx="2000025" cy="2000025"/>
          </a:xfrm>
          <a:custGeom>
            <a:avLst/>
            <a:gdLst/>
            <a:ahLst/>
            <a:cxnLst/>
            <a:rect l="l" t="t" r="r" b="b"/>
            <a:pathLst>
              <a:path w="3298190" h="3298190">
                <a:moveTo>
                  <a:pt x="1648860" y="0"/>
                </a:moveTo>
                <a:lnTo>
                  <a:pt x="0" y="1648871"/>
                </a:lnTo>
                <a:lnTo>
                  <a:pt x="1648860" y="3297742"/>
                </a:lnTo>
                <a:lnTo>
                  <a:pt x="3297732" y="1648871"/>
                </a:lnTo>
                <a:lnTo>
                  <a:pt x="1648860" y="0"/>
                </a:lnTo>
                <a:close/>
              </a:path>
            </a:pathLst>
          </a:custGeom>
          <a:solidFill>
            <a:schemeClr val="tx1">
              <a:alpha val="10000"/>
            </a:schemeClr>
          </a:solidFill>
        </p:spPr>
        <p:txBody>
          <a:bodyPr wrap="square" lIns="0" tIns="0" rIns="0" bIns="0" rtlCol="0"/>
          <a:lstStyle/>
          <a:p>
            <a:endParaRPr/>
          </a:p>
        </p:txBody>
      </p:sp>
      <p:sp>
        <p:nvSpPr>
          <p:cNvPr id="31" name="object 16">
            <a:extLst>
              <a:ext uri="{FF2B5EF4-FFF2-40B4-BE49-F238E27FC236}">
                <a16:creationId xmlns:a16="http://schemas.microsoft.com/office/drawing/2014/main" id="{80A7307F-B267-3C85-8B8F-649AD7EABF79}"/>
              </a:ext>
            </a:extLst>
          </p:cNvPr>
          <p:cNvSpPr/>
          <p:nvPr/>
        </p:nvSpPr>
        <p:spPr>
          <a:xfrm>
            <a:off x="6674557" y="0"/>
            <a:ext cx="419335" cy="134002"/>
          </a:xfrm>
          <a:custGeom>
            <a:avLst/>
            <a:gdLst/>
            <a:ahLst/>
            <a:cxnLst/>
            <a:rect l="l" t="t" r="r" b="b"/>
            <a:pathLst>
              <a:path w="691515" h="220979">
                <a:moveTo>
                  <a:pt x="691233" y="0"/>
                </a:moveTo>
                <a:lnTo>
                  <a:pt x="0" y="0"/>
                </a:lnTo>
                <a:lnTo>
                  <a:pt x="8278" y="18046"/>
                </a:lnTo>
                <a:lnTo>
                  <a:pt x="31969" y="56721"/>
                </a:lnTo>
                <a:lnTo>
                  <a:pt x="59943" y="92187"/>
                </a:lnTo>
                <a:lnTo>
                  <a:pt x="91842" y="124086"/>
                </a:lnTo>
                <a:lnTo>
                  <a:pt x="127308" y="152060"/>
                </a:lnTo>
                <a:lnTo>
                  <a:pt x="165983" y="175751"/>
                </a:lnTo>
                <a:lnTo>
                  <a:pt x="207509" y="194801"/>
                </a:lnTo>
                <a:lnTo>
                  <a:pt x="251528" y="208851"/>
                </a:lnTo>
                <a:lnTo>
                  <a:pt x="297682" y="217543"/>
                </a:lnTo>
                <a:lnTo>
                  <a:pt x="345612" y="220521"/>
                </a:lnTo>
                <a:lnTo>
                  <a:pt x="393543" y="217543"/>
                </a:lnTo>
                <a:lnTo>
                  <a:pt x="439697" y="208851"/>
                </a:lnTo>
                <a:lnTo>
                  <a:pt x="483716" y="194801"/>
                </a:lnTo>
                <a:lnTo>
                  <a:pt x="525243" y="175751"/>
                </a:lnTo>
                <a:lnTo>
                  <a:pt x="563920" y="152060"/>
                </a:lnTo>
                <a:lnTo>
                  <a:pt x="599387" y="124086"/>
                </a:lnTo>
                <a:lnTo>
                  <a:pt x="631287" y="92187"/>
                </a:lnTo>
                <a:lnTo>
                  <a:pt x="659263" y="56721"/>
                </a:lnTo>
                <a:lnTo>
                  <a:pt x="682954" y="18046"/>
                </a:lnTo>
                <a:lnTo>
                  <a:pt x="691233" y="0"/>
                </a:lnTo>
                <a:close/>
              </a:path>
            </a:pathLst>
          </a:custGeom>
          <a:solidFill>
            <a:schemeClr val="tx1">
              <a:alpha val="10000"/>
            </a:schemeClr>
          </a:solidFill>
        </p:spPr>
        <p:txBody>
          <a:bodyPr wrap="square" lIns="0" tIns="0" rIns="0" bIns="0" rtlCol="0"/>
          <a:lstStyle/>
          <a:p>
            <a:endParaRPr/>
          </a:p>
        </p:txBody>
      </p:sp>
      <p:sp>
        <p:nvSpPr>
          <p:cNvPr id="33" name="object 18">
            <a:extLst>
              <a:ext uri="{FF2B5EF4-FFF2-40B4-BE49-F238E27FC236}">
                <a16:creationId xmlns:a16="http://schemas.microsoft.com/office/drawing/2014/main" id="{350C7A87-4224-D827-050E-42A3B0A47C15}"/>
              </a:ext>
            </a:extLst>
          </p:cNvPr>
          <p:cNvSpPr/>
          <p:nvPr/>
        </p:nvSpPr>
        <p:spPr>
          <a:xfrm>
            <a:off x="9164606" y="0"/>
            <a:ext cx="1403945" cy="651144"/>
          </a:xfrm>
          <a:custGeom>
            <a:avLst/>
            <a:gdLst/>
            <a:ahLst/>
            <a:cxnLst/>
            <a:rect l="l" t="t" r="r" b="b"/>
            <a:pathLst>
              <a:path w="2315209" h="1073785">
                <a:moveTo>
                  <a:pt x="2315024" y="0"/>
                </a:moveTo>
                <a:lnTo>
                  <a:pt x="0" y="0"/>
                </a:lnTo>
                <a:lnTo>
                  <a:pt x="1016045" y="1016035"/>
                </a:lnTo>
                <a:lnTo>
                  <a:pt x="1052220" y="1044737"/>
                </a:lnTo>
                <a:lnTo>
                  <a:pt x="1092640" y="1063872"/>
                </a:lnTo>
                <a:lnTo>
                  <a:pt x="1135608" y="1073439"/>
                </a:lnTo>
                <a:lnTo>
                  <a:pt x="1179426" y="1073439"/>
                </a:lnTo>
                <a:lnTo>
                  <a:pt x="1222394" y="1063872"/>
                </a:lnTo>
                <a:lnTo>
                  <a:pt x="1262814" y="1044737"/>
                </a:lnTo>
                <a:lnTo>
                  <a:pt x="1298989" y="1016035"/>
                </a:lnTo>
                <a:lnTo>
                  <a:pt x="2315024" y="0"/>
                </a:lnTo>
                <a:close/>
              </a:path>
            </a:pathLst>
          </a:custGeom>
          <a:solidFill>
            <a:schemeClr val="tx1">
              <a:alpha val="10000"/>
            </a:schemeClr>
          </a:solidFill>
        </p:spPr>
        <p:txBody>
          <a:bodyPr wrap="square" lIns="0" tIns="0" rIns="0" bIns="0" rtlCol="0"/>
          <a:lstStyle/>
          <a:p>
            <a:endParaRPr/>
          </a:p>
        </p:txBody>
      </p:sp>
      <p:sp>
        <p:nvSpPr>
          <p:cNvPr id="34" name="object 19">
            <a:extLst>
              <a:ext uri="{FF2B5EF4-FFF2-40B4-BE49-F238E27FC236}">
                <a16:creationId xmlns:a16="http://schemas.microsoft.com/office/drawing/2014/main" id="{4CE57FAE-D5D5-C88B-ACA5-7A099E2C53F4}"/>
              </a:ext>
            </a:extLst>
          </p:cNvPr>
          <p:cNvSpPr/>
          <p:nvPr/>
        </p:nvSpPr>
        <p:spPr>
          <a:xfrm>
            <a:off x="7650921" y="0"/>
            <a:ext cx="931086" cy="382369"/>
          </a:xfrm>
          <a:custGeom>
            <a:avLst/>
            <a:gdLst/>
            <a:ahLst/>
            <a:cxnLst/>
            <a:rect l="l" t="t" r="r" b="b"/>
            <a:pathLst>
              <a:path w="1535430" h="630555">
                <a:moveTo>
                  <a:pt x="1535079" y="0"/>
                </a:moveTo>
                <a:lnTo>
                  <a:pt x="0" y="0"/>
                </a:lnTo>
                <a:lnTo>
                  <a:pt x="10581" y="31189"/>
                </a:lnTo>
                <a:lnTo>
                  <a:pt x="30298" y="72970"/>
                </a:lnTo>
                <a:lnTo>
                  <a:pt x="54399" y="110482"/>
                </a:lnTo>
                <a:lnTo>
                  <a:pt x="87027" y="151367"/>
                </a:lnTo>
                <a:lnTo>
                  <a:pt x="120406" y="191502"/>
                </a:lnTo>
                <a:lnTo>
                  <a:pt x="154535" y="230887"/>
                </a:lnTo>
                <a:lnTo>
                  <a:pt x="189415" y="269520"/>
                </a:lnTo>
                <a:lnTo>
                  <a:pt x="225045" y="307404"/>
                </a:lnTo>
                <a:lnTo>
                  <a:pt x="261427" y="344536"/>
                </a:lnTo>
                <a:lnTo>
                  <a:pt x="298559" y="380918"/>
                </a:lnTo>
                <a:lnTo>
                  <a:pt x="336442" y="416550"/>
                </a:lnTo>
                <a:lnTo>
                  <a:pt x="375076" y="451431"/>
                </a:lnTo>
                <a:lnTo>
                  <a:pt x="414461" y="485561"/>
                </a:lnTo>
                <a:lnTo>
                  <a:pt x="454598" y="518940"/>
                </a:lnTo>
                <a:lnTo>
                  <a:pt x="495485" y="551568"/>
                </a:lnTo>
                <a:lnTo>
                  <a:pt x="532998" y="575657"/>
                </a:lnTo>
                <a:lnTo>
                  <a:pt x="574780" y="595367"/>
                </a:lnTo>
                <a:lnTo>
                  <a:pt x="619978" y="610696"/>
                </a:lnTo>
                <a:lnTo>
                  <a:pt x="667739" y="621646"/>
                </a:lnTo>
                <a:lnTo>
                  <a:pt x="717208" y="628216"/>
                </a:lnTo>
                <a:lnTo>
                  <a:pt x="767532" y="630406"/>
                </a:lnTo>
                <a:lnTo>
                  <a:pt x="817857" y="628216"/>
                </a:lnTo>
                <a:lnTo>
                  <a:pt x="867330" y="621646"/>
                </a:lnTo>
                <a:lnTo>
                  <a:pt x="915097" y="610696"/>
                </a:lnTo>
                <a:lnTo>
                  <a:pt x="960305" y="595367"/>
                </a:lnTo>
                <a:lnTo>
                  <a:pt x="1002099" y="575657"/>
                </a:lnTo>
                <a:lnTo>
                  <a:pt x="1039626" y="551568"/>
                </a:lnTo>
                <a:lnTo>
                  <a:pt x="1080507" y="518942"/>
                </a:lnTo>
                <a:lnTo>
                  <a:pt x="1120638" y="485564"/>
                </a:lnTo>
                <a:lnTo>
                  <a:pt x="1160021" y="451435"/>
                </a:lnTo>
                <a:lnTo>
                  <a:pt x="1198654" y="416554"/>
                </a:lnTo>
                <a:lnTo>
                  <a:pt x="1236538" y="380922"/>
                </a:lnTo>
                <a:lnTo>
                  <a:pt x="1273671" y="344539"/>
                </a:lnTo>
                <a:lnTo>
                  <a:pt x="1310054" y="307405"/>
                </a:lnTo>
                <a:lnTo>
                  <a:pt x="1345686" y="269520"/>
                </a:lnTo>
                <a:lnTo>
                  <a:pt x="1380567" y="230884"/>
                </a:lnTo>
                <a:lnTo>
                  <a:pt x="1414697" y="191497"/>
                </a:lnTo>
                <a:lnTo>
                  <a:pt x="1448075" y="151359"/>
                </a:lnTo>
                <a:lnTo>
                  <a:pt x="1480701" y="110472"/>
                </a:lnTo>
                <a:lnTo>
                  <a:pt x="1504796" y="72946"/>
                </a:lnTo>
                <a:lnTo>
                  <a:pt x="1524509" y="31157"/>
                </a:lnTo>
                <a:lnTo>
                  <a:pt x="1535079" y="0"/>
                </a:lnTo>
                <a:close/>
              </a:path>
            </a:pathLst>
          </a:custGeom>
          <a:solidFill>
            <a:schemeClr val="tx1">
              <a:alpha val="10000"/>
            </a:schemeClr>
          </a:solidFill>
        </p:spPr>
        <p:txBody>
          <a:bodyPr wrap="square" lIns="0" tIns="0" rIns="0" bIns="0" rtlCol="0"/>
          <a:lstStyle/>
          <a:p>
            <a:endParaRPr/>
          </a:p>
        </p:txBody>
      </p:sp>
      <p:sp>
        <p:nvSpPr>
          <p:cNvPr id="35" name="object 20">
            <a:extLst>
              <a:ext uri="{FF2B5EF4-FFF2-40B4-BE49-F238E27FC236}">
                <a16:creationId xmlns:a16="http://schemas.microsoft.com/office/drawing/2014/main" id="{CA3364F4-3FC5-5F67-9F29-6DD4E0B18900}"/>
              </a:ext>
            </a:extLst>
          </p:cNvPr>
          <p:cNvSpPr/>
          <p:nvPr/>
        </p:nvSpPr>
        <p:spPr>
          <a:xfrm>
            <a:off x="8250510" y="463670"/>
            <a:ext cx="1227970" cy="1227970"/>
          </a:xfrm>
          <a:custGeom>
            <a:avLst/>
            <a:gdLst/>
            <a:ahLst/>
            <a:cxnLst/>
            <a:rect l="l" t="t" r="r" b="b"/>
            <a:pathLst>
              <a:path w="2025015" h="2025014">
                <a:moveTo>
                  <a:pt x="1036591" y="0"/>
                </a:moveTo>
                <a:lnTo>
                  <a:pt x="988152" y="1"/>
                </a:lnTo>
                <a:lnTo>
                  <a:pt x="941715" y="10644"/>
                </a:lnTo>
                <a:lnTo>
                  <a:pt x="901295" y="31930"/>
                </a:lnTo>
                <a:lnTo>
                  <a:pt x="859911" y="63124"/>
                </a:lnTo>
                <a:lnTo>
                  <a:pt x="818986" y="94745"/>
                </a:lnTo>
                <a:lnTo>
                  <a:pt x="778518" y="126795"/>
                </a:lnTo>
                <a:lnTo>
                  <a:pt x="738505" y="159276"/>
                </a:lnTo>
                <a:lnTo>
                  <a:pt x="698948" y="192187"/>
                </a:lnTo>
                <a:lnTo>
                  <a:pt x="659843" y="225532"/>
                </a:lnTo>
                <a:lnTo>
                  <a:pt x="621190" y="259312"/>
                </a:lnTo>
                <a:lnTo>
                  <a:pt x="582988" y="293526"/>
                </a:lnTo>
                <a:lnTo>
                  <a:pt x="545234" y="328178"/>
                </a:lnTo>
                <a:lnTo>
                  <a:pt x="507928" y="363269"/>
                </a:lnTo>
                <a:lnTo>
                  <a:pt x="471069" y="398799"/>
                </a:lnTo>
                <a:lnTo>
                  <a:pt x="434654" y="434771"/>
                </a:lnTo>
                <a:lnTo>
                  <a:pt x="398682" y="471185"/>
                </a:lnTo>
                <a:lnTo>
                  <a:pt x="363153" y="508043"/>
                </a:lnTo>
                <a:lnTo>
                  <a:pt x="328064" y="545347"/>
                </a:lnTo>
                <a:lnTo>
                  <a:pt x="293415" y="583097"/>
                </a:lnTo>
                <a:lnTo>
                  <a:pt x="259203" y="621295"/>
                </a:lnTo>
                <a:lnTo>
                  <a:pt x="225428" y="659943"/>
                </a:lnTo>
                <a:lnTo>
                  <a:pt x="192088" y="699042"/>
                </a:lnTo>
                <a:lnTo>
                  <a:pt x="159182" y="738593"/>
                </a:lnTo>
                <a:lnTo>
                  <a:pt x="126708" y="778598"/>
                </a:lnTo>
                <a:lnTo>
                  <a:pt x="94665" y="819058"/>
                </a:lnTo>
                <a:lnTo>
                  <a:pt x="63051" y="859974"/>
                </a:lnTo>
                <a:lnTo>
                  <a:pt x="31866" y="901348"/>
                </a:lnTo>
                <a:lnTo>
                  <a:pt x="10625" y="941743"/>
                </a:lnTo>
                <a:lnTo>
                  <a:pt x="3" y="988168"/>
                </a:lnTo>
                <a:lnTo>
                  <a:pt x="0" y="1036608"/>
                </a:lnTo>
                <a:lnTo>
                  <a:pt x="10617" y="1083053"/>
                </a:lnTo>
                <a:lnTo>
                  <a:pt x="31856" y="1123488"/>
                </a:lnTo>
                <a:lnTo>
                  <a:pt x="63062" y="1164868"/>
                </a:lnTo>
                <a:lnTo>
                  <a:pt x="94693" y="1205788"/>
                </a:lnTo>
                <a:lnTo>
                  <a:pt x="126751" y="1246251"/>
                </a:lnTo>
                <a:lnTo>
                  <a:pt x="159237" y="1286257"/>
                </a:lnTo>
                <a:lnTo>
                  <a:pt x="192154" y="1325808"/>
                </a:lnTo>
                <a:lnTo>
                  <a:pt x="225502" y="1364907"/>
                </a:lnTo>
                <a:lnTo>
                  <a:pt x="259282" y="1403553"/>
                </a:lnTo>
                <a:lnTo>
                  <a:pt x="293498" y="1441749"/>
                </a:lnTo>
                <a:lnTo>
                  <a:pt x="328149" y="1479497"/>
                </a:lnTo>
                <a:lnTo>
                  <a:pt x="363238" y="1516798"/>
                </a:lnTo>
                <a:lnTo>
                  <a:pt x="398766" y="1553653"/>
                </a:lnTo>
                <a:lnTo>
                  <a:pt x="434735" y="1590064"/>
                </a:lnTo>
                <a:lnTo>
                  <a:pt x="471146" y="1626033"/>
                </a:lnTo>
                <a:lnTo>
                  <a:pt x="508001" y="1661561"/>
                </a:lnTo>
                <a:lnTo>
                  <a:pt x="545301" y="1696649"/>
                </a:lnTo>
                <a:lnTo>
                  <a:pt x="583048" y="1731300"/>
                </a:lnTo>
                <a:lnTo>
                  <a:pt x="621243" y="1765514"/>
                </a:lnTo>
                <a:lnTo>
                  <a:pt x="659889" y="1799293"/>
                </a:lnTo>
                <a:lnTo>
                  <a:pt x="698985" y="1832640"/>
                </a:lnTo>
                <a:lnTo>
                  <a:pt x="738535" y="1865555"/>
                </a:lnTo>
                <a:lnTo>
                  <a:pt x="778539" y="1898039"/>
                </a:lnTo>
                <a:lnTo>
                  <a:pt x="819000" y="1930095"/>
                </a:lnTo>
                <a:lnTo>
                  <a:pt x="859918" y="1961724"/>
                </a:lnTo>
                <a:lnTo>
                  <a:pt x="901295" y="1992927"/>
                </a:lnTo>
                <a:lnTo>
                  <a:pt x="941719" y="2014171"/>
                </a:lnTo>
                <a:lnTo>
                  <a:pt x="988133" y="2024806"/>
                </a:lnTo>
                <a:lnTo>
                  <a:pt x="1036546" y="2024816"/>
                </a:lnTo>
                <a:lnTo>
                  <a:pt x="1082970" y="2014188"/>
                </a:lnTo>
                <a:lnTo>
                  <a:pt x="1123414" y="1992907"/>
                </a:lnTo>
                <a:lnTo>
                  <a:pt x="1164799" y="1961709"/>
                </a:lnTo>
                <a:lnTo>
                  <a:pt x="1205725" y="1930085"/>
                </a:lnTo>
                <a:lnTo>
                  <a:pt x="1246193" y="1898032"/>
                </a:lnTo>
                <a:lnTo>
                  <a:pt x="1286205" y="1865550"/>
                </a:lnTo>
                <a:lnTo>
                  <a:pt x="1325762" y="1832637"/>
                </a:lnTo>
                <a:lnTo>
                  <a:pt x="1364865" y="1799292"/>
                </a:lnTo>
                <a:lnTo>
                  <a:pt x="1403516" y="1765512"/>
                </a:lnTo>
                <a:lnTo>
                  <a:pt x="1441717" y="1731298"/>
                </a:lnTo>
                <a:lnTo>
                  <a:pt x="1479469" y="1696646"/>
                </a:lnTo>
                <a:lnTo>
                  <a:pt x="1516773" y="1661556"/>
                </a:lnTo>
                <a:lnTo>
                  <a:pt x="1553631" y="1626027"/>
                </a:lnTo>
                <a:lnTo>
                  <a:pt x="1590044" y="1590056"/>
                </a:lnTo>
                <a:lnTo>
                  <a:pt x="1626014" y="1553643"/>
                </a:lnTo>
                <a:lnTo>
                  <a:pt x="1661542" y="1516786"/>
                </a:lnTo>
                <a:lnTo>
                  <a:pt x="1696630" y="1479483"/>
                </a:lnTo>
                <a:lnTo>
                  <a:pt x="1731279" y="1441734"/>
                </a:lnTo>
                <a:lnTo>
                  <a:pt x="1765490" y="1403536"/>
                </a:lnTo>
                <a:lnTo>
                  <a:pt x="1799265" y="1364889"/>
                </a:lnTo>
                <a:lnTo>
                  <a:pt x="1832606" y="1325790"/>
                </a:lnTo>
                <a:lnTo>
                  <a:pt x="1865514" y="1286238"/>
                </a:lnTo>
                <a:lnTo>
                  <a:pt x="1897990" y="1246233"/>
                </a:lnTo>
                <a:lnTo>
                  <a:pt x="1930036" y="1205772"/>
                </a:lnTo>
                <a:lnTo>
                  <a:pt x="1961653" y="1164854"/>
                </a:lnTo>
                <a:lnTo>
                  <a:pt x="1992843" y="1123478"/>
                </a:lnTo>
                <a:lnTo>
                  <a:pt x="2014148" y="1083065"/>
                </a:lnTo>
                <a:lnTo>
                  <a:pt x="2024791" y="1036638"/>
                </a:lnTo>
                <a:lnTo>
                  <a:pt x="2024784" y="988203"/>
                </a:lnTo>
                <a:lnTo>
                  <a:pt x="2014135" y="941770"/>
                </a:lnTo>
                <a:lnTo>
                  <a:pt x="1992854" y="901348"/>
                </a:lnTo>
                <a:lnTo>
                  <a:pt x="1961659" y="859962"/>
                </a:lnTo>
                <a:lnTo>
                  <a:pt x="1930037" y="819035"/>
                </a:lnTo>
                <a:lnTo>
                  <a:pt x="1897988" y="778567"/>
                </a:lnTo>
                <a:lnTo>
                  <a:pt x="1865508" y="738555"/>
                </a:lnTo>
                <a:lnTo>
                  <a:pt x="1832598" y="698999"/>
                </a:lnTo>
                <a:lnTo>
                  <a:pt x="1799255" y="659896"/>
                </a:lnTo>
                <a:lnTo>
                  <a:pt x="1765478" y="621245"/>
                </a:lnTo>
                <a:lnTo>
                  <a:pt x="1731266" y="583045"/>
                </a:lnTo>
                <a:lnTo>
                  <a:pt x="1696616" y="545294"/>
                </a:lnTo>
                <a:lnTo>
                  <a:pt x="1661528" y="507991"/>
                </a:lnTo>
                <a:lnTo>
                  <a:pt x="1626000" y="471134"/>
                </a:lnTo>
                <a:lnTo>
                  <a:pt x="1590031" y="434722"/>
                </a:lnTo>
                <a:lnTo>
                  <a:pt x="1553618" y="398753"/>
                </a:lnTo>
                <a:lnTo>
                  <a:pt x="1516762" y="363226"/>
                </a:lnTo>
                <a:lnTo>
                  <a:pt x="1479459" y="328139"/>
                </a:lnTo>
                <a:lnTo>
                  <a:pt x="1441709" y="293491"/>
                </a:lnTo>
                <a:lnTo>
                  <a:pt x="1403510" y="259280"/>
                </a:lnTo>
                <a:lnTo>
                  <a:pt x="1364861" y="225504"/>
                </a:lnTo>
                <a:lnTo>
                  <a:pt x="1325760" y="192163"/>
                </a:lnTo>
                <a:lnTo>
                  <a:pt x="1286205" y="159255"/>
                </a:lnTo>
                <a:lnTo>
                  <a:pt x="1246196" y="126778"/>
                </a:lnTo>
                <a:lnTo>
                  <a:pt x="1205730" y="94730"/>
                </a:lnTo>
                <a:lnTo>
                  <a:pt x="1164807" y="63111"/>
                </a:lnTo>
                <a:lnTo>
                  <a:pt x="1123425" y="31919"/>
                </a:lnTo>
                <a:lnTo>
                  <a:pt x="1083020" y="10639"/>
                </a:lnTo>
                <a:lnTo>
                  <a:pt x="1036591" y="0"/>
                </a:lnTo>
                <a:close/>
              </a:path>
            </a:pathLst>
          </a:custGeom>
          <a:solidFill>
            <a:schemeClr val="tx1">
              <a:alpha val="10000"/>
            </a:schemeClr>
          </a:solidFill>
        </p:spPr>
        <p:txBody>
          <a:bodyPr wrap="square" lIns="0" tIns="0" rIns="0" bIns="0" rtlCol="0"/>
          <a:lstStyle/>
          <a:p>
            <a:endParaRPr/>
          </a:p>
        </p:txBody>
      </p:sp>
      <p:pic>
        <p:nvPicPr>
          <p:cNvPr id="13" name="Picture 12">
            <a:extLst>
              <a:ext uri="{FF2B5EF4-FFF2-40B4-BE49-F238E27FC236}">
                <a16:creationId xmlns:a16="http://schemas.microsoft.com/office/drawing/2014/main" id="{C245BCAE-BDD5-F56B-2E15-85569736EBD1}"/>
              </a:ext>
            </a:extLst>
          </p:cNvPr>
          <p:cNvPicPr>
            <a:picLocks noChangeAspect="1"/>
          </p:cNvPicPr>
          <p:nvPr/>
        </p:nvPicPr>
        <p:blipFill>
          <a:blip r:embed="rId3"/>
          <a:stretch>
            <a:fillRect/>
          </a:stretch>
        </p:blipFill>
        <p:spPr>
          <a:xfrm>
            <a:off x="4956" y="4130955"/>
            <a:ext cx="12186616" cy="1475181"/>
          </a:xfrm>
          <a:prstGeom prst="rect">
            <a:avLst/>
          </a:prstGeom>
        </p:spPr>
      </p:pic>
      <p:pic>
        <p:nvPicPr>
          <p:cNvPr id="5" name="object 5"/>
          <p:cNvPicPr/>
          <p:nvPr/>
        </p:nvPicPr>
        <p:blipFill>
          <a:blip r:embed="rId4" cstate="print"/>
          <a:stretch>
            <a:fillRect/>
          </a:stretch>
        </p:blipFill>
        <p:spPr>
          <a:xfrm>
            <a:off x="10601821" y="6330004"/>
            <a:ext cx="40332" cy="40338"/>
          </a:xfrm>
          <a:prstGeom prst="rect">
            <a:avLst/>
          </a:prstGeom>
        </p:spPr>
      </p:pic>
      <p:sp>
        <p:nvSpPr>
          <p:cNvPr id="6" name="object 6"/>
          <p:cNvSpPr/>
          <p:nvPr/>
        </p:nvSpPr>
        <p:spPr>
          <a:xfrm>
            <a:off x="10553385" y="6437312"/>
            <a:ext cx="30420" cy="30420"/>
          </a:xfrm>
          <a:custGeom>
            <a:avLst/>
            <a:gdLst/>
            <a:ahLst/>
            <a:cxnLst/>
            <a:rect l="l" t="t" r="r" b="b"/>
            <a:pathLst>
              <a:path w="50165" h="50165">
                <a:moveTo>
                  <a:pt x="25046" y="0"/>
                </a:moveTo>
                <a:lnTo>
                  <a:pt x="15297" y="1968"/>
                </a:lnTo>
                <a:lnTo>
                  <a:pt x="7336" y="7336"/>
                </a:lnTo>
                <a:lnTo>
                  <a:pt x="1968" y="15297"/>
                </a:lnTo>
                <a:lnTo>
                  <a:pt x="0" y="25046"/>
                </a:lnTo>
                <a:lnTo>
                  <a:pt x="1968" y="34789"/>
                </a:lnTo>
                <a:lnTo>
                  <a:pt x="7336" y="42747"/>
                </a:lnTo>
                <a:lnTo>
                  <a:pt x="15297" y="48114"/>
                </a:lnTo>
                <a:lnTo>
                  <a:pt x="25046" y="50082"/>
                </a:lnTo>
                <a:lnTo>
                  <a:pt x="34795" y="48114"/>
                </a:lnTo>
                <a:lnTo>
                  <a:pt x="42756" y="42747"/>
                </a:lnTo>
                <a:lnTo>
                  <a:pt x="48124" y="34789"/>
                </a:lnTo>
                <a:lnTo>
                  <a:pt x="50092" y="25046"/>
                </a:lnTo>
                <a:lnTo>
                  <a:pt x="48124" y="15297"/>
                </a:lnTo>
                <a:lnTo>
                  <a:pt x="42756" y="7336"/>
                </a:lnTo>
                <a:lnTo>
                  <a:pt x="34795" y="1968"/>
                </a:lnTo>
                <a:lnTo>
                  <a:pt x="25046" y="0"/>
                </a:lnTo>
                <a:close/>
              </a:path>
            </a:pathLst>
          </a:custGeom>
          <a:solidFill>
            <a:srgbClr val="191412"/>
          </a:solidFill>
        </p:spPr>
        <p:txBody>
          <a:bodyPr wrap="square" lIns="0" tIns="0" rIns="0" bIns="0" rtlCol="0"/>
          <a:lstStyle/>
          <a:p>
            <a:endParaRPr/>
          </a:p>
        </p:txBody>
      </p:sp>
      <p:pic>
        <p:nvPicPr>
          <p:cNvPr id="7" name="object 7"/>
          <p:cNvPicPr/>
          <p:nvPr/>
        </p:nvPicPr>
        <p:blipFill>
          <a:blip r:embed="rId4" cstate="print"/>
          <a:stretch>
            <a:fillRect/>
          </a:stretch>
        </p:blipFill>
        <p:spPr>
          <a:xfrm>
            <a:off x="10601821" y="6534652"/>
            <a:ext cx="40332" cy="40338"/>
          </a:xfrm>
          <a:prstGeom prst="rect">
            <a:avLst/>
          </a:prstGeom>
        </p:spPr>
      </p:pic>
      <p:grpSp>
        <p:nvGrpSpPr>
          <p:cNvPr id="14" name="Group 13">
            <a:extLst>
              <a:ext uri="{FF2B5EF4-FFF2-40B4-BE49-F238E27FC236}">
                <a16:creationId xmlns:a16="http://schemas.microsoft.com/office/drawing/2014/main" id="{EFCF22E5-E71C-EB00-5E01-8046E25FF053}"/>
              </a:ext>
            </a:extLst>
          </p:cNvPr>
          <p:cNvGrpSpPr/>
          <p:nvPr/>
        </p:nvGrpSpPr>
        <p:grpSpPr>
          <a:xfrm>
            <a:off x="9011339" y="125531"/>
            <a:ext cx="2999253" cy="762043"/>
            <a:chOff x="14130531" y="1052512"/>
            <a:chExt cx="4945991" cy="1256665"/>
          </a:xfrm>
        </p:grpSpPr>
        <p:grpSp>
          <p:nvGrpSpPr>
            <p:cNvPr id="23" name="object 32">
              <a:extLst>
                <a:ext uri="{FF2B5EF4-FFF2-40B4-BE49-F238E27FC236}">
                  <a16:creationId xmlns:a16="http://schemas.microsoft.com/office/drawing/2014/main" id="{5DE73C7C-8CA2-6A1B-BE5A-42F42C824EE6}"/>
                </a:ext>
              </a:extLst>
            </p:cNvPr>
            <p:cNvGrpSpPr/>
            <p:nvPr/>
          </p:nvGrpSpPr>
          <p:grpSpPr>
            <a:xfrm>
              <a:off x="14458520" y="1052512"/>
              <a:ext cx="1661160" cy="1256665"/>
              <a:chOff x="14458520" y="1052512"/>
              <a:chExt cx="1661160" cy="1256665"/>
            </a:xfrm>
          </p:grpSpPr>
          <p:sp>
            <p:nvSpPr>
              <p:cNvPr id="46" name="object 33">
                <a:extLst>
                  <a:ext uri="{FF2B5EF4-FFF2-40B4-BE49-F238E27FC236}">
                    <a16:creationId xmlns:a16="http://schemas.microsoft.com/office/drawing/2014/main" id="{135C27C3-845F-9962-FA81-51E5A9ABE8EA}"/>
                  </a:ext>
                </a:extLst>
              </p:cNvPr>
              <p:cNvSpPr/>
              <p:nvPr/>
            </p:nvSpPr>
            <p:spPr>
              <a:xfrm>
                <a:off x="14633093" y="1052518"/>
                <a:ext cx="1487170" cy="1256665"/>
              </a:xfrm>
              <a:custGeom>
                <a:avLst/>
                <a:gdLst/>
                <a:ahLst/>
                <a:cxnLst/>
                <a:rect l="l" t="t" r="r" b="b"/>
                <a:pathLst>
                  <a:path w="1487169" h="1256664">
                    <a:moveTo>
                      <a:pt x="313461" y="1011872"/>
                    </a:moveTo>
                    <a:lnTo>
                      <a:pt x="297853" y="958037"/>
                    </a:lnTo>
                    <a:lnTo>
                      <a:pt x="256882" y="911720"/>
                    </a:lnTo>
                    <a:lnTo>
                      <a:pt x="210566" y="870750"/>
                    </a:lnTo>
                    <a:lnTo>
                      <a:pt x="156730" y="855154"/>
                    </a:lnTo>
                    <a:lnTo>
                      <a:pt x="127533" y="859053"/>
                    </a:lnTo>
                    <a:lnTo>
                      <a:pt x="79070" y="890562"/>
                    </a:lnTo>
                    <a:lnTo>
                      <a:pt x="35420" y="934212"/>
                    </a:lnTo>
                    <a:lnTo>
                      <a:pt x="3911" y="982675"/>
                    </a:lnTo>
                    <a:lnTo>
                      <a:pt x="0" y="1011872"/>
                    </a:lnTo>
                    <a:lnTo>
                      <a:pt x="3898" y="1041069"/>
                    </a:lnTo>
                    <a:lnTo>
                      <a:pt x="35420" y="1089533"/>
                    </a:lnTo>
                    <a:lnTo>
                      <a:pt x="79070" y="1133182"/>
                    </a:lnTo>
                    <a:lnTo>
                      <a:pt x="127533" y="1164704"/>
                    </a:lnTo>
                    <a:lnTo>
                      <a:pt x="156730" y="1168603"/>
                    </a:lnTo>
                    <a:lnTo>
                      <a:pt x="185928" y="1164704"/>
                    </a:lnTo>
                    <a:lnTo>
                      <a:pt x="234391" y="1133182"/>
                    </a:lnTo>
                    <a:lnTo>
                      <a:pt x="278041" y="1089533"/>
                    </a:lnTo>
                    <a:lnTo>
                      <a:pt x="309562" y="1041069"/>
                    </a:lnTo>
                    <a:lnTo>
                      <a:pt x="313461" y="1011872"/>
                    </a:lnTo>
                    <a:close/>
                  </a:path>
                  <a:path w="1487169" h="1256664">
                    <a:moveTo>
                      <a:pt x="313461" y="244627"/>
                    </a:moveTo>
                    <a:lnTo>
                      <a:pt x="297853" y="190792"/>
                    </a:lnTo>
                    <a:lnTo>
                      <a:pt x="256882" y="144475"/>
                    </a:lnTo>
                    <a:lnTo>
                      <a:pt x="210566" y="103505"/>
                    </a:lnTo>
                    <a:lnTo>
                      <a:pt x="156730" y="87909"/>
                    </a:lnTo>
                    <a:lnTo>
                      <a:pt x="127533" y="91808"/>
                    </a:lnTo>
                    <a:lnTo>
                      <a:pt x="79070" y="123317"/>
                    </a:lnTo>
                    <a:lnTo>
                      <a:pt x="35420" y="166966"/>
                    </a:lnTo>
                    <a:lnTo>
                      <a:pt x="3898" y="215430"/>
                    </a:lnTo>
                    <a:lnTo>
                      <a:pt x="0" y="244627"/>
                    </a:lnTo>
                    <a:lnTo>
                      <a:pt x="3898" y="273824"/>
                    </a:lnTo>
                    <a:lnTo>
                      <a:pt x="35420" y="322287"/>
                    </a:lnTo>
                    <a:lnTo>
                      <a:pt x="79070" y="365937"/>
                    </a:lnTo>
                    <a:lnTo>
                      <a:pt x="127533" y="397446"/>
                    </a:lnTo>
                    <a:lnTo>
                      <a:pt x="156730" y="401345"/>
                    </a:lnTo>
                    <a:lnTo>
                      <a:pt x="185928" y="397446"/>
                    </a:lnTo>
                    <a:lnTo>
                      <a:pt x="234391" y="365937"/>
                    </a:lnTo>
                    <a:lnTo>
                      <a:pt x="278041" y="322287"/>
                    </a:lnTo>
                    <a:lnTo>
                      <a:pt x="309549" y="273824"/>
                    </a:lnTo>
                    <a:lnTo>
                      <a:pt x="313461" y="244627"/>
                    </a:lnTo>
                    <a:close/>
                  </a:path>
                  <a:path w="1487169" h="1256664">
                    <a:moveTo>
                      <a:pt x="601446" y="628256"/>
                    </a:moveTo>
                    <a:lnTo>
                      <a:pt x="564451" y="567791"/>
                    </a:lnTo>
                    <a:lnTo>
                      <a:pt x="532079" y="531380"/>
                    </a:lnTo>
                    <a:lnTo>
                      <a:pt x="497713" y="497001"/>
                    </a:lnTo>
                    <a:lnTo>
                      <a:pt x="461289" y="464629"/>
                    </a:lnTo>
                    <a:lnTo>
                      <a:pt x="422808" y="434225"/>
                    </a:lnTo>
                    <a:lnTo>
                      <a:pt x="400837" y="427647"/>
                    </a:lnTo>
                    <a:lnTo>
                      <a:pt x="389077" y="429285"/>
                    </a:lnTo>
                    <a:lnTo>
                      <a:pt x="340372" y="464629"/>
                    </a:lnTo>
                    <a:lnTo>
                      <a:pt x="303961" y="497001"/>
                    </a:lnTo>
                    <a:lnTo>
                      <a:pt x="269582" y="531380"/>
                    </a:lnTo>
                    <a:lnTo>
                      <a:pt x="237210" y="567791"/>
                    </a:lnTo>
                    <a:lnTo>
                      <a:pt x="206806" y="606272"/>
                    </a:lnTo>
                    <a:lnTo>
                      <a:pt x="200240" y="628243"/>
                    </a:lnTo>
                    <a:lnTo>
                      <a:pt x="201879" y="640003"/>
                    </a:lnTo>
                    <a:lnTo>
                      <a:pt x="237223" y="688708"/>
                    </a:lnTo>
                    <a:lnTo>
                      <a:pt x="269595" y="725119"/>
                    </a:lnTo>
                    <a:lnTo>
                      <a:pt x="303974" y="759498"/>
                    </a:lnTo>
                    <a:lnTo>
                      <a:pt x="340385" y="791870"/>
                    </a:lnTo>
                    <a:lnTo>
                      <a:pt x="378853" y="822274"/>
                    </a:lnTo>
                    <a:lnTo>
                      <a:pt x="400824" y="828852"/>
                    </a:lnTo>
                    <a:lnTo>
                      <a:pt x="412584" y="827214"/>
                    </a:lnTo>
                    <a:lnTo>
                      <a:pt x="461302" y="791870"/>
                    </a:lnTo>
                    <a:lnTo>
                      <a:pt x="497713" y="759498"/>
                    </a:lnTo>
                    <a:lnTo>
                      <a:pt x="532091" y="725119"/>
                    </a:lnTo>
                    <a:lnTo>
                      <a:pt x="564464" y="688708"/>
                    </a:lnTo>
                    <a:lnTo>
                      <a:pt x="594855" y="650227"/>
                    </a:lnTo>
                    <a:lnTo>
                      <a:pt x="601446" y="628256"/>
                    </a:lnTo>
                    <a:close/>
                  </a:path>
                  <a:path w="1487169" h="1256664">
                    <a:moveTo>
                      <a:pt x="972477" y="1011872"/>
                    </a:moveTo>
                    <a:lnTo>
                      <a:pt x="755853" y="778840"/>
                    </a:lnTo>
                    <a:lnTo>
                      <a:pt x="727849" y="767245"/>
                    </a:lnTo>
                    <a:lnTo>
                      <a:pt x="712952" y="770140"/>
                    </a:lnTo>
                    <a:lnTo>
                      <a:pt x="699858" y="778840"/>
                    </a:lnTo>
                    <a:lnTo>
                      <a:pt x="494817" y="983881"/>
                    </a:lnTo>
                    <a:lnTo>
                      <a:pt x="486117" y="996975"/>
                    </a:lnTo>
                    <a:lnTo>
                      <a:pt x="483222" y="1011872"/>
                    </a:lnTo>
                    <a:lnTo>
                      <a:pt x="486117" y="1026769"/>
                    </a:lnTo>
                    <a:lnTo>
                      <a:pt x="494817" y="1039863"/>
                    </a:lnTo>
                    <a:lnTo>
                      <a:pt x="699858" y="1244904"/>
                    </a:lnTo>
                    <a:lnTo>
                      <a:pt x="712952" y="1253604"/>
                    </a:lnTo>
                    <a:lnTo>
                      <a:pt x="727849" y="1256499"/>
                    </a:lnTo>
                    <a:lnTo>
                      <a:pt x="742746" y="1253604"/>
                    </a:lnTo>
                    <a:lnTo>
                      <a:pt x="755853" y="1244904"/>
                    </a:lnTo>
                    <a:lnTo>
                      <a:pt x="960894" y="1039863"/>
                    </a:lnTo>
                    <a:lnTo>
                      <a:pt x="969581" y="1026769"/>
                    </a:lnTo>
                    <a:lnTo>
                      <a:pt x="972477" y="1011872"/>
                    </a:lnTo>
                    <a:close/>
                  </a:path>
                  <a:path w="1487169" h="1256664">
                    <a:moveTo>
                      <a:pt x="972489" y="244627"/>
                    </a:moveTo>
                    <a:lnTo>
                      <a:pt x="755840" y="11595"/>
                    </a:lnTo>
                    <a:lnTo>
                      <a:pt x="727862" y="0"/>
                    </a:lnTo>
                    <a:lnTo>
                      <a:pt x="712952" y="2895"/>
                    </a:lnTo>
                    <a:lnTo>
                      <a:pt x="699858" y="11595"/>
                    </a:lnTo>
                    <a:lnTo>
                      <a:pt x="494817" y="216636"/>
                    </a:lnTo>
                    <a:lnTo>
                      <a:pt x="486117" y="229730"/>
                    </a:lnTo>
                    <a:lnTo>
                      <a:pt x="483222" y="244627"/>
                    </a:lnTo>
                    <a:lnTo>
                      <a:pt x="486117" y="259524"/>
                    </a:lnTo>
                    <a:lnTo>
                      <a:pt x="494817" y="272618"/>
                    </a:lnTo>
                    <a:lnTo>
                      <a:pt x="699858" y="477659"/>
                    </a:lnTo>
                    <a:lnTo>
                      <a:pt x="712952" y="486359"/>
                    </a:lnTo>
                    <a:lnTo>
                      <a:pt x="727862" y="489254"/>
                    </a:lnTo>
                    <a:lnTo>
                      <a:pt x="742746" y="486359"/>
                    </a:lnTo>
                    <a:lnTo>
                      <a:pt x="755840" y="477659"/>
                    </a:lnTo>
                    <a:lnTo>
                      <a:pt x="960882" y="272618"/>
                    </a:lnTo>
                    <a:lnTo>
                      <a:pt x="969581" y="259524"/>
                    </a:lnTo>
                    <a:lnTo>
                      <a:pt x="972489" y="244627"/>
                    </a:lnTo>
                    <a:close/>
                  </a:path>
                  <a:path w="1487169" h="1256664">
                    <a:moveTo>
                      <a:pt x="1486573" y="628243"/>
                    </a:moveTo>
                    <a:lnTo>
                      <a:pt x="1160297" y="301967"/>
                    </a:lnTo>
                    <a:lnTo>
                      <a:pt x="834009" y="628243"/>
                    </a:lnTo>
                    <a:lnTo>
                      <a:pt x="1160297" y="954544"/>
                    </a:lnTo>
                    <a:lnTo>
                      <a:pt x="1486573" y="628243"/>
                    </a:lnTo>
                    <a:close/>
                  </a:path>
                </a:pathLst>
              </a:custGeom>
              <a:solidFill>
                <a:srgbClr val="191412"/>
              </a:solidFill>
            </p:spPr>
            <p:txBody>
              <a:bodyPr wrap="square" lIns="0" tIns="0" rIns="0" bIns="0" rtlCol="0"/>
              <a:lstStyle/>
              <a:p>
                <a:endParaRPr/>
              </a:p>
            </p:txBody>
          </p:sp>
          <p:pic>
            <p:nvPicPr>
              <p:cNvPr id="47" name="object 34">
                <a:extLst>
                  <a:ext uri="{FF2B5EF4-FFF2-40B4-BE49-F238E27FC236}">
                    <a16:creationId xmlns:a16="http://schemas.microsoft.com/office/drawing/2014/main" id="{180BCB32-5069-51FA-12CD-F215A9546B8B}"/>
                  </a:ext>
                </a:extLst>
              </p:cNvPr>
              <p:cNvPicPr/>
              <p:nvPr/>
            </p:nvPicPr>
            <p:blipFill>
              <a:blip r:embed="rId5" cstate="print"/>
              <a:stretch>
                <a:fillRect/>
              </a:stretch>
            </p:blipFill>
            <p:spPr>
              <a:xfrm>
                <a:off x="14458520" y="1576959"/>
                <a:ext cx="207606" cy="207606"/>
              </a:xfrm>
              <a:prstGeom prst="rect">
                <a:avLst/>
              </a:prstGeom>
            </p:spPr>
          </p:pic>
        </p:grpSp>
        <p:grpSp>
          <p:nvGrpSpPr>
            <p:cNvPr id="24" name="Group 23">
              <a:extLst>
                <a:ext uri="{FF2B5EF4-FFF2-40B4-BE49-F238E27FC236}">
                  <a16:creationId xmlns:a16="http://schemas.microsoft.com/office/drawing/2014/main" id="{73C3B444-DD8E-37D4-CBBF-026F184AF3CA}"/>
                </a:ext>
              </a:extLst>
            </p:cNvPr>
            <p:cNvGrpSpPr/>
            <p:nvPr/>
          </p:nvGrpSpPr>
          <p:grpSpPr>
            <a:xfrm>
              <a:off x="14130531" y="1173563"/>
              <a:ext cx="4945991" cy="1030938"/>
              <a:chOff x="14130531" y="1173563"/>
              <a:chExt cx="4945991" cy="1030938"/>
            </a:xfrm>
          </p:grpSpPr>
          <p:pic>
            <p:nvPicPr>
              <p:cNvPr id="25" name="object 29">
                <a:extLst>
                  <a:ext uri="{FF2B5EF4-FFF2-40B4-BE49-F238E27FC236}">
                    <a16:creationId xmlns:a16="http://schemas.microsoft.com/office/drawing/2014/main" id="{47473341-E666-8E83-198D-BED835AE0B60}"/>
                  </a:ext>
                </a:extLst>
              </p:cNvPr>
              <p:cNvPicPr/>
              <p:nvPr/>
            </p:nvPicPr>
            <p:blipFill>
              <a:blip r:embed="rId6" cstate="print"/>
              <a:stretch>
                <a:fillRect/>
              </a:stretch>
            </p:blipFill>
            <p:spPr>
              <a:xfrm>
                <a:off x="14312109" y="1221520"/>
                <a:ext cx="151220" cy="151230"/>
              </a:xfrm>
              <a:prstGeom prst="rect">
                <a:avLst/>
              </a:prstGeom>
            </p:spPr>
          </p:pic>
          <p:pic>
            <p:nvPicPr>
              <p:cNvPr id="26" name="object 30">
                <a:extLst>
                  <a:ext uri="{FF2B5EF4-FFF2-40B4-BE49-F238E27FC236}">
                    <a16:creationId xmlns:a16="http://schemas.microsoft.com/office/drawing/2014/main" id="{DB2D8432-5FF6-BE4E-D68A-F6231F9BFE3E}"/>
                  </a:ext>
                </a:extLst>
              </p:cNvPr>
              <p:cNvPicPr/>
              <p:nvPr/>
            </p:nvPicPr>
            <p:blipFill>
              <a:blip r:embed="rId7" cstate="print"/>
              <a:stretch>
                <a:fillRect/>
              </a:stretch>
            </p:blipFill>
            <p:spPr>
              <a:xfrm>
                <a:off x="14130531" y="1623829"/>
                <a:ext cx="113860" cy="113860"/>
              </a:xfrm>
              <a:prstGeom prst="rect">
                <a:avLst/>
              </a:prstGeom>
            </p:spPr>
          </p:pic>
          <p:pic>
            <p:nvPicPr>
              <p:cNvPr id="27" name="object 31">
                <a:extLst>
                  <a:ext uri="{FF2B5EF4-FFF2-40B4-BE49-F238E27FC236}">
                    <a16:creationId xmlns:a16="http://schemas.microsoft.com/office/drawing/2014/main" id="{B2787D65-086E-AFB5-23A2-E5F659DB194E}"/>
                  </a:ext>
                </a:extLst>
              </p:cNvPr>
              <p:cNvPicPr/>
              <p:nvPr/>
            </p:nvPicPr>
            <p:blipFill>
              <a:blip r:embed="rId8" cstate="print"/>
              <a:stretch>
                <a:fillRect/>
              </a:stretch>
            </p:blipFill>
            <p:spPr>
              <a:xfrm>
                <a:off x="14312109" y="1988772"/>
                <a:ext cx="151220" cy="151230"/>
              </a:xfrm>
              <a:prstGeom prst="rect">
                <a:avLst/>
              </a:prstGeom>
            </p:spPr>
          </p:pic>
          <p:pic>
            <p:nvPicPr>
              <p:cNvPr id="28" name="object 35">
                <a:extLst>
                  <a:ext uri="{FF2B5EF4-FFF2-40B4-BE49-F238E27FC236}">
                    <a16:creationId xmlns:a16="http://schemas.microsoft.com/office/drawing/2014/main" id="{CA34BD09-F4B8-7040-25E2-C243C7974651}"/>
                  </a:ext>
                </a:extLst>
              </p:cNvPr>
              <p:cNvPicPr/>
              <p:nvPr/>
            </p:nvPicPr>
            <p:blipFill>
              <a:blip r:embed="rId9" cstate="print"/>
              <a:stretch>
                <a:fillRect/>
              </a:stretch>
            </p:blipFill>
            <p:spPr>
              <a:xfrm>
                <a:off x="16394918" y="1173563"/>
                <a:ext cx="1771690" cy="296539"/>
              </a:xfrm>
              <a:prstGeom prst="rect">
                <a:avLst/>
              </a:prstGeom>
            </p:spPr>
          </p:pic>
          <p:grpSp>
            <p:nvGrpSpPr>
              <p:cNvPr id="29" name="object 36">
                <a:extLst>
                  <a:ext uri="{FF2B5EF4-FFF2-40B4-BE49-F238E27FC236}">
                    <a16:creationId xmlns:a16="http://schemas.microsoft.com/office/drawing/2014/main" id="{6CEE76F2-0EA6-103D-1661-80BBC4B6CC16}"/>
                  </a:ext>
                </a:extLst>
              </p:cNvPr>
              <p:cNvGrpSpPr/>
              <p:nvPr/>
            </p:nvGrpSpPr>
            <p:grpSpPr>
              <a:xfrm>
                <a:off x="16394917" y="1537002"/>
                <a:ext cx="2681605" cy="300355"/>
                <a:chOff x="16394917" y="1537002"/>
                <a:chExt cx="2681605" cy="300355"/>
              </a:xfrm>
            </p:grpSpPr>
            <p:pic>
              <p:nvPicPr>
                <p:cNvPr id="44" name="object 37">
                  <a:extLst>
                    <a:ext uri="{FF2B5EF4-FFF2-40B4-BE49-F238E27FC236}">
                      <a16:creationId xmlns:a16="http://schemas.microsoft.com/office/drawing/2014/main" id="{9824DEE4-83F5-A01A-1677-28FB5CE44AA1}"/>
                    </a:ext>
                  </a:extLst>
                </p:cNvPr>
                <p:cNvPicPr/>
                <p:nvPr/>
              </p:nvPicPr>
              <p:blipFill>
                <a:blip r:embed="rId10" cstate="print"/>
                <a:stretch>
                  <a:fillRect/>
                </a:stretch>
              </p:blipFill>
              <p:spPr>
                <a:xfrm>
                  <a:off x="16394917" y="1537002"/>
                  <a:ext cx="2465309" cy="300089"/>
                </a:xfrm>
                <a:prstGeom prst="rect">
                  <a:avLst/>
                </a:prstGeom>
              </p:spPr>
            </p:pic>
            <p:sp>
              <p:nvSpPr>
                <p:cNvPr id="45" name="object 38">
                  <a:extLst>
                    <a:ext uri="{FF2B5EF4-FFF2-40B4-BE49-F238E27FC236}">
                      <a16:creationId xmlns:a16="http://schemas.microsoft.com/office/drawing/2014/main" id="{2FD8BDEB-6622-0FBD-A38E-E97BD613532D}"/>
                    </a:ext>
                  </a:extLst>
                </p:cNvPr>
                <p:cNvSpPr/>
                <p:nvPr/>
              </p:nvSpPr>
              <p:spPr>
                <a:xfrm>
                  <a:off x="18899251" y="1540160"/>
                  <a:ext cx="177165" cy="292100"/>
                </a:xfrm>
                <a:custGeom>
                  <a:avLst/>
                  <a:gdLst/>
                  <a:ahLst/>
                  <a:cxnLst/>
                  <a:rect l="l" t="t" r="r" b="b"/>
                  <a:pathLst>
                    <a:path w="177165" h="292100">
                      <a:moveTo>
                        <a:pt x="176669" y="259080"/>
                      </a:moveTo>
                      <a:lnTo>
                        <a:pt x="108445" y="259080"/>
                      </a:lnTo>
                      <a:lnTo>
                        <a:pt x="108445" y="33020"/>
                      </a:lnTo>
                      <a:lnTo>
                        <a:pt x="108445" y="0"/>
                      </a:lnTo>
                      <a:lnTo>
                        <a:pt x="0" y="0"/>
                      </a:lnTo>
                      <a:lnTo>
                        <a:pt x="0" y="33020"/>
                      </a:lnTo>
                      <a:lnTo>
                        <a:pt x="68224" y="33020"/>
                      </a:lnTo>
                      <a:lnTo>
                        <a:pt x="68224" y="259080"/>
                      </a:lnTo>
                      <a:lnTo>
                        <a:pt x="0" y="259080"/>
                      </a:lnTo>
                      <a:lnTo>
                        <a:pt x="0" y="292100"/>
                      </a:lnTo>
                      <a:lnTo>
                        <a:pt x="176669" y="292100"/>
                      </a:lnTo>
                      <a:lnTo>
                        <a:pt x="176669" y="259080"/>
                      </a:lnTo>
                      <a:close/>
                    </a:path>
                  </a:pathLst>
                </a:custGeom>
                <a:solidFill>
                  <a:srgbClr val="191412"/>
                </a:solidFill>
              </p:spPr>
              <p:txBody>
                <a:bodyPr wrap="square" lIns="0" tIns="0" rIns="0" bIns="0" rtlCol="0"/>
                <a:lstStyle/>
                <a:p>
                  <a:endParaRPr/>
                </a:p>
              </p:txBody>
            </p:sp>
          </p:grpSp>
          <p:sp>
            <p:nvSpPr>
              <p:cNvPr id="32" name="object 39">
                <a:extLst>
                  <a:ext uri="{FF2B5EF4-FFF2-40B4-BE49-F238E27FC236}">
                    <a16:creationId xmlns:a16="http://schemas.microsoft.com/office/drawing/2014/main" id="{9A4E1E93-7D62-90C6-265A-D6F30598683D}"/>
                  </a:ext>
                </a:extLst>
              </p:cNvPr>
              <p:cNvSpPr/>
              <p:nvPr/>
            </p:nvSpPr>
            <p:spPr>
              <a:xfrm>
                <a:off x="16395701" y="1923763"/>
                <a:ext cx="176530" cy="275590"/>
              </a:xfrm>
              <a:custGeom>
                <a:avLst/>
                <a:gdLst/>
                <a:ahLst/>
                <a:cxnLst/>
                <a:rect l="l" t="t" r="r" b="b"/>
                <a:pathLst>
                  <a:path w="176530" h="275589">
                    <a:moveTo>
                      <a:pt x="176263" y="0"/>
                    </a:moveTo>
                    <a:lnTo>
                      <a:pt x="0" y="0"/>
                    </a:lnTo>
                    <a:lnTo>
                      <a:pt x="0" y="35560"/>
                    </a:lnTo>
                    <a:lnTo>
                      <a:pt x="0" y="118110"/>
                    </a:lnTo>
                    <a:lnTo>
                      <a:pt x="0" y="153670"/>
                    </a:lnTo>
                    <a:lnTo>
                      <a:pt x="0" y="275590"/>
                    </a:lnTo>
                    <a:lnTo>
                      <a:pt x="41795" y="275590"/>
                    </a:lnTo>
                    <a:lnTo>
                      <a:pt x="41795" y="153670"/>
                    </a:lnTo>
                    <a:lnTo>
                      <a:pt x="164033" y="153670"/>
                    </a:lnTo>
                    <a:lnTo>
                      <a:pt x="164033" y="118110"/>
                    </a:lnTo>
                    <a:lnTo>
                      <a:pt x="41795" y="118110"/>
                    </a:lnTo>
                    <a:lnTo>
                      <a:pt x="41795" y="35560"/>
                    </a:lnTo>
                    <a:lnTo>
                      <a:pt x="176263" y="35560"/>
                    </a:lnTo>
                    <a:lnTo>
                      <a:pt x="176263" y="0"/>
                    </a:lnTo>
                    <a:close/>
                  </a:path>
                </a:pathLst>
              </a:custGeom>
              <a:solidFill>
                <a:srgbClr val="191412"/>
              </a:solidFill>
            </p:spPr>
            <p:txBody>
              <a:bodyPr wrap="square" lIns="0" tIns="0" rIns="0" bIns="0" rtlCol="0"/>
              <a:lstStyle/>
              <a:p>
                <a:endParaRPr/>
              </a:p>
            </p:txBody>
          </p:sp>
          <p:grpSp>
            <p:nvGrpSpPr>
              <p:cNvPr id="36" name="object 40">
                <a:extLst>
                  <a:ext uri="{FF2B5EF4-FFF2-40B4-BE49-F238E27FC236}">
                    <a16:creationId xmlns:a16="http://schemas.microsoft.com/office/drawing/2014/main" id="{6FEDDA94-410E-432B-C939-7C1FB6420251}"/>
                  </a:ext>
                </a:extLst>
              </p:cNvPr>
              <p:cNvGrpSpPr/>
              <p:nvPr/>
            </p:nvGrpSpPr>
            <p:grpSpPr>
              <a:xfrm>
                <a:off x="16622445" y="1924107"/>
                <a:ext cx="405130" cy="280035"/>
                <a:chOff x="16622445" y="1924107"/>
                <a:chExt cx="405130" cy="280035"/>
              </a:xfrm>
            </p:grpSpPr>
            <p:pic>
              <p:nvPicPr>
                <p:cNvPr id="42" name="object 41">
                  <a:extLst>
                    <a:ext uri="{FF2B5EF4-FFF2-40B4-BE49-F238E27FC236}">
                      <a16:creationId xmlns:a16="http://schemas.microsoft.com/office/drawing/2014/main" id="{71D3C4AB-CC0C-124B-AC9C-EF2C38F0172D}"/>
                    </a:ext>
                  </a:extLst>
                </p:cNvPr>
                <p:cNvPicPr/>
                <p:nvPr/>
              </p:nvPicPr>
              <p:blipFill>
                <a:blip r:embed="rId11" cstate="print"/>
                <a:stretch>
                  <a:fillRect/>
                </a:stretch>
              </p:blipFill>
              <p:spPr>
                <a:xfrm>
                  <a:off x="16622445" y="1995869"/>
                  <a:ext cx="169952" cy="208213"/>
                </a:xfrm>
                <a:prstGeom prst="rect">
                  <a:avLst/>
                </a:prstGeom>
              </p:spPr>
            </p:pic>
            <p:sp>
              <p:nvSpPr>
                <p:cNvPr id="43" name="object 42">
                  <a:extLst>
                    <a:ext uri="{FF2B5EF4-FFF2-40B4-BE49-F238E27FC236}">
                      <a16:creationId xmlns:a16="http://schemas.microsoft.com/office/drawing/2014/main" id="{C28CB998-7CA8-71DA-813E-DB377037CED4}"/>
                    </a:ext>
                  </a:extLst>
                </p:cNvPr>
                <p:cNvSpPr/>
                <p:nvPr/>
              </p:nvSpPr>
              <p:spPr>
                <a:xfrm>
                  <a:off x="16834589" y="1924107"/>
                  <a:ext cx="193040" cy="275590"/>
                </a:xfrm>
                <a:custGeom>
                  <a:avLst/>
                  <a:gdLst/>
                  <a:ahLst/>
                  <a:cxnLst/>
                  <a:rect l="l" t="t" r="r" b="b"/>
                  <a:pathLst>
                    <a:path w="193040" h="275589">
                      <a:moveTo>
                        <a:pt x="104101" y="0"/>
                      </a:moveTo>
                      <a:lnTo>
                        <a:pt x="65851" y="0"/>
                      </a:lnTo>
                      <a:lnTo>
                        <a:pt x="65851" y="58888"/>
                      </a:lnTo>
                      <a:lnTo>
                        <a:pt x="64333" y="64207"/>
                      </a:lnTo>
                      <a:lnTo>
                        <a:pt x="58291" y="70249"/>
                      </a:lnTo>
                      <a:lnTo>
                        <a:pt x="53097" y="71756"/>
                      </a:lnTo>
                      <a:lnTo>
                        <a:pt x="0" y="71756"/>
                      </a:lnTo>
                      <a:lnTo>
                        <a:pt x="0" y="104886"/>
                      </a:lnTo>
                      <a:lnTo>
                        <a:pt x="63484" y="104886"/>
                      </a:lnTo>
                      <a:lnTo>
                        <a:pt x="63484" y="224768"/>
                      </a:lnTo>
                      <a:lnTo>
                        <a:pt x="64272" y="235315"/>
                      </a:lnTo>
                      <a:lnTo>
                        <a:pt x="91972" y="271688"/>
                      </a:lnTo>
                      <a:lnTo>
                        <a:pt x="114352" y="275237"/>
                      </a:lnTo>
                      <a:lnTo>
                        <a:pt x="192433" y="275237"/>
                      </a:lnTo>
                      <a:lnTo>
                        <a:pt x="192433" y="242118"/>
                      </a:lnTo>
                      <a:lnTo>
                        <a:pt x="104101" y="242118"/>
                      </a:lnTo>
                      <a:lnTo>
                        <a:pt x="104101" y="104886"/>
                      </a:lnTo>
                      <a:lnTo>
                        <a:pt x="192433" y="104886"/>
                      </a:lnTo>
                      <a:lnTo>
                        <a:pt x="192433" y="71756"/>
                      </a:lnTo>
                      <a:lnTo>
                        <a:pt x="104101" y="71756"/>
                      </a:lnTo>
                      <a:lnTo>
                        <a:pt x="104101" y="0"/>
                      </a:lnTo>
                      <a:close/>
                    </a:path>
                  </a:pathLst>
                </a:custGeom>
                <a:solidFill>
                  <a:srgbClr val="191412"/>
                </a:solidFill>
              </p:spPr>
              <p:txBody>
                <a:bodyPr wrap="square" lIns="0" tIns="0" rIns="0" bIns="0" rtlCol="0"/>
                <a:lstStyle/>
                <a:p>
                  <a:endParaRPr/>
                </a:p>
              </p:txBody>
            </p:sp>
          </p:grpSp>
          <p:pic>
            <p:nvPicPr>
              <p:cNvPr id="37" name="object 43">
                <a:extLst>
                  <a:ext uri="{FF2B5EF4-FFF2-40B4-BE49-F238E27FC236}">
                    <a16:creationId xmlns:a16="http://schemas.microsoft.com/office/drawing/2014/main" id="{401E2600-39D5-2F3C-55DE-07602423E6D6}"/>
                  </a:ext>
                </a:extLst>
              </p:cNvPr>
              <p:cNvPicPr/>
              <p:nvPr/>
            </p:nvPicPr>
            <p:blipFill>
              <a:blip r:embed="rId12" cstate="print"/>
              <a:stretch>
                <a:fillRect/>
              </a:stretch>
            </p:blipFill>
            <p:spPr>
              <a:xfrm>
                <a:off x="17079859" y="1995869"/>
                <a:ext cx="169952" cy="208213"/>
              </a:xfrm>
              <a:prstGeom prst="rect">
                <a:avLst/>
              </a:prstGeom>
            </p:spPr>
          </p:pic>
          <p:grpSp>
            <p:nvGrpSpPr>
              <p:cNvPr id="38" name="object 44">
                <a:extLst>
                  <a:ext uri="{FF2B5EF4-FFF2-40B4-BE49-F238E27FC236}">
                    <a16:creationId xmlns:a16="http://schemas.microsoft.com/office/drawing/2014/main" id="{661C07A5-F3D4-62A2-1E0B-2656AC8A2F20}"/>
                  </a:ext>
                </a:extLst>
              </p:cNvPr>
              <p:cNvGrpSpPr/>
              <p:nvPr/>
            </p:nvGrpSpPr>
            <p:grpSpPr>
              <a:xfrm>
                <a:off x="17306197" y="1991141"/>
                <a:ext cx="635635" cy="213360"/>
                <a:chOff x="17306197" y="1991141"/>
                <a:chExt cx="635635" cy="213360"/>
              </a:xfrm>
            </p:grpSpPr>
            <p:pic>
              <p:nvPicPr>
                <p:cNvPr id="39" name="object 45">
                  <a:extLst>
                    <a:ext uri="{FF2B5EF4-FFF2-40B4-BE49-F238E27FC236}">
                      <a16:creationId xmlns:a16="http://schemas.microsoft.com/office/drawing/2014/main" id="{6ECF3AD0-72C2-88E8-4F8B-10ECF015A0E1}"/>
                    </a:ext>
                  </a:extLst>
                </p:cNvPr>
                <p:cNvPicPr/>
                <p:nvPr/>
              </p:nvPicPr>
              <p:blipFill>
                <a:blip r:embed="rId13" cstate="print"/>
                <a:stretch>
                  <a:fillRect/>
                </a:stretch>
              </p:blipFill>
              <p:spPr>
                <a:xfrm>
                  <a:off x="17306197" y="1995871"/>
                  <a:ext cx="190852" cy="203470"/>
                </a:xfrm>
                <a:prstGeom prst="rect">
                  <a:avLst/>
                </a:prstGeom>
              </p:spPr>
            </p:pic>
            <p:pic>
              <p:nvPicPr>
                <p:cNvPr id="40" name="object 46">
                  <a:extLst>
                    <a:ext uri="{FF2B5EF4-FFF2-40B4-BE49-F238E27FC236}">
                      <a16:creationId xmlns:a16="http://schemas.microsoft.com/office/drawing/2014/main" id="{2AEB16FB-8DCF-B212-3EC8-C8B74F9B072E}"/>
                    </a:ext>
                  </a:extLst>
                </p:cNvPr>
                <p:cNvPicPr/>
                <p:nvPr/>
              </p:nvPicPr>
              <p:blipFill>
                <a:blip r:embed="rId14" cstate="print"/>
                <a:stretch>
                  <a:fillRect/>
                </a:stretch>
              </p:blipFill>
              <p:spPr>
                <a:xfrm>
                  <a:off x="17528987" y="1991141"/>
                  <a:ext cx="188496" cy="212935"/>
                </a:xfrm>
                <a:prstGeom prst="rect">
                  <a:avLst/>
                </a:prstGeom>
              </p:spPr>
            </p:pic>
            <p:pic>
              <p:nvPicPr>
                <p:cNvPr id="41" name="object 47">
                  <a:extLst>
                    <a:ext uri="{FF2B5EF4-FFF2-40B4-BE49-F238E27FC236}">
                      <a16:creationId xmlns:a16="http://schemas.microsoft.com/office/drawing/2014/main" id="{FB7E699A-8056-4011-6C98-46AF0F2A34E7}"/>
                    </a:ext>
                  </a:extLst>
                </p:cNvPr>
                <p:cNvPicPr/>
                <p:nvPr/>
              </p:nvPicPr>
              <p:blipFill>
                <a:blip r:embed="rId15" cstate="print"/>
                <a:stretch>
                  <a:fillRect/>
                </a:stretch>
              </p:blipFill>
              <p:spPr>
                <a:xfrm>
                  <a:off x="17757695" y="1991141"/>
                  <a:ext cx="183764" cy="212935"/>
                </a:xfrm>
                <a:prstGeom prst="rect">
                  <a:avLst/>
                </a:prstGeom>
              </p:spPr>
            </p:pic>
          </p:grpSp>
        </p:grpSp>
      </p:grpSp>
      <p:sp>
        <p:nvSpPr>
          <p:cNvPr id="8" name="object 4">
            <a:extLst>
              <a:ext uri="{FF2B5EF4-FFF2-40B4-BE49-F238E27FC236}">
                <a16:creationId xmlns:a16="http://schemas.microsoft.com/office/drawing/2014/main" id="{75734A79-7C2F-C5D0-6CF9-C55835F39D54}"/>
              </a:ext>
            </a:extLst>
          </p:cNvPr>
          <p:cNvSpPr txBox="1"/>
          <p:nvPr/>
        </p:nvSpPr>
        <p:spPr>
          <a:xfrm>
            <a:off x="199653" y="82310"/>
            <a:ext cx="8677895" cy="5260539"/>
          </a:xfrm>
          <a:prstGeom prst="rect">
            <a:avLst/>
          </a:prstGeom>
        </p:spPr>
        <p:txBody>
          <a:bodyPr vert="horz" wrap="square" lIns="0" tIns="192147" rIns="0" bIns="0" rtlCol="0" anchor="t">
            <a:spAutoFit/>
          </a:bodyPr>
          <a:lstStyle/>
          <a:p>
            <a:pPr marL="7701">
              <a:spcBef>
                <a:spcPts val="1513"/>
              </a:spcBef>
            </a:pPr>
            <a:r>
              <a:rPr lang="en-GB" sz="4366" b="1" spc="-69" dirty="0">
                <a:solidFill>
                  <a:srgbClr val="191412"/>
                </a:solidFill>
                <a:latin typeface="Aptos"/>
                <a:ea typeface="Calibri"/>
                <a:cs typeface="Calibri"/>
              </a:rPr>
              <a:t>Who are Research Professionals?</a:t>
            </a:r>
            <a:endParaRPr lang="en-GB" sz="4366" dirty="0">
              <a:latin typeface="Aptos"/>
              <a:ea typeface="Calibri"/>
              <a:cs typeface="Calibri"/>
            </a:endParaRPr>
          </a:p>
          <a:p>
            <a:pPr algn="l"/>
            <a:r>
              <a:rPr lang="en-GB" sz="2426" spc="-69" dirty="0">
                <a:solidFill>
                  <a:srgbClr val="191412"/>
                </a:solidFill>
              </a:rPr>
              <a:t>•Research Development Manager </a:t>
            </a:r>
          </a:p>
          <a:p>
            <a:pPr algn="l"/>
            <a:r>
              <a:rPr lang="en-GB" sz="2426" spc="-69" dirty="0">
                <a:solidFill>
                  <a:srgbClr val="191412"/>
                </a:solidFill>
              </a:rPr>
              <a:t>•Research Culture lead</a:t>
            </a:r>
          </a:p>
          <a:p>
            <a:pPr algn="l"/>
            <a:r>
              <a:rPr lang="en-GB" sz="2426" spc="-69" dirty="0">
                <a:solidFill>
                  <a:srgbClr val="191412"/>
                </a:solidFill>
              </a:rPr>
              <a:t>•Programme Manager (PRISM)</a:t>
            </a:r>
            <a:endParaRPr lang="en-GB" sz="2426" dirty="0"/>
          </a:p>
          <a:p>
            <a:pPr algn="l"/>
            <a:r>
              <a:rPr lang="en-GB" sz="2426" spc="-69" dirty="0">
                <a:solidFill>
                  <a:srgbClr val="191412"/>
                </a:solidFill>
              </a:rPr>
              <a:t>•Research Insights Analyst</a:t>
            </a:r>
            <a:endParaRPr lang="en-GB" sz="2426" dirty="0"/>
          </a:p>
          <a:p>
            <a:pPr algn="l"/>
            <a:r>
              <a:rPr lang="en-GB" sz="2426" spc="-69" dirty="0">
                <a:solidFill>
                  <a:srgbClr val="191412"/>
                </a:solidFill>
              </a:rPr>
              <a:t>•Research Integrity Manager</a:t>
            </a:r>
            <a:endParaRPr lang="en-GB" sz="2426" dirty="0"/>
          </a:p>
          <a:p>
            <a:pPr algn="l"/>
            <a:r>
              <a:rPr lang="en-GB" sz="2426" spc="-69" dirty="0">
                <a:solidFill>
                  <a:srgbClr val="191412"/>
                </a:solidFill>
              </a:rPr>
              <a:t>•Commercialisation Manager</a:t>
            </a:r>
            <a:endParaRPr lang="en-GB" sz="2426" dirty="0"/>
          </a:p>
          <a:p>
            <a:pPr algn="l"/>
            <a:r>
              <a:rPr lang="en-GB" sz="2426" spc="-69" dirty="0">
                <a:solidFill>
                  <a:srgbClr val="191412"/>
                </a:solidFill>
              </a:rPr>
              <a:t>•Research Librarian</a:t>
            </a:r>
            <a:endParaRPr lang="en-GB" sz="2426" dirty="0"/>
          </a:p>
          <a:p>
            <a:pPr algn="l"/>
            <a:r>
              <a:rPr lang="en-GB" sz="2426" spc="-69" dirty="0">
                <a:solidFill>
                  <a:srgbClr val="191412"/>
                </a:solidFill>
              </a:rPr>
              <a:t>•Director of Research Office</a:t>
            </a:r>
            <a:endParaRPr lang="en-GB" sz="2426" dirty="0"/>
          </a:p>
          <a:p>
            <a:pPr marL="7701">
              <a:spcBef>
                <a:spcPts val="1513"/>
              </a:spcBef>
            </a:pPr>
            <a:endParaRPr lang="en-GB" dirty="0"/>
          </a:p>
          <a:p>
            <a:pPr marL="7701">
              <a:spcBef>
                <a:spcPts val="1513"/>
              </a:spcBef>
            </a:pPr>
            <a:endParaRPr lang="en-GB" sz="4851" dirty="0">
              <a:latin typeface="Aptos" panose="020B0004020202020204" pitchFamily="34" charset="0"/>
              <a:cs typeface="Calibri"/>
            </a:endParaRPr>
          </a:p>
        </p:txBody>
      </p:sp>
      <p:pic>
        <p:nvPicPr>
          <p:cNvPr id="10" name="object 48" descr="A orange and black square with blue letters&#10;&#10;AI-generated content may be incorrect.">
            <a:extLst>
              <a:ext uri="{FF2B5EF4-FFF2-40B4-BE49-F238E27FC236}">
                <a16:creationId xmlns:a16="http://schemas.microsoft.com/office/drawing/2014/main" id="{244C9014-6E5C-CF9C-100B-898B6232CADA}"/>
              </a:ext>
            </a:extLst>
          </p:cNvPr>
          <p:cNvPicPr/>
          <p:nvPr/>
        </p:nvPicPr>
        <p:blipFill>
          <a:blip r:embed="rId16" cstate="print"/>
          <a:stretch>
            <a:fillRect/>
          </a:stretch>
        </p:blipFill>
        <p:spPr>
          <a:xfrm>
            <a:off x="326233" y="6145102"/>
            <a:ext cx="1699369" cy="539369"/>
          </a:xfrm>
          <a:prstGeom prst="rect">
            <a:avLst/>
          </a:prstGeom>
        </p:spPr>
      </p:pic>
    </p:spTree>
    <p:extLst>
      <p:ext uri="{BB962C8B-B14F-4D97-AF65-F5344CB8AC3E}">
        <p14:creationId xmlns:p14="http://schemas.microsoft.com/office/powerpoint/2010/main" val="36205037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D0FFB-6225-FDE8-011A-322CE17901D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F2F01BD5-B9C3-C760-DE1B-A2A4B0EFB0D5}"/>
              </a:ext>
            </a:extLst>
          </p:cNvPr>
          <p:cNvSpPr>
            <a:spLocks noGrp="1"/>
          </p:cNvSpPr>
          <p:nvPr/>
        </p:nvSpPr>
        <p:spPr>
          <a:xfrm>
            <a:off x="324000" y="446918"/>
            <a:ext cx="11087100" cy="456900"/>
          </a:xfrm>
          <a:prstGeom prst="rect">
            <a:avLst/>
          </a:prstGeom>
        </p:spPr>
        <p:txBody>
          <a:bodyPr vert="horz" lIns="0" tIns="0" rIns="0" bIns="0" rtlCol="0" anchor="t" anchorCtr="0">
            <a:noAutofit/>
          </a:bodyPr>
          <a:lstStyle>
            <a:lvl1pPr algn="l" defTabSz="914400" rtl="0" eaLnBrk="1" latinLnBrk="0" hangingPunct="1">
              <a:lnSpc>
                <a:spcPts val="3200"/>
              </a:lnSpc>
              <a:spcBef>
                <a:spcPct val="0"/>
              </a:spcBef>
              <a:buNone/>
              <a:defRPr sz="3000" b="0" i="0" kern="1200">
                <a:solidFill>
                  <a:schemeClr val="tx1"/>
                </a:solidFill>
                <a:latin typeface="Aptos" panose="020B0004020202020204" pitchFamily="34" charset="0"/>
                <a:ea typeface="+mj-ea"/>
                <a:cs typeface="+mj-cs"/>
              </a:defRPr>
            </a:lvl1pPr>
          </a:lstStyle>
          <a:p>
            <a:r>
              <a:rPr lang="en-US" dirty="0">
                <a:latin typeface="Aptos"/>
              </a:rPr>
              <a:t>Interviews: Terminology and professional identity</a:t>
            </a:r>
            <a:endParaRPr lang="en-US" dirty="0"/>
          </a:p>
        </p:txBody>
      </p:sp>
      <p:graphicFrame>
        <p:nvGraphicFramePr>
          <p:cNvPr id="2" name="Diagram 1">
            <a:extLst>
              <a:ext uri="{FF2B5EF4-FFF2-40B4-BE49-F238E27FC236}">
                <a16:creationId xmlns:a16="http://schemas.microsoft.com/office/drawing/2014/main" id="{15E5B7F1-5E1A-F6B7-2CC4-BB91FE27467E}"/>
              </a:ext>
            </a:extLst>
          </p:cNvPr>
          <p:cNvGraphicFramePr/>
          <p:nvPr/>
        </p:nvGraphicFramePr>
        <p:xfrm>
          <a:off x="3295872" y="1375266"/>
          <a:ext cx="6297083" cy="505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29" name="TextBox 1728">
            <a:extLst>
              <a:ext uri="{FF2B5EF4-FFF2-40B4-BE49-F238E27FC236}">
                <a16:creationId xmlns:a16="http://schemas.microsoft.com/office/drawing/2014/main" id="{894411E1-297F-756B-03C0-0C8BAEB8D210}"/>
              </a:ext>
            </a:extLst>
          </p:cNvPr>
          <p:cNvSpPr txBox="1"/>
          <p:nvPr/>
        </p:nvSpPr>
        <p:spPr>
          <a:xfrm>
            <a:off x="161769" y="902126"/>
            <a:ext cx="1187332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Target: 100 interviews (25+75)</a:t>
            </a:r>
            <a:endParaRPr lang="en-US" dirty="0"/>
          </a:p>
          <a:p>
            <a:r>
              <a:rPr lang="en-US" b="1" dirty="0"/>
              <a:t>Current: 12/25</a:t>
            </a:r>
            <a:r>
              <a:rPr lang="en-US" dirty="0"/>
              <a:t> interviews conducted so far in Phase 1 (including 3 pilot interviews).</a:t>
            </a:r>
          </a:p>
          <a:p>
            <a:r>
              <a:rPr lang="en-US" dirty="0"/>
              <a:t> First phase participants from ARMA members  (through the ARMA research culture survey).</a:t>
            </a:r>
          </a:p>
        </p:txBody>
      </p:sp>
      <p:sp>
        <p:nvSpPr>
          <p:cNvPr id="1039" name="Footer Placeholder 1038">
            <a:extLst>
              <a:ext uri="{FF2B5EF4-FFF2-40B4-BE49-F238E27FC236}">
                <a16:creationId xmlns:a16="http://schemas.microsoft.com/office/drawing/2014/main" id="{399B948B-1623-F48F-5214-37C27DA33090}"/>
              </a:ext>
            </a:extLst>
          </p:cNvPr>
          <p:cNvSpPr>
            <a:spLocks noGrp="1"/>
          </p:cNvSpPr>
          <p:nvPr>
            <p:ph type="ftr" sz="quarter" idx="11"/>
          </p:nvPr>
        </p:nvSpPr>
        <p:spPr/>
        <p:txBody>
          <a:bodyPr/>
          <a:lstStyle/>
          <a:p>
            <a:r>
              <a:rPr lang="en-US" dirty="0"/>
              <a:t>ARMA conference 2026</a:t>
            </a:r>
          </a:p>
        </p:txBody>
      </p:sp>
    </p:spTree>
    <p:extLst>
      <p:ext uri="{BB962C8B-B14F-4D97-AF65-F5344CB8AC3E}">
        <p14:creationId xmlns:p14="http://schemas.microsoft.com/office/powerpoint/2010/main" val="33285685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D9BD4-1A9C-E437-A263-101D6D07833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DCB261C-E3BA-83E7-0D96-F9067E63D5A8}"/>
              </a:ext>
            </a:extLst>
          </p:cNvPr>
          <p:cNvSpPr>
            <a:spLocks noGrp="1"/>
          </p:cNvSpPr>
          <p:nvPr/>
        </p:nvSpPr>
        <p:spPr>
          <a:xfrm>
            <a:off x="324000" y="446918"/>
            <a:ext cx="11087100" cy="456900"/>
          </a:xfrm>
          <a:prstGeom prst="rect">
            <a:avLst/>
          </a:prstGeom>
        </p:spPr>
        <p:txBody>
          <a:bodyPr vert="horz" lIns="0" tIns="0" rIns="0" bIns="0" rtlCol="0" anchor="t" anchorCtr="0">
            <a:noAutofit/>
          </a:bodyPr>
          <a:lstStyle>
            <a:lvl1pPr algn="l" defTabSz="914400" rtl="0" eaLnBrk="1" latinLnBrk="0" hangingPunct="1">
              <a:lnSpc>
                <a:spcPts val="3200"/>
              </a:lnSpc>
              <a:spcBef>
                <a:spcPct val="0"/>
              </a:spcBef>
              <a:buNone/>
              <a:defRPr sz="3000" b="0" i="0" kern="1200">
                <a:solidFill>
                  <a:schemeClr val="tx1"/>
                </a:solidFill>
                <a:latin typeface="Aptos" panose="020B0004020202020204" pitchFamily="34" charset="0"/>
                <a:ea typeface="+mj-ea"/>
                <a:cs typeface="+mj-cs"/>
              </a:defRPr>
            </a:lvl1pPr>
          </a:lstStyle>
          <a:p>
            <a:r>
              <a:rPr lang="en-US" dirty="0">
                <a:latin typeface="Aptos"/>
              </a:rPr>
              <a:t>Emerging insights: Terminology and professional identity</a:t>
            </a:r>
            <a:endParaRPr lang="en-US" dirty="0"/>
          </a:p>
        </p:txBody>
      </p:sp>
      <p:sp>
        <p:nvSpPr>
          <p:cNvPr id="1039" name="Footer Placeholder 1038">
            <a:extLst>
              <a:ext uri="{FF2B5EF4-FFF2-40B4-BE49-F238E27FC236}">
                <a16:creationId xmlns:a16="http://schemas.microsoft.com/office/drawing/2014/main" id="{5EF79062-D53B-4FF0-31A6-353D26449D4D}"/>
              </a:ext>
            </a:extLst>
          </p:cNvPr>
          <p:cNvSpPr>
            <a:spLocks noGrp="1"/>
          </p:cNvSpPr>
          <p:nvPr>
            <p:ph type="ftr" sz="quarter" idx="11"/>
          </p:nvPr>
        </p:nvSpPr>
        <p:spPr/>
        <p:txBody>
          <a:bodyPr/>
          <a:lstStyle/>
          <a:p>
            <a:r>
              <a:rPr lang="en-US"/>
              <a:t>ARMA conference 2026</a:t>
            </a:r>
          </a:p>
        </p:txBody>
      </p:sp>
      <p:sp>
        <p:nvSpPr>
          <p:cNvPr id="18" name="TextBox 17">
            <a:extLst>
              <a:ext uri="{FF2B5EF4-FFF2-40B4-BE49-F238E27FC236}">
                <a16:creationId xmlns:a16="http://schemas.microsoft.com/office/drawing/2014/main" id="{5A456A62-3892-089B-D8A3-2ED3AF6DEC9A}"/>
              </a:ext>
            </a:extLst>
          </p:cNvPr>
          <p:cNvSpPr txBox="1"/>
          <p:nvPr/>
        </p:nvSpPr>
        <p:spPr>
          <a:xfrm>
            <a:off x="755839" y="1135511"/>
            <a:ext cx="10675107" cy="60016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232330"/>
                </a:solidFill>
                <a:latin typeface="Aptos"/>
                <a:cs typeface="Segoe UI"/>
              </a:rPr>
              <a:t> "It's a term that I would like to see more people using...I think we should be </a:t>
            </a:r>
            <a:r>
              <a:rPr lang="en-US" sz="2400" dirty="0">
                <a:solidFill>
                  <a:srgbClr val="0070C0"/>
                </a:solidFill>
                <a:latin typeface="Aptos"/>
                <a:cs typeface="Segoe UI"/>
              </a:rPr>
              <a:t>claiming that professional role</a:t>
            </a:r>
            <a:r>
              <a:rPr lang="en-US" sz="2400" dirty="0">
                <a:solidFill>
                  <a:srgbClr val="232330"/>
                </a:solidFill>
                <a:latin typeface="Aptos"/>
                <a:cs typeface="Segoe UI"/>
              </a:rPr>
              <a:t>." </a:t>
            </a:r>
            <a:r>
              <a:rPr lang="en-US" sz="2400" b="1" dirty="0">
                <a:solidFill>
                  <a:srgbClr val="232330"/>
                </a:solidFill>
                <a:latin typeface="Aptos"/>
                <a:cs typeface="Segoe UI"/>
              </a:rPr>
              <a:t>RP in RKEI role.</a:t>
            </a:r>
            <a:endParaRPr lang="en-US" sz="2400" b="1" dirty="0">
              <a:solidFill>
                <a:srgbClr val="000000"/>
              </a:solidFill>
              <a:latin typeface="Aptos"/>
              <a:cs typeface="Segoe UI"/>
            </a:endParaRPr>
          </a:p>
          <a:p>
            <a:endParaRPr lang="en-US" sz="2400" dirty="0">
              <a:solidFill>
                <a:srgbClr val="232330"/>
              </a:solidFill>
              <a:latin typeface="Aptos"/>
              <a:cs typeface="Segoe UI"/>
            </a:endParaRPr>
          </a:p>
          <a:p>
            <a:r>
              <a:rPr lang="en-US" sz="2400" dirty="0">
                <a:solidFill>
                  <a:srgbClr val="232330"/>
                </a:solidFill>
                <a:latin typeface="Aptos"/>
                <a:cs typeface="Segoe UI"/>
              </a:rPr>
              <a:t>"</a:t>
            </a:r>
            <a:r>
              <a:rPr lang="en-US" sz="2400" dirty="0">
                <a:solidFill>
                  <a:srgbClr val="000000"/>
                </a:solidFill>
                <a:latin typeface="Aptos"/>
                <a:cs typeface="Segoe UI"/>
              </a:rPr>
              <a:t>Research Professional seems as good a term as any... research support...is perhaps a slightly better one....</a:t>
            </a:r>
            <a:r>
              <a:rPr lang="en-US" sz="2400" dirty="0">
                <a:solidFill>
                  <a:srgbClr val="0070C0"/>
                </a:solidFill>
                <a:latin typeface="Aptos"/>
                <a:cs typeface="Segoe UI"/>
              </a:rPr>
              <a:t>I sometime think of myself as </a:t>
            </a:r>
            <a:r>
              <a:rPr lang="en-US" sz="2400" dirty="0">
                <a:solidFill>
                  <a:srgbClr val="000000"/>
                </a:solidFill>
                <a:latin typeface="Aptos"/>
                <a:cs typeface="Segoe UI"/>
              </a:rPr>
              <a:t>a research manager, research administrator, I suppose."  </a:t>
            </a:r>
            <a:r>
              <a:rPr lang="en-US" sz="2400" b="1" dirty="0">
                <a:solidFill>
                  <a:srgbClr val="232330"/>
                </a:solidFill>
                <a:latin typeface="Aptos"/>
                <a:cs typeface="Segoe UI"/>
              </a:rPr>
              <a:t>RP in Senior Research and Innovation role.</a:t>
            </a:r>
            <a:endParaRPr lang="en-US" sz="2400" b="1" dirty="0">
              <a:solidFill>
                <a:srgbClr val="000000"/>
              </a:solidFill>
              <a:latin typeface="Aptos"/>
              <a:cs typeface="Segoe UI"/>
            </a:endParaRPr>
          </a:p>
          <a:p>
            <a:endParaRPr lang="en-US" sz="2400" b="1" dirty="0">
              <a:solidFill>
                <a:srgbClr val="232330"/>
              </a:solidFill>
              <a:latin typeface="Aptos"/>
              <a:cs typeface="Segoe UI"/>
            </a:endParaRPr>
          </a:p>
          <a:p>
            <a:r>
              <a:rPr lang="en-US" sz="2400" dirty="0">
                <a:solidFill>
                  <a:srgbClr val="000000"/>
                </a:solidFill>
                <a:latin typeface="Aptos"/>
                <a:cs typeface="Segoe UI"/>
              </a:rPr>
              <a:t>"I'm not sure it's one that resonates with me that much... </a:t>
            </a:r>
            <a:r>
              <a:rPr lang="en-US" sz="2400" dirty="0">
                <a:solidFill>
                  <a:srgbClr val="232330"/>
                </a:solidFill>
                <a:latin typeface="Aptos"/>
                <a:cs typeface="Segoe UI"/>
              </a:rPr>
              <a:t>the one that's coming up more for me now is Knowledge Mobiliser. </a:t>
            </a:r>
            <a:r>
              <a:rPr lang="en-US" sz="2400" dirty="0">
                <a:solidFill>
                  <a:srgbClr val="000000"/>
                </a:solidFill>
                <a:latin typeface="Aptos"/>
                <a:cs typeface="Segoe UI"/>
              </a:rPr>
              <a:t>I think particularly for those of us that work in and around impact, we see ourselves as kind of a bit more outward facing and Research Professional </a:t>
            </a:r>
            <a:r>
              <a:rPr lang="en-US" sz="2400" dirty="0">
                <a:solidFill>
                  <a:srgbClr val="0070C0"/>
                </a:solidFill>
                <a:latin typeface="Aptos"/>
                <a:cs typeface="Segoe UI"/>
              </a:rPr>
              <a:t>feels a little bit...insular</a:t>
            </a:r>
            <a:r>
              <a:rPr lang="en-US" sz="2400" dirty="0">
                <a:solidFill>
                  <a:srgbClr val="00B050"/>
                </a:solidFill>
                <a:latin typeface="Aptos"/>
                <a:cs typeface="Segoe UI"/>
              </a:rPr>
              <a:t>.</a:t>
            </a:r>
            <a:r>
              <a:rPr lang="en-US" sz="2400" dirty="0">
                <a:solidFill>
                  <a:srgbClr val="000000"/>
                </a:solidFill>
                <a:latin typeface="Aptos"/>
                <a:cs typeface="Segoe UI"/>
              </a:rPr>
              <a:t>" </a:t>
            </a:r>
            <a:r>
              <a:rPr lang="en-US" sz="2400" b="1" dirty="0">
                <a:solidFill>
                  <a:srgbClr val="000000"/>
                </a:solidFill>
                <a:latin typeface="Aptos"/>
                <a:cs typeface="Segoe UI"/>
              </a:rPr>
              <a:t>RP in Senior Impact role.</a:t>
            </a:r>
          </a:p>
          <a:p>
            <a:endParaRPr lang="en-US" sz="2400" b="1" dirty="0">
              <a:cs typeface="Segoe UI"/>
            </a:endParaRPr>
          </a:p>
          <a:p>
            <a:endParaRPr lang="en-US" sz="2400" b="1" dirty="0">
              <a:solidFill>
                <a:srgbClr val="232330"/>
              </a:solidFill>
              <a:cs typeface="Segoe UI"/>
            </a:endParaRPr>
          </a:p>
          <a:p>
            <a:endParaRPr lang="en-US" sz="2400" b="1" dirty="0">
              <a:cs typeface="Segoe UI"/>
            </a:endParaRPr>
          </a:p>
        </p:txBody>
      </p:sp>
    </p:spTree>
    <p:extLst>
      <p:ext uri="{BB962C8B-B14F-4D97-AF65-F5344CB8AC3E}">
        <p14:creationId xmlns:p14="http://schemas.microsoft.com/office/powerpoint/2010/main" val="19032981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41CD6-BFDD-C6A2-4DBA-1459FED67BC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6F7D9C2B-B95C-9647-4185-2BED3BB87028}"/>
              </a:ext>
            </a:extLst>
          </p:cNvPr>
          <p:cNvSpPr>
            <a:spLocks noGrp="1"/>
          </p:cNvSpPr>
          <p:nvPr/>
        </p:nvSpPr>
        <p:spPr>
          <a:xfrm>
            <a:off x="324000" y="446918"/>
            <a:ext cx="11087100" cy="456900"/>
          </a:xfrm>
          <a:prstGeom prst="rect">
            <a:avLst/>
          </a:prstGeom>
        </p:spPr>
        <p:txBody>
          <a:bodyPr vert="horz" lIns="0" tIns="0" rIns="0" bIns="0" rtlCol="0" anchor="t" anchorCtr="0">
            <a:noAutofit/>
          </a:bodyPr>
          <a:lstStyle>
            <a:lvl1pPr algn="l" defTabSz="914400" rtl="0" eaLnBrk="1" latinLnBrk="0" hangingPunct="1">
              <a:lnSpc>
                <a:spcPts val="3200"/>
              </a:lnSpc>
              <a:spcBef>
                <a:spcPct val="0"/>
              </a:spcBef>
              <a:buNone/>
              <a:defRPr sz="3000" b="0" i="0" kern="1200">
                <a:solidFill>
                  <a:schemeClr val="tx1"/>
                </a:solidFill>
                <a:latin typeface="Aptos" panose="020B0004020202020204" pitchFamily="34" charset="0"/>
                <a:ea typeface="+mj-ea"/>
                <a:cs typeface="+mj-cs"/>
              </a:defRPr>
            </a:lvl1pPr>
          </a:lstStyle>
          <a:p>
            <a:r>
              <a:rPr lang="en-US" dirty="0">
                <a:latin typeface="Aptos"/>
              </a:rPr>
              <a:t>Emerging insights: Careers, pathways, and recognition</a:t>
            </a:r>
            <a:endParaRPr lang="en-US" dirty="0"/>
          </a:p>
        </p:txBody>
      </p:sp>
      <p:sp>
        <p:nvSpPr>
          <p:cNvPr id="1039" name="Footer Placeholder 1038">
            <a:extLst>
              <a:ext uri="{FF2B5EF4-FFF2-40B4-BE49-F238E27FC236}">
                <a16:creationId xmlns:a16="http://schemas.microsoft.com/office/drawing/2014/main" id="{56C0B81C-C405-6391-B122-19961C93DCCF}"/>
              </a:ext>
            </a:extLst>
          </p:cNvPr>
          <p:cNvSpPr>
            <a:spLocks noGrp="1"/>
          </p:cNvSpPr>
          <p:nvPr>
            <p:ph type="ftr" sz="quarter" idx="11"/>
          </p:nvPr>
        </p:nvSpPr>
        <p:spPr/>
        <p:txBody>
          <a:bodyPr/>
          <a:lstStyle/>
          <a:p>
            <a:r>
              <a:rPr lang="en-US"/>
              <a:t>ARMA conference 2026</a:t>
            </a:r>
          </a:p>
        </p:txBody>
      </p:sp>
      <p:graphicFrame>
        <p:nvGraphicFramePr>
          <p:cNvPr id="8" name="Diagram 7">
            <a:extLst>
              <a:ext uri="{FF2B5EF4-FFF2-40B4-BE49-F238E27FC236}">
                <a16:creationId xmlns:a16="http://schemas.microsoft.com/office/drawing/2014/main" id="{137AB757-2475-B03F-6A95-308357541CCB}"/>
              </a:ext>
            </a:extLst>
          </p:cNvPr>
          <p:cNvGraphicFramePr/>
          <p:nvPr/>
        </p:nvGraphicFramePr>
        <p:xfrm>
          <a:off x="2553630" y="893319"/>
          <a:ext cx="7086854" cy="50777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65603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14F54-AB76-4992-F89C-88D02C22D9ED}"/>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4EA5C094-788B-FD14-369F-7359D6E9B39E}"/>
              </a:ext>
            </a:extLst>
          </p:cNvPr>
          <p:cNvSpPr>
            <a:spLocks noGrp="1"/>
          </p:cNvSpPr>
          <p:nvPr>
            <p:ph type="ftr" sz="quarter" idx="11"/>
          </p:nvPr>
        </p:nvSpPr>
        <p:spPr>
          <a:xfrm>
            <a:off x="324000" y="6448525"/>
            <a:ext cx="4692500" cy="192301"/>
          </a:xfrm>
        </p:spPr>
        <p:txBody>
          <a:bodyPr/>
          <a:lstStyle/>
          <a:p>
            <a:r>
              <a:rPr lang="en-US"/>
              <a:t>ARMA conference 2026</a:t>
            </a:r>
          </a:p>
        </p:txBody>
      </p:sp>
      <p:sp>
        <p:nvSpPr>
          <p:cNvPr id="2" name="Title 1">
            <a:extLst>
              <a:ext uri="{FF2B5EF4-FFF2-40B4-BE49-F238E27FC236}">
                <a16:creationId xmlns:a16="http://schemas.microsoft.com/office/drawing/2014/main" id="{23B5AF38-01F5-0D01-860C-84CA72EFF37A}"/>
              </a:ext>
            </a:extLst>
          </p:cNvPr>
          <p:cNvSpPr>
            <a:spLocks noGrp="1"/>
          </p:cNvSpPr>
          <p:nvPr>
            <p:ph type="title" idx="4294967295"/>
          </p:nvPr>
        </p:nvSpPr>
        <p:spPr>
          <a:xfrm>
            <a:off x="312145" y="321035"/>
            <a:ext cx="11087100" cy="457200"/>
          </a:xfrm>
        </p:spPr>
        <p:txBody>
          <a:bodyPr/>
          <a:lstStyle/>
          <a:p>
            <a:r>
              <a:rPr lang="en-GB" dirty="0">
                <a:latin typeface="Aptos"/>
              </a:rPr>
              <a:t>Emerging insights: Entering the sector &amp; identity</a:t>
            </a:r>
            <a:endParaRPr lang="en-US" dirty="0"/>
          </a:p>
        </p:txBody>
      </p:sp>
      <p:sp>
        <p:nvSpPr>
          <p:cNvPr id="3" name="TextBox 2">
            <a:extLst>
              <a:ext uri="{FF2B5EF4-FFF2-40B4-BE49-F238E27FC236}">
                <a16:creationId xmlns:a16="http://schemas.microsoft.com/office/drawing/2014/main" id="{92E69645-1AAC-4995-262A-3E6AA39D84F6}"/>
              </a:ext>
            </a:extLst>
          </p:cNvPr>
          <p:cNvSpPr txBox="1"/>
          <p:nvPr/>
        </p:nvSpPr>
        <p:spPr>
          <a:xfrm>
            <a:off x="345034" y="825735"/>
            <a:ext cx="5134968"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Aptos"/>
                <a:cs typeface="Segoe UI"/>
              </a:rPr>
              <a:t>"So </a:t>
            </a:r>
            <a:r>
              <a:rPr lang="en-US" sz="2000" dirty="0">
                <a:solidFill>
                  <a:srgbClr val="0070C0"/>
                </a:solidFill>
                <a:latin typeface="Aptos"/>
                <a:cs typeface="Segoe UI"/>
              </a:rPr>
              <a:t>I did my </a:t>
            </a:r>
            <a:r>
              <a:rPr lang="en-US" sz="2000" b="1" dirty="0">
                <a:solidFill>
                  <a:srgbClr val="0070C0"/>
                </a:solidFill>
                <a:latin typeface="Aptos"/>
                <a:cs typeface="Segoe UI"/>
              </a:rPr>
              <a:t>PhD</a:t>
            </a:r>
            <a:r>
              <a:rPr lang="en-US" sz="2000" dirty="0">
                <a:solidFill>
                  <a:srgbClr val="0070C0"/>
                </a:solidFill>
                <a:latin typeface="Aptos"/>
                <a:cs typeface="Segoe UI"/>
              </a:rPr>
              <a:t>... I did a postdoc</a:t>
            </a:r>
            <a:r>
              <a:rPr lang="en-US" sz="2000" dirty="0">
                <a:latin typeface="Aptos"/>
                <a:cs typeface="Segoe UI"/>
              </a:rPr>
              <a:t>...there I was doing research... I made a very painful decision to come back to the U.K. and...  </a:t>
            </a:r>
            <a:r>
              <a:rPr lang="en-US" sz="2000" dirty="0">
                <a:solidFill>
                  <a:srgbClr val="0070C0"/>
                </a:solidFill>
                <a:latin typeface="Aptos"/>
                <a:cs typeface="Segoe UI"/>
              </a:rPr>
              <a:t>there was no way I was going to just come back and be an academic</a:t>
            </a:r>
            <a:r>
              <a:rPr lang="en-US" sz="2000" dirty="0">
                <a:latin typeface="Aptos"/>
                <a:cs typeface="Segoe UI"/>
              </a:rPr>
              <a:t>...So, I did an </a:t>
            </a:r>
            <a:r>
              <a:rPr lang="en-US" sz="2000" b="1" dirty="0">
                <a:solidFill>
                  <a:srgbClr val="0070C0"/>
                </a:solidFill>
                <a:latin typeface="Aptos"/>
                <a:cs typeface="Segoe UI"/>
              </a:rPr>
              <a:t>MBA</a:t>
            </a:r>
            <a:r>
              <a:rPr lang="en-US" sz="2000" dirty="0">
                <a:latin typeface="Aptos"/>
                <a:cs typeface="Segoe UI"/>
              </a:rPr>
              <a:t>.“ </a:t>
            </a:r>
            <a:r>
              <a:rPr lang="en-US" sz="2000" b="1" dirty="0">
                <a:cs typeface="Segoe UI"/>
              </a:rPr>
              <a:t>RP working in RKEI</a:t>
            </a:r>
            <a:endParaRPr lang="en-US" sz="2000" dirty="0"/>
          </a:p>
        </p:txBody>
      </p:sp>
      <p:sp>
        <p:nvSpPr>
          <p:cNvPr id="6" name="TextBox 5">
            <a:extLst>
              <a:ext uri="{FF2B5EF4-FFF2-40B4-BE49-F238E27FC236}">
                <a16:creationId xmlns:a16="http://schemas.microsoft.com/office/drawing/2014/main" id="{FAFBFF5D-D8F0-F60E-70AD-83064AE11D69}"/>
              </a:ext>
            </a:extLst>
          </p:cNvPr>
          <p:cNvSpPr txBox="1"/>
          <p:nvPr/>
        </p:nvSpPr>
        <p:spPr>
          <a:xfrm>
            <a:off x="324000" y="2785327"/>
            <a:ext cx="5359086"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Aptos"/>
                <a:cs typeface="Segoe UI"/>
              </a:rPr>
              <a:t> "I did </a:t>
            </a:r>
            <a:r>
              <a:rPr lang="en-US" sz="2000" dirty="0">
                <a:solidFill>
                  <a:srgbClr val="0070C0"/>
                </a:solidFill>
                <a:latin typeface="Aptos"/>
                <a:cs typeface="Segoe UI"/>
              </a:rPr>
              <a:t>biological sciences </a:t>
            </a:r>
            <a:r>
              <a:rPr lang="en-US" sz="2000" dirty="0">
                <a:latin typeface="Aptos"/>
                <a:cs typeface="Segoe UI"/>
              </a:rPr>
              <a:t>and then after that I went and worked in the NHS for </a:t>
            </a:r>
            <a:r>
              <a:rPr lang="en-US" sz="2000" dirty="0">
                <a:solidFill>
                  <a:srgbClr val="0070C0"/>
                </a:solidFill>
                <a:latin typeface="Aptos"/>
                <a:cs typeface="Segoe UI"/>
              </a:rPr>
              <a:t>a year in the </a:t>
            </a:r>
            <a:r>
              <a:rPr lang="en-US" sz="2000" b="1" dirty="0">
                <a:solidFill>
                  <a:srgbClr val="0070C0"/>
                </a:solidFill>
                <a:latin typeface="Aptos"/>
                <a:cs typeface="Segoe UI"/>
              </a:rPr>
              <a:t>lab</a:t>
            </a:r>
            <a:r>
              <a:rPr lang="en-US" sz="2000" dirty="0">
                <a:latin typeface="Aptos"/>
                <a:cs typeface="Segoe UI"/>
              </a:rPr>
              <a:t>. Yes, I worked in a hospital lab... So yeah, working in </a:t>
            </a:r>
            <a:r>
              <a:rPr lang="en-US" sz="2000" dirty="0">
                <a:solidFill>
                  <a:srgbClr val="0070C0"/>
                </a:solidFill>
                <a:latin typeface="Aptos"/>
                <a:cs typeface="Segoe UI"/>
              </a:rPr>
              <a:t>R&amp;D</a:t>
            </a:r>
            <a:r>
              <a:rPr lang="en-US" sz="2000" dirty="0">
                <a:latin typeface="Aptos"/>
                <a:cs typeface="Segoe UI"/>
              </a:rPr>
              <a:t>, I was lab based"</a:t>
            </a:r>
            <a:r>
              <a:rPr lang="en-US" sz="2000" b="1" dirty="0">
                <a:cs typeface="Segoe UI"/>
              </a:rPr>
              <a:t> Research Development Manager</a:t>
            </a:r>
            <a:endParaRPr lang="en-US" sz="2000" dirty="0">
              <a:cs typeface="Segoe UI"/>
            </a:endParaRPr>
          </a:p>
        </p:txBody>
      </p:sp>
      <p:sp>
        <p:nvSpPr>
          <p:cNvPr id="10" name="TextBox 9">
            <a:extLst>
              <a:ext uri="{FF2B5EF4-FFF2-40B4-BE49-F238E27FC236}">
                <a16:creationId xmlns:a16="http://schemas.microsoft.com/office/drawing/2014/main" id="{18F8EE6F-0A86-81C2-4EE2-397C957E80C6}"/>
              </a:ext>
            </a:extLst>
          </p:cNvPr>
          <p:cNvSpPr txBox="1"/>
          <p:nvPr/>
        </p:nvSpPr>
        <p:spPr>
          <a:xfrm>
            <a:off x="1447048" y="4389643"/>
            <a:ext cx="9297903" cy="21544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Aptos"/>
                <a:cs typeface="Segoe UI"/>
              </a:rPr>
              <a:t>" I did a </a:t>
            </a:r>
            <a:r>
              <a:rPr lang="en-US" sz="2000" dirty="0">
                <a:solidFill>
                  <a:srgbClr val="0070C0"/>
                </a:solidFill>
                <a:latin typeface="Aptos"/>
                <a:cs typeface="Segoe UI"/>
              </a:rPr>
              <a:t>gap year [after school] in an office </a:t>
            </a:r>
            <a:r>
              <a:rPr lang="en-US" sz="2000" dirty="0">
                <a:latin typeface="Aptos"/>
                <a:cs typeface="Segoe UI"/>
              </a:rPr>
              <a:t>as a sort of </a:t>
            </a:r>
            <a:r>
              <a:rPr lang="en-US" sz="2000" b="1" dirty="0">
                <a:solidFill>
                  <a:srgbClr val="0070C0"/>
                </a:solidFill>
                <a:latin typeface="Aptos"/>
                <a:cs typeface="Segoe UI"/>
              </a:rPr>
              <a:t>office admin</a:t>
            </a:r>
            <a:r>
              <a:rPr lang="en-US" sz="2000" dirty="0">
                <a:latin typeface="Aptos"/>
                <a:cs typeface="Segoe UI"/>
              </a:rPr>
              <a:t>. And then...went to University...Walked out with </a:t>
            </a:r>
            <a:r>
              <a:rPr lang="en-US" sz="2000" dirty="0">
                <a:solidFill>
                  <a:srgbClr val="0070C0"/>
                </a:solidFill>
                <a:latin typeface="Aptos"/>
                <a:cs typeface="Segoe UI"/>
              </a:rPr>
              <a:t>a </a:t>
            </a:r>
            <a:r>
              <a:rPr lang="en-US" sz="2000" b="1" dirty="0">
                <a:solidFill>
                  <a:srgbClr val="0070C0"/>
                </a:solidFill>
                <a:latin typeface="Aptos"/>
                <a:cs typeface="Segoe UI"/>
              </a:rPr>
              <a:t>2:1</a:t>
            </a:r>
            <a:r>
              <a:rPr lang="en-US" sz="2000" b="1" dirty="0">
                <a:latin typeface="Aptos"/>
                <a:cs typeface="Segoe UI"/>
              </a:rPr>
              <a:t>,</a:t>
            </a:r>
            <a:r>
              <a:rPr lang="en-US" sz="2000" dirty="0">
                <a:latin typeface="Aptos"/>
                <a:cs typeface="Segoe UI"/>
              </a:rPr>
              <a:t> which was surprising considering how </a:t>
            </a:r>
            <a:r>
              <a:rPr lang="en-US" sz="2000" dirty="0">
                <a:solidFill>
                  <a:srgbClr val="0070C0"/>
                </a:solidFill>
                <a:latin typeface="Aptos"/>
                <a:cs typeface="Segoe UI"/>
              </a:rPr>
              <a:t>terrible my </a:t>
            </a:r>
            <a:r>
              <a:rPr lang="en-US" sz="2000" b="1" dirty="0">
                <a:solidFill>
                  <a:srgbClr val="0070C0"/>
                </a:solidFill>
                <a:latin typeface="Aptos"/>
                <a:cs typeface="Segoe UI"/>
              </a:rPr>
              <a:t>A levels </a:t>
            </a:r>
            <a:r>
              <a:rPr lang="en-US" sz="2000" dirty="0">
                <a:latin typeface="Aptos"/>
                <a:cs typeface="Segoe UI"/>
              </a:rPr>
              <a:t>were...four months after I left a friend had just got a promotion and she said, oh, actually they're looking for a temp if you start Monday...I turned up on Monday, </a:t>
            </a:r>
            <a:r>
              <a:rPr lang="en-US" sz="2000" dirty="0">
                <a:solidFill>
                  <a:srgbClr val="0070C0"/>
                </a:solidFill>
                <a:latin typeface="Aptos"/>
                <a:cs typeface="Segoe UI"/>
              </a:rPr>
              <a:t>became a </a:t>
            </a:r>
            <a:r>
              <a:rPr lang="en-US" sz="2000" b="1" dirty="0">
                <a:solidFill>
                  <a:srgbClr val="0070C0"/>
                </a:solidFill>
                <a:latin typeface="Aptos"/>
                <a:cs typeface="Segoe UI"/>
              </a:rPr>
              <a:t>temp</a:t>
            </a:r>
            <a:r>
              <a:rPr lang="en-US" sz="2000" dirty="0">
                <a:latin typeface="Aptos"/>
                <a:cs typeface="Segoe UI"/>
              </a:rPr>
              <a:t>. I was working for the Research Centre as... a research </a:t>
            </a:r>
            <a:r>
              <a:rPr lang="en-US" sz="2000" dirty="0" err="1">
                <a:latin typeface="Aptos"/>
                <a:cs typeface="Segoe UI"/>
              </a:rPr>
              <a:t>centre</a:t>
            </a:r>
            <a:r>
              <a:rPr lang="en-US" sz="2000" dirty="0">
                <a:latin typeface="Aptos"/>
                <a:cs typeface="Segoe UI"/>
              </a:rPr>
              <a:t> administrator.“ </a:t>
            </a:r>
            <a:r>
              <a:rPr lang="en-US" sz="2000" b="1" dirty="0">
                <a:latin typeface="Aptos"/>
                <a:cs typeface="Segoe UI"/>
              </a:rPr>
              <a:t>Research Operations Manager</a:t>
            </a:r>
          </a:p>
          <a:p>
            <a:endParaRPr lang="en-US" sz="1400" dirty="0">
              <a:latin typeface="Segoe UI"/>
              <a:cs typeface="Segoe UI"/>
            </a:endParaRPr>
          </a:p>
        </p:txBody>
      </p:sp>
      <p:sp>
        <p:nvSpPr>
          <p:cNvPr id="11" name="TextBox 10">
            <a:extLst>
              <a:ext uri="{FF2B5EF4-FFF2-40B4-BE49-F238E27FC236}">
                <a16:creationId xmlns:a16="http://schemas.microsoft.com/office/drawing/2014/main" id="{C57279E2-6887-D5C3-E674-773AE2E9692C}"/>
              </a:ext>
            </a:extLst>
          </p:cNvPr>
          <p:cNvSpPr txBox="1"/>
          <p:nvPr/>
        </p:nvSpPr>
        <p:spPr>
          <a:xfrm>
            <a:off x="5565648" y="825735"/>
            <a:ext cx="6794694"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Aptos"/>
                <a:cs typeface="Segoe UI"/>
              </a:rPr>
              <a:t> "And [in] my </a:t>
            </a:r>
            <a:r>
              <a:rPr lang="en-US" sz="2000" dirty="0">
                <a:solidFill>
                  <a:srgbClr val="0070C0"/>
                </a:solidFill>
                <a:latin typeface="Aptos"/>
                <a:cs typeface="Segoe UI"/>
              </a:rPr>
              <a:t>previous career</a:t>
            </a:r>
            <a:r>
              <a:rPr lang="en-US" sz="2000" dirty="0">
                <a:latin typeface="Aptos"/>
                <a:cs typeface="Segoe UI"/>
              </a:rPr>
              <a:t>, I worked in </a:t>
            </a:r>
            <a:r>
              <a:rPr lang="en-US" sz="2000" dirty="0">
                <a:solidFill>
                  <a:srgbClr val="0070C0"/>
                </a:solidFill>
                <a:latin typeface="Aptos"/>
                <a:cs typeface="Segoe UI"/>
              </a:rPr>
              <a:t>financial services </a:t>
            </a:r>
            <a:r>
              <a:rPr lang="en-US" sz="2000" dirty="0">
                <a:latin typeface="Aptos"/>
                <a:cs typeface="Segoe UI"/>
              </a:rPr>
              <a:t>regulation, and I worked with accountants and actuaries, and I actually was, I started my first real job was at [large financial services firm]“ </a:t>
            </a:r>
            <a:r>
              <a:rPr lang="en-US" sz="2000" b="1" dirty="0">
                <a:latin typeface="Aptos"/>
                <a:cs typeface="Segoe UI"/>
              </a:rPr>
              <a:t>Research Centre Manager</a:t>
            </a:r>
          </a:p>
        </p:txBody>
      </p:sp>
      <p:sp>
        <p:nvSpPr>
          <p:cNvPr id="13" name="TextBox 12">
            <a:extLst>
              <a:ext uri="{FF2B5EF4-FFF2-40B4-BE49-F238E27FC236}">
                <a16:creationId xmlns:a16="http://schemas.microsoft.com/office/drawing/2014/main" id="{3E75F291-317D-BF1F-DD13-350318008536}"/>
              </a:ext>
            </a:extLst>
          </p:cNvPr>
          <p:cNvSpPr txBox="1"/>
          <p:nvPr/>
        </p:nvSpPr>
        <p:spPr>
          <a:xfrm>
            <a:off x="5736941" y="2256773"/>
            <a:ext cx="6452108"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232330"/>
                </a:solidFill>
                <a:latin typeface="Aptos"/>
                <a:cs typeface="Segoe UI"/>
              </a:rPr>
              <a:t>"...my </a:t>
            </a:r>
            <a:r>
              <a:rPr lang="en-US" sz="2000" dirty="0">
                <a:solidFill>
                  <a:srgbClr val="0070C0"/>
                </a:solidFill>
                <a:latin typeface="Aptos"/>
                <a:cs typeface="Segoe UI"/>
              </a:rPr>
              <a:t>professional background </a:t>
            </a:r>
            <a:r>
              <a:rPr lang="en-US" sz="2000" dirty="0">
                <a:latin typeface="Aptos"/>
                <a:cs typeface="Segoe UI"/>
              </a:rPr>
              <a:t>is actually </a:t>
            </a:r>
            <a:r>
              <a:rPr lang="en-US" sz="2000" dirty="0">
                <a:solidFill>
                  <a:srgbClr val="232330"/>
                </a:solidFill>
                <a:latin typeface="Aptos"/>
                <a:cs typeface="Segoe UI"/>
              </a:rPr>
              <a:t>in </a:t>
            </a:r>
            <a:r>
              <a:rPr lang="en-US" sz="2000" b="1" dirty="0">
                <a:solidFill>
                  <a:srgbClr val="0070C0"/>
                </a:solidFill>
                <a:latin typeface="Aptos"/>
                <a:cs typeface="Segoe UI"/>
              </a:rPr>
              <a:t>international development</a:t>
            </a:r>
            <a:r>
              <a:rPr lang="en-US" sz="2000" dirty="0">
                <a:solidFill>
                  <a:srgbClr val="232330"/>
                </a:solidFill>
                <a:latin typeface="Aptos"/>
                <a:cs typeface="Segoe UI"/>
              </a:rPr>
              <a:t>. So, I spent 10 years working for [large NGO] and other NGOs </a:t>
            </a:r>
            <a:r>
              <a:rPr lang="en-US" sz="2000" dirty="0">
                <a:latin typeface="Aptos"/>
                <a:cs typeface="Segoe UI"/>
              </a:rPr>
              <a:t>in the UK and other countries. And then when I came </a:t>
            </a:r>
            <a:r>
              <a:rPr lang="en-US" sz="2000" dirty="0">
                <a:solidFill>
                  <a:srgbClr val="232330"/>
                </a:solidFill>
                <a:latin typeface="Aptos"/>
                <a:cs typeface="Segoe UI"/>
              </a:rPr>
              <a:t>back from [there I was] in </a:t>
            </a:r>
            <a:r>
              <a:rPr lang="en-US" sz="2000" dirty="0">
                <a:solidFill>
                  <a:srgbClr val="0070C0"/>
                </a:solidFill>
                <a:latin typeface="Aptos"/>
                <a:cs typeface="Segoe UI"/>
              </a:rPr>
              <a:t>communications</a:t>
            </a:r>
            <a:r>
              <a:rPr lang="en-US" sz="2000" dirty="0">
                <a:solidFill>
                  <a:srgbClr val="232330"/>
                </a:solidFill>
                <a:latin typeface="Aptos"/>
                <a:cs typeface="Segoe UI"/>
              </a:rPr>
              <a:t>... so I was always in communications [previously]" </a:t>
            </a:r>
            <a:r>
              <a:rPr lang="en-US" sz="2000" b="1" dirty="0">
                <a:solidFill>
                  <a:srgbClr val="232330"/>
                </a:solidFill>
                <a:latin typeface="Aptos"/>
                <a:cs typeface="Segoe UI"/>
              </a:rPr>
              <a:t>Research Facilitator</a:t>
            </a:r>
            <a:endParaRPr lang="en-US" sz="2000" b="1" dirty="0">
              <a:latin typeface="Aptos"/>
            </a:endParaRPr>
          </a:p>
        </p:txBody>
      </p:sp>
    </p:spTree>
    <p:extLst>
      <p:ext uri="{BB962C8B-B14F-4D97-AF65-F5344CB8AC3E}">
        <p14:creationId xmlns:p14="http://schemas.microsoft.com/office/powerpoint/2010/main" val="2975823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7DE90-D57B-8F2E-F19E-D2C91DE7C4DE}"/>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517FCB6F-C333-9E8D-9D8D-9793F58BB44D}"/>
              </a:ext>
            </a:extLst>
          </p:cNvPr>
          <p:cNvSpPr>
            <a:spLocks noGrp="1"/>
          </p:cNvSpPr>
          <p:nvPr>
            <p:ph type="ftr" sz="quarter" idx="11"/>
          </p:nvPr>
        </p:nvSpPr>
        <p:spPr/>
        <p:txBody>
          <a:bodyPr/>
          <a:lstStyle/>
          <a:p>
            <a:r>
              <a:rPr lang="en-US"/>
              <a:t>ARMA conference 2026</a:t>
            </a:r>
          </a:p>
        </p:txBody>
      </p:sp>
      <p:sp>
        <p:nvSpPr>
          <p:cNvPr id="2" name="Title 1">
            <a:extLst>
              <a:ext uri="{FF2B5EF4-FFF2-40B4-BE49-F238E27FC236}">
                <a16:creationId xmlns:a16="http://schemas.microsoft.com/office/drawing/2014/main" id="{00B47E27-FBBA-91C3-5605-EFF6884AB150}"/>
              </a:ext>
            </a:extLst>
          </p:cNvPr>
          <p:cNvSpPr>
            <a:spLocks noGrp="1"/>
          </p:cNvSpPr>
          <p:nvPr>
            <p:ph type="title" idx="4294967295"/>
          </p:nvPr>
        </p:nvSpPr>
        <p:spPr>
          <a:xfrm>
            <a:off x="296882" y="291671"/>
            <a:ext cx="11087100" cy="457200"/>
          </a:xfrm>
        </p:spPr>
        <p:txBody>
          <a:bodyPr/>
          <a:lstStyle/>
          <a:p>
            <a:r>
              <a:rPr lang="en-GB" dirty="0">
                <a:latin typeface="Aptos"/>
              </a:rPr>
              <a:t>Emerging insights: Professional development </a:t>
            </a:r>
            <a:endParaRPr lang="en-GB" dirty="0"/>
          </a:p>
        </p:txBody>
      </p:sp>
      <p:sp>
        <p:nvSpPr>
          <p:cNvPr id="6" name="TextBox 5">
            <a:extLst>
              <a:ext uri="{FF2B5EF4-FFF2-40B4-BE49-F238E27FC236}">
                <a16:creationId xmlns:a16="http://schemas.microsoft.com/office/drawing/2014/main" id="{A7B9E200-650B-63FE-F3E6-CEFF90EBCE28}"/>
              </a:ext>
            </a:extLst>
          </p:cNvPr>
          <p:cNvSpPr txBox="1"/>
          <p:nvPr/>
        </p:nvSpPr>
        <p:spPr>
          <a:xfrm>
            <a:off x="2670250" y="1209477"/>
            <a:ext cx="9064752"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dirty="0">
                <a:latin typeface="Aptos"/>
                <a:cs typeface="Segoe UI"/>
              </a:rPr>
              <a:t>"There's things that we could do in sort of getting people ready. …There's things that we could do around... </a:t>
            </a:r>
            <a:r>
              <a:rPr lang="en-US" sz="2200" dirty="0">
                <a:solidFill>
                  <a:srgbClr val="0070C0"/>
                </a:solidFill>
                <a:latin typeface="Aptos"/>
              </a:rPr>
              <a:t>secondments</a:t>
            </a:r>
            <a:r>
              <a:rPr lang="en-US" sz="2200" dirty="0">
                <a:latin typeface="Aptos"/>
                <a:cs typeface="Segoe UI"/>
              </a:rPr>
              <a:t> and working with others. We've just moved into … a larger research and innovation directorate. So I wonder if between that, there could be some </a:t>
            </a:r>
            <a:r>
              <a:rPr lang="en-US" sz="2200" dirty="0">
                <a:solidFill>
                  <a:srgbClr val="0070C0"/>
                </a:solidFill>
                <a:latin typeface="Aptos"/>
              </a:rPr>
              <a:t>job swaps </a:t>
            </a:r>
            <a:r>
              <a:rPr lang="en-US" sz="2200" dirty="0">
                <a:latin typeface="Aptos"/>
                <a:cs typeface="Segoe UI"/>
              </a:rPr>
              <a:t>and stuff and sort of, yeah, opportunities for </a:t>
            </a:r>
            <a:r>
              <a:rPr lang="en-US" sz="2200" dirty="0">
                <a:solidFill>
                  <a:srgbClr val="0070C0"/>
                </a:solidFill>
                <a:latin typeface="Aptos"/>
              </a:rPr>
              <a:t>doing a bit of work at a higher grade</a:t>
            </a:r>
            <a:r>
              <a:rPr lang="en-US" sz="2200" dirty="0">
                <a:latin typeface="Aptos"/>
                <a:cs typeface="Segoe UI"/>
              </a:rPr>
              <a:t>“ </a:t>
            </a:r>
            <a:r>
              <a:rPr lang="en-US" sz="2200" b="1" dirty="0">
                <a:latin typeface="Aptos"/>
                <a:cs typeface="Segoe UI"/>
              </a:rPr>
              <a:t>RP Research Development Manager</a:t>
            </a:r>
          </a:p>
        </p:txBody>
      </p:sp>
      <p:sp>
        <p:nvSpPr>
          <p:cNvPr id="3" name="TextBox 2">
            <a:extLst>
              <a:ext uri="{FF2B5EF4-FFF2-40B4-BE49-F238E27FC236}">
                <a16:creationId xmlns:a16="http://schemas.microsoft.com/office/drawing/2014/main" id="{C18EA087-3EF1-28AE-09E3-166891963FBF}"/>
              </a:ext>
            </a:extLst>
          </p:cNvPr>
          <p:cNvSpPr txBox="1"/>
          <p:nvPr/>
        </p:nvSpPr>
        <p:spPr>
          <a:xfrm>
            <a:off x="411885" y="4132348"/>
            <a:ext cx="5866996"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dirty="0">
                <a:latin typeface="Aptos"/>
                <a:cs typeface="Segoe UI"/>
              </a:rPr>
              <a:t>“Basically the best we can offer you is … rolling out </a:t>
            </a:r>
            <a:r>
              <a:rPr lang="en-US" sz="2200" dirty="0">
                <a:solidFill>
                  <a:srgbClr val="0070C0"/>
                </a:solidFill>
                <a:latin typeface="Aptos"/>
              </a:rPr>
              <a:t>courses to give you other skills</a:t>
            </a:r>
            <a:r>
              <a:rPr lang="en-US" sz="2200" dirty="0">
                <a:latin typeface="Aptos"/>
                <a:cs typeface="Segoe UI"/>
              </a:rPr>
              <a:t>.“ </a:t>
            </a:r>
            <a:r>
              <a:rPr lang="en-US" sz="2200" b="1" dirty="0">
                <a:latin typeface="Aptos"/>
                <a:cs typeface="Segoe UI"/>
              </a:rPr>
              <a:t>RP in RKEI</a:t>
            </a:r>
          </a:p>
        </p:txBody>
      </p:sp>
    </p:spTree>
    <p:extLst>
      <p:ext uri="{BB962C8B-B14F-4D97-AF65-F5344CB8AC3E}">
        <p14:creationId xmlns:p14="http://schemas.microsoft.com/office/powerpoint/2010/main" val="39054588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66E69-3FBB-E71A-8284-71B9150139F2}"/>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CF95194F-6353-D53A-30BD-9C4C485CF202}"/>
              </a:ext>
            </a:extLst>
          </p:cNvPr>
          <p:cNvSpPr>
            <a:spLocks noGrp="1"/>
          </p:cNvSpPr>
          <p:nvPr>
            <p:ph type="ftr" sz="quarter" idx="11"/>
          </p:nvPr>
        </p:nvSpPr>
        <p:spPr/>
        <p:txBody>
          <a:bodyPr/>
          <a:lstStyle/>
          <a:p>
            <a:r>
              <a:rPr lang="en-US"/>
              <a:t>ARMA conference 2026</a:t>
            </a:r>
          </a:p>
        </p:txBody>
      </p:sp>
      <p:sp>
        <p:nvSpPr>
          <p:cNvPr id="2" name="Title 1">
            <a:extLst>
              <a:ext uri="{FF2B5EF4-FFF2-40B4-BE49-F238E27FC236}">
                <a16:creationId xmlns:a16="http://schemas.microsoft.com/office/drawing/2014/main" id="{6D307D8F-4B56-F643-5C4D-F09FEDF72E06}"/>
              </a:ext>
            </a:extLst>
          </p:cNvPr>
          <p:cNvSpPr>
            <a:spLocks noGrp="1"/>
          </p:cNvSpPr>
          <p:nvPr>
            <p:ph type="title" idx="4294967295"/>
          </p:nvPr>
        </p:nvSpPr>
        <p:spPr>
          <a:xfrm>
            <a:off x="332509" y="232288"/>
            <a:ext cx="11087100" cy="457200"/>
          </a:xfrm>
        </p:spPr>
        <p:txBody>
          <a:bodyPr/>
          <a:lstStyle/>
          <a:p>
            <a:r>
              <a:rPr lang="en-GB" dirty="0">
                <a:latin typeface="Aptos"/>
              </a:rPr>
              <a:t>Emerging insights: Career progression</a:t>
            </a:r>
            <a:endParaRPr lang="en-GB" dirty="0"/>
          </a:p>
        </p:txBody>
      </p:sp>
      <p:sp>
        <p:nvSpPr>
          <p:cNvPr id="6" name="TextBox 5">
            <a:extLst>
              <a:ext uri="{FF2B5EF4-FFF2-40B4-BE49-F238E27FC236}">
                <a16:creationId xmlns:a16="http://schemas.microsoft.com/office/drawing/2014/main" id="{0692BF4C-475C-52E6-2BCD-A5FA84E8C533}"/>
              </a:ext>
            </a:extLst>
          </p:cNvPr>
          <p:cNvSpPr txBox="1"/>
          <p:nvPr/>
        </p:nvSpPr>
        <p:spPr>
          <a:xfrm>
            <a:off x="7498080" y="1104793"/>
            <a:ext cx="4693920"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dirty="0">
                <a:latin typeface="Aptos"/>
                <a:cs typeface="Segoe UI"/>
              </a:rPr>
              <a:t>"</a:t>
            </a:r>
            <a:endParaRPr lang="en-US" sz="2200" b="1" dirty="0">
              <a:latin typeface="Aptos"/>
              <a:cs typeface="Segoe UI"/>
            </a:endParaRPr>
          </a:p>
        </p:txBody>
      </p:sp>
      <p:sp>
        <p:nvSpPr>
          <p:cNvPr id="3" name="TextBox 2">
            <a:extLst>
              <a:ext uri="{FF2B5EF4-FFF2-40B4-BE49-F238E27FC236}">
                <a16:creationId xmlns:a16="http://schemas.microsoft.com/office/drawing/2014/main" id="{E26ADFA4-EFC1-98A5-1ACE-4A9395DA277D}"/>
              </a:ext>
            </a:extLst>
          </p:cNvPr>
          <p:cNvSpPr txBox="1"/>
          <p:nvPr/>
        </p:nvSpPr>
        <p:spPr>
          <a:xfrm>
            <a:off x="1404161" y="1050193"/>
            <a:ext cx="8992567"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dirty="0">
                <a:latin typeface="Aptos"/>
                <a:cs typeface="Segoe UI"/>
              </a:rPr>
              <a:t>"...</a:t>
            </a:r>
            <a:r>
              <a:rPr lang="en-US" sz="2200" dirty="0">
                <a:solidFill>
                  <a:srgbClr val="0070C0"/>
                </a:solidFill>
                <a:latin typeface="Aptos"/>
              </a:rPr>
              <a:t>there's no career pathway</a:t>
            </a:r>
            <a:r>
              <a:rPr lang="en-US" sz="2200" dirty="0">
                <a:latin typeface="Aptos"/>
                <a:cs typeface="Segoe UI"/>
              </a:rPr>
              <a:t>.... If you're an academic, you start as a lecturer, senior lecturer, associate professor, professor, etc. [Here] there is no scale. In some universities, you might have a research  development manager, you might have a senior research development manager. But if you want to progress any further, then </a:t>
            </a:r>
            <a:r>
              <a:rPr lang="en-US" sz="2200" dirty="0">
                <a:solidFill>
                  <a:srgbClr val="0070C0"/>
                </a:solidFill>
                <a:latin typeface="Aptos"/>
              </a:rPr>
              <a:t>you just have to wait until the director leaves and you apply </a:t>
            </a:r>
            <a:r>
              <a:rPr lang="en-US" sz="2200" dirty="0">
                <a:latin typeface="Aptos"/>
                <a:cs typeface="Segoe UI"/>
              </a:rPr>
              <a:t>for that role. There's very little progression within that. </a:t>
            </a:r>
          </a:p>
          <a:p>
            <a:endParaRPr lang="en-US" sz="2200" dirty="0">
              <a:latin typeface="Aptos"/>
              <a:cs typeface="Segoe UI"/>
            </a:endParaRPr>
          </a:p>
          <a:p>
            <a:r>
              <a:rPr lang="en-US" sz="2200" dirty="0">
                <a:latin typeface="Aptos"/>
                <a:cs typeface="Segoe UI"/>
              </a:rPr>
              <a:t>We had an exercise at [HEI] one or two years ago about the progression of professional services staff in general, and they found no answer. It was basically the best we can offer you is either rolling out courses to give you other skills or you have a </a:t>
            </a:r>
            <a:r>
              <a:rPr lang="en-US" sz="2200" dirty="0">
                <a:solidFill>
                  <a:srgbClr val="0070C0"/>
                </a:solidFill>
                <a:latin typeface="Aptos"/>
              </a:rPr>
              <a:t>sideways moves... into another department</a:t>
            </a:r>
            <a:r>
              <a:rPr lang="en-US" sz="2200" dirty="0">
                <a:latin typeface="Aptos"/>
                <a:cs typeface="Segoe UI"/>
              </a:rPr>
              <a:t>. So, there they </a:t>
            </a:r>
            <a:r>
              <a:rPr lang="en-US" sz="2200" dirty="0">
                <a:solidFill>
                  <a:srgbClr val="0070C0"/>
                </a:solidFill>
                <a:latin typeface="Aptos"/>
              </a:rPr>
              <a:t>decided not to introduce a careers progression framework</a:t>
            </a:r>
            <a:r>
              <a:rPr lang="en-US" sz="2200" dirty="0">
                <a:solidFill>
                  <a:srgbClr val="00B050"/>
                </a:solidFill>
                <a:latin typeface="Aptos"/>
                <a:cs typeface="Segoe UI"/>
              </a:rPr>
              <a:t>.</a:t>
            </a:r>
            <a:r>
              <a:rPr lang="en-US" sz="2200" dirty="0">
                <a:latin typeface="Aptos"/>
                <a:cs typeface="Segoe UI"/>
              </a:rPr>
              <a:t>“ </a:t>
            </a:r>
            <a:r>
              <a:rPr lang="en-US" sz="2200" b="1" dirty="0">
                <a:latin typeface="Aptos"/>
                <a:cs typeface="Segoe UI"/>
              </a:rPr>
              <a:t>RP in RKEI</a:t>
            </a:r>
          </a:p>
        </p:txBody>
      </p:sp>
    </p:spTree>
    <p:extLst>
      <p:ext uri="{BB962C8B-B14F-4D97-AF65-F5344CB8AC3E}">
        <p14:creationId xmlns:p14="http://schemas.microsoft.com/office/powerpoint/2010/main" val="12045276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D6158-64CE-CA83-8553-7B016196B51F}"/>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74984ED-6F29-7536-3D02-C3631E8CCE02}"/>
              </a:ext>
            </a:extLst>
          </p:cNvPr>
          <p:cNvSpPr>
            <a:spLocks noGrp="1"/>
          </p:cNvSpPr>
          <p:nvPr/>
        </p:nvSpPr>
        <p:spPr>
          <a:xfrm>
            <a:off x="324000" y="316293"/>
            <a:ext cx="11087100" cy="456900"/>
          </a:xfrm>
          <a:prstGeom prst="rect">
            <a:avLst/>
          </a:prstGeom>
        </p:spPr>
        <p:txBody>
          <a:bodyPr vert="horz" lIns="0" tIns="0" rIns="0" bIns="0" rtlCol="0" anchor="t" anchorCtr="0">
            <a:noAutofit/>
          </a:bodyPr>
          <a:lstStyle>
            <a:lvl1pPr algn="l" defTabSz="914400" rtl="0" eaLnBrk="1" latinLnBrk="0" hangingPunct="1">
              <a:lnSpc>
                <a:spcPts val="3200"/>
              </a:lnSpc>
              <a:spcBef>
                <a:spcPct val="0"/>
              </a:spcBef>
              <a:buNone/>
              <a:defRPr sz="3000" b="0" i="0" kern="1200">
                <a:solidFill>
                  <a:schemeClr val="tx1"/>
                </a:solidFill>
                <a:latin typeface="Aptos" panose="020B0004020202020204" pitchFamily="34" charset="0"/>
                <a:ea typeface="+mj-ea"/>
                <a:cs typeface="+mj-cs"/>
              </a:defRPr>
            </a:lvl1pPr>
          </a:lstStyle>
          <a:p>
            <a:r>
              <a:rPr lang="en-US" dirty="0">
                <a:latin typeface="Aptos"/>
              </a:rPr>
              <a:t>Emerging insights: Career progression</a:t>
            </a:r>
            <a:endParaRPr lang="en-US" dirty="0"/>
          </a:p>
        </p:txBody>
      </p:sp>
      <p:sp>
        <p:nvSpPr>
          <p:cNvPr id="1039" name="Footer Placeholder 1038">
            <a:extLst>
              <a:ext uri="{FF2B5EF4-FFF2-40B4-BE49-F238E27FC236}">
                <a16:creationId xmlns:a16="http://schemas.microsoft.com/office/drawing/2014/main" id="{5042830C-5D52-D511-C6EB-230049761BC8}"/>
              </a:ext>
            </a:extLst>
          </p:cNvPr>
          <p:cNvSpPr>
            <a:spLocks noGrp="1"/>
          </p:cNvSpPr>
          <p:nvPr>
            <p:ph type="ftr" sz="quarter" idx="11"/>
          </p:nvPr>
        </p:nvSpPr>
        <p:spPr/>
        <p:txBody>
          <a:bodyPr/>
          <a:lstStyle/>
          <a:p>
            <a:r>
              <a:rPr lang="en-US" dirty="0"/>
              <a:t>ARMA conference 2026</a:t>
            </a:r>
          </a:p>
        </p:txBody>
      </p:sp>
      <p:sp>
        <p:nvSpPr>
          <p:cNvPr id="18" name="TextBox 17">
            <a:extLst>
              <a:ext uri="{FF2B5EF4-FFF2-40B4-BE49-F238E27FC236}">
                <a16:creationId xmlns:a16="http://schemas.microsoft.com/office/drawing/2014/main" id="{2FB16A8D-7D42-D620-0A14-094C2724A87C}"/>
              </a:ext>
            </a:extLst>
          </p:cNvPr>
          <p:cNvSpPr txBox="1"/>
          <p:nvPr/>
        </p:nvSpPr>
        <p:spPr>
          <a:xfrm>
            <a:off x="6373786" y="1289316"/>
            <a:ext cx="5257576"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dirty="0"/>
              <a:t>"If you're career minded and want to progress, you have to be </a:t>
            </a:r>
            <a:r>
              <a:rPr lang="en-US" sz="2200" dirty="0">
                <a:solidFill>
                  <a:srgbClr val="0070C0"/>
                </a:solidFill>
                <a:latin typeface="Aptos"/>
              </a:rPr>
              <a:t>prepared to move around a lot</a:t>
            </a:r>
            <a:r>
              <a:rPr lang="en-US" sz="2200" dirty="0"/>
              <a:t>" </a:t>
            </a:r>
          </a:p>
          <a:p>
            <a:r>
              <a:rPr lang="en-US" sz="2200" b="1" dirty="0"/>
              <a:t>RP in a Senior Research Support role</a:t>
            </a:r>
            <a:endParaRPr lang="en-US" sz="2200" dirty="0"/>
          </a:p>
        </p:txBody>
      </p:sp>
      <p:sp>
        <p:nvSpPr>
          <p:cNvPr id="24" name="TextBox 23">
            <a:extLst>
              <a:ext uri="{FF2B5EF4-FFF2-40B4-BE49-F238E27FC236}">
                <a16:creationId xmlns:a16="http://schemas.microsoft.com/office/drawing/2014/main" id="{EC1480E3-DA7E-546E-E7A9-72431AC757F1}"/>
              </a:ext>
            </a:extLst>
          </p:cNvPr>
          <p:cNvSpPr txBox="1"/>
          <p:nvPr/>
        </p:nvSpPr>
        <p:spPr>
          <a:xfrm>
            <a:off x="324000" y="1190036"/>
            <a:ext cx="5806440"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dirty="0">
                <a:solidFill>
                  <a:srgbClr val="232330"/>
                </a:solidFill>
                <a:latin typeface="Aptos"/>
                <a:cs typeface="Segoe UI"/>
              </a:rPr>
              <a:t>"...that's actually been said by our HR director. You know, if you want to progress as a professional services [member of staff], </a:t>
            </a:r>
            <a:r>
              <a:rPr lang="en-US" sz="2200" dirty="0">
                <a:solidFill>
                  <a:srgbClr val="0070C0"/>
                </a:solidFill>
                <a:latin typeface="Aptos"/>
              </a:rPr>
              <a:t>you [have to] go somewhere else</a:t>
            </a:r>
            <a:r>
              <a:rPr lang="en-US" sz="2200" dirty="0">
                <a:solidFill>
                  <a:srgbClr val="232330"/>
                </a:solidFill>
                <a:latin typeface="Aptos"/>
                <a:cs typeface="Segoe UI"/>
              </a:rPr>
              <a:t>." </a:t>
            </a:r>
            <a:endParaRPr lang="en-US" sz="2200" b="1" dirty="0">
              <a:solidFill>
                <a:srgbClr val="000000"/>
              </a:solidFill>
              <a:latin typeface="Aptos"/>
              <a:cs typeface="Segoe UI"/>
            </a:endParaRPr>
          </a:p>
          <a:p>
            <a:r>
              <a:rPr lang="en-US" sz="2200" b="1" dirty="0">
                <a:solidFill>
                  <a:srgbClr val="232330"/>
                </a:solidFill>
                <a:latin typeface="Aptos"/>
                <a:cs typeface="Segoe UI"/>
              </a:rPr>
              <a:t>RP in a Research Innovation role</a:t>
            </a:r>
            <a:endParaRPr lang="en-US" sz="2200" b="1" dirty="0">
              <a:latin typeface="Aptos"/>
            </a:endParaRPr>
          </a:p>
        </p:txBody>
      </p:sp>
      <p:sp>
        <p:nvSpPr>
          <p:cNvPr id="7" name="TextBox 6">
            <a:extLst>
              <a:ext uri="{FF2B5EF4-FFF2-40B4-BE49-F238E27FC236}">
                <a16:creationId xmlns:a16="http://schemas.microsoft.com/office/drawing/2014/main" id="{00DEC65A-0311-EE57-7E21-E6E836FB9071}"/>
              </a:ext>
            </a:extLst>
          </p:cNvPr>
          <p:cNvSpPr txBox="1"/>
          <p:nvPr/>
        </p:nvSpPr>
        <p:spPr>
          <a:xfrm>
            <a:off x="1643483" y="3478054"/>
            <a:ext cx="8905034" cy="2123658"/>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dirty="0">
                <a:latin typeface="Aptos"/>
                <a:cs typeface="Segoe UI"/>
              </a:rPr>
              <a:t>"I think the thing about the recognition in general terms - that gets me - is the way in which the career progressional ladders work in the professional services side of things, that </a:t>
            </a:r>
            <a:r>
              <a:rPr lang="en-US" sz="2200" dirty="0">
                <a:solidFill>
                  <a:srgbClr val="0070C0"/>
                </a:solidFill>
                <a:latin typeface="Aptos"/>
              </a:rPr>
              <a:t>you get to the top of the grade you're on and that's it</a:t>
            </a:r>
            <a:r>
              <a:rPr lang="en-US" sz="2200" dirty="0">
                <a:solidFill>
                  <a:srgbClr val="00B050"/>
                </a:solidFill>
                <a:latin typeface="Aptos"/>
                <a:cs typeface="Segoe UI"/>
              </a:rPr>
              <a:t>. </a:t>
            </a:r>
            <a:r>
              <a:rPr lang="en-US" sz="2200" dirty="0">
                <a:latin typeface="Aptos"/>
                <a:cs typeface="Segoe UI"/>
              </a:rPr>
              <a:t>You know, there isn't any opportunity to, or it's very difficult to jump to the next grade“ </a:t>
            </a:r>
            <a:r>
              <a:rPr lang="en-US" sz="2200" b="1" dirty="0">
                <a:solidFill>
                  <a:srgbClr val="232330"/>
                </a:solidFill>
                <a:latin typeface="Aptos"/>
                <a:cs typeface="Segoe UI"/>
              </a:rPr>
              <a:t>RP in a Senior Research and Innovation role</a:t>
            </a:r>
            <a:endParaRPr lang="en-US" sz="2200" dirty="0"/>
          </a:p>
        </p:txBody>
      </p:sp>
    </p:spTree>
    <p:extLst>
      <p:ext uri="{BB962C8B-B14F-4D97-AF65-F5344CB8AC3E}">
        <p14:creationId xmlns:p14="http://schemas.microsoft.com/office/powerpoint/2010/main" val="2961552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65BED5D-7964-9E6C-A4A1-391EF3AFD586}"/>
              </a:ext>
            </a:extLst>
          </p:cNvPr>
          <p:cNvSpPr>
            <a:spLocks noGrp="1"/>
          </p:cNvSpPr>
          <p:nvPr>
            <p:ph type="ftr" sz="quarter" idx="11"/>
          </p:nvPr>
        </p:nvSpPr>
        <p:spPr/>
        <p:txBody>
          <a:bodyPr/>
          <a:lstStyle/>
          <a:p>
            <a:r>
              <a:rPr lang="en-US" dirty="0"/>
              <a:t>ARMA conference 2026</a:t>
            </a:r>
          </a:p>
        </p:txBody>
      </p:sp>
      <p:sp>
        <p:nvSpPr>
          <p:cNvPr id="2" name="Title 1">
            <a:extLst>
              <a:ext uri="{FF2B5EF4-FFF2-40B4-BE49-F238E27FC236}">
                <a16:creationId xmlns:a16="http://schemas.microsoft.com/office/drawing/2014/main" id="{B694F2C5-C3BE-D226-8A2A-BEC2981A5D54}"/>
              </a:ext>
            </a:extLst>
          </p:cNvPr>
          <p:cNvSpPr>
            <a:spLocks noGrp="1"/>
          </p:cNvSpPr>
          <p:nvPr>
            <p:ph type="title" idx="4294967295"/>
          </p:nvPr>
        </p:nvSpPr>
        <p:spPr>
          <a:xfrm>
            <a:off x="261258" y="303150"/>
            <a:ext cx="11087100" cy="455613"/>
          </a:xfrm>
        </p:spPr>
        <p:txBody>
          <a:bodyPr/>
          <a:lstStyle/>
          <a:p>
            <a:r>
              <a:rPr lang="en-GB" dirty="0">
                <a:latin typeface="Aptos"/>
              </a:rPr>
              <a:t>Emerging insights: Recognition and reward</a:t>
            </a:r>
            <a:endParaRPr lang="en-US" dirty="0"/>
          </a:p>
        </p:txBody>
      </p:sp>
      <p:sp>
        <p:nvSpPr>
          <p:cNvPr id="5" name="TextBox 4">
            <a:extLst>
              <a:ext uri="{FF2B5EF4-FFF2-40B4-BE49-F238E27FC236}">
                <a16:creationId xmlns:a16="http://schemas.microsoft.com/office/drawing/2014/main" id="{C76F95DD-D397-DDA6-6ADD-2848B1B30551}"/>
              </a:ext>
            </a:extLst>
          </p:cNvPr>
          <p:cNvSpPr txBox="1"/>
          <p:nvPr/>
        </p:nvSpPr>
        <p:spPr>
          <a:xfrm>
            <a:off x="174797" y="906108"/>
            <a:ext cx="4692500"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dirty="0">
                <a:solidFill>
                  <a:srgbClr val="232330"/>
                </a:solidFill>
                <a:latin typeface="Aptos"/>
                <a:cs typeface="Segoe UI"/>
              </a:rPr>
              <a:t>"...we have an annual Research and KE </a:t>
            </a:r>
            <a:r>
              <a:rPr lang="en-US" sz="2200" dirty="0">
                <a:solidFill>
                  <a:srgbClr val="0070C0"/>
                </a:solidFill>
                <a:latin typeface="Aptos"/>
              </a:rPr>
              <a:t>Awards ceremony</a:t>
            </a:r>
            <a:r>
              <a:rPr lang="en-US" sz="2200" dirty="0">
                <a:solidFill>
                  <a:srgbClr val="232330"/>
                </a:solidFill>
                <a:latin typeface="Aptos"/>
                <a:cs typeface="Segoe UI"/>
              </a:rPr>
              <a:t>, which is part of an annual conference that we run. And that's where professional services staff can be put up for awards in various different areas. .., and then for that, </a:t>
            </a:r>
            <a:r>
              <a:rPr lang="en-US" sz="2200" dirty="0">
                <a:solidFill>
                  <a:srgbClr val="0070C0"/>
                </a:solidFill>
                <a:latin typeface="Aptos"/>
              </a:rPr>
              <a:t>you get money to go towards training</a:t>
            </a:r>
            <a:r>
              <a:rPr lang="en-US" sz="2200" dirty="0">
                <a:solidFill>
                  <a:srgbClr val="232330"/>
                </a:solidFill>
                <a:latin typeface="Aptos"/>
                <a:cs typeface="Segoe UI"/>
              </a:rPr>
              <a:t>. To be honest, I thought </a:t>
            </a:r>
            <a:r>
              <a:rPr lang="en-US" sz="2200" dirty="0">
                <a:solidFill>
                  <a:srgbClr val="0070C0"/>
                </a:solidFill>
                <a:latin typeface="Aptos"/>
              </a:rPr>
              <a:t>just having money would have been nice</a:t>
            </a:r>
            <a:r>
              <a:rPr lang="en-US" sz="2200" dirty="0">
                <a:solidFill>
                  <a:srgbClr val="00B050"/>
                </a:solidFill>
                <a:latin typeface="Aptos"/>
                <a:cs typeface="Segoe UI"/>
              </a:rPr>
              <a:t>, </a:t>
            </a:r>
            <a:r>
              <a:rPr lang="en-US" sz="2200" dirty="0">
                <a:solidFill>
                  <a:srgbClr val="232330"/>
                </a:solidFill>
                <a:latin typeface="Aptos"/>
                <a:cs typeface="Segoe UI"/>
              </a:rPr>
              <a:t>but it has to go towards training. So, there's that forum. But beyond that, </a:t>
            </a:r>
            <a:r>
              <a:rPr lang="en-US" sz="2200" dirty="0">
                <a:solidFill>
                  <a:srgbClr val="0070C0"/>
                </a:solidFill>
                <a:latin typeface="Aptos"/>
              </a:rPr>
              <a:t>there's not a great deal really</a:t>
            </a:r>
            <a:r>
              <a:rPr lang="en-US" sz="2200" dirty="0">
                <a:solidFill>
                  <a:srgbClr val="232330"/>
                </a:solidFill>
                <a:latin typeface="Aptos"/>
                <a:cs typeface="Segoe UI"/>
              </a:rPr>
              <a:t>“ </a:t>
            </a:r>
            <a:r>
              <a:rPr lang="en-US" sz="2200" b="1" dirty="0">
                <a:solidFill>
                  <a:srgbClr val="232330"/>
                </a:solidFill>
                <a:cs typeface="Segoe UI"/>
              </a:rPr>
              <a:t>Research Professional in KEI</a:t>
            </a:r>
            <a:endParaRPr lang="en-US" sz="2200" dirty="0">
              <a:solidFill>
                <a:srgbClr val="232330"/>
              </a:solidFill>
              <a:cs typeface="Segoe UI"/>
            </a:endParaRPr>
          </a:p>
        </p:txBody>
      </p:sp>
      <p:sp>
        <p:nvSpPr>
          <p:cNvPr id="8" name="TextBox 7">
            <a:extLst>
              <a:ext uri="{FF2B5EF4-FFF2-40B4-BE49-F238E27FC236}">
                <a16:creationId xmlns:a16="http://schemas.microsoft.com/office/drawing/2014/main" id="{9CB9B6B5-5C05-812F-E690-FCC1221A797C}"/>
              </a:ext>
            </a:extLst>
          </p:cNvPr>
          <p:cNvSpPr txBox="1"/>
          <p:nvPr/>
        </p:nvSpPr>
        <p:spPr>
          <a:xfrm>
            <a:off x="5929767" y="740397"/>
            <a:ext cx="6087436"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dirty="0">
                <a:solidFill>
                  <a:srgbClr val="232330"/>
                </a:solidFill>
                <a:latin typeface="Aptos"/>
                <a:cs typeface="Segoe UI"/>
              </a:rPr>
              <a:t>"Crediting is a really </a:t>
            </a:r>
            <a:r>
              <a:rPr lang="en-US" sz="2200" dirty="0">
                <a:solidFill>
                  <a:srgbClr val="0070C0"/>
                </a:solidFill>
                <a:latin typeface="Aptos"/>
              </a:rPr>
              <a:t>tricky</a:t>
            </a:r>
            <a:r>
              <a:rPr lang="en-US" sz="2200" dirty="0">
                <a:solidFill>
                  <a:srgbClr val="232330"/>
                </a:solidFill>
                <a:latin typeface="Aptos"/>
                <a:cs typeface="Segoe UI"/>
              </a:rPr>
              <a:t> one because it's still a formal sort of arrangement to credit researchers' names in papers. And </a:t>
            </a:r>
            <a:r>
              <a:rPr lang="en-US" sz="2200" dirty="0">
                <a:solidFill>
                  <a:srgbClr val="0070C0"/>
                </a:solidFill>
                <a:latin typeface="Aptos"/>
              </a:rPr>
              <a:t>I don't think that crediting sort of professionals in papers is at all the way </a:t>
            </a:r>
            <a:r>
              <a:rPr lang="en-US" sz="2200" dirty="0">
                <a:latin typeface="Aptos"/>
                <a:cs typeface="Segoe UI"/>
              </a:rPr>
              <a:t>forward</a:t>
            </a:r>
            <a:r>
              <a:rPr lang="en-US" sz="2200" dirty="0">
                <a:solidFill>
                  <a:srgbClr val="00B050"/>
                </a:solidFill>
                <a:latin typeface="Aptos"/>
                <a:cs typeface="Segoe UI"/>
              </a:rPr>
              <a:t> </a:t>
            </a:r>
            <a:r>
              <a:rPr lang="en-US" sz="2200" dirty="0">
                <a:solidFill>
                  <a:srgbClr val="232330"/>
                </a:solidFill>
                <a:latin typeface="Aptos"/>
                <a:cs typeface="Segoe UI"/>
              </a:rPr>
              <a:t>and it's kind of impossible to do. </a:t>
            </a:r>
          </a:p>
          <a:p>
            <a:endParaRPr lang="en-US" sz="2200" dirty="0">
              <a:solidFill>
                <a:srgbClr val="232330"/>
              </a:solidFill>
              <a:latin typeface="Aptos"/>
              <a:cs typeface="Segoe UI"/>
            </a:endParaRPr>
          </a:p>
          <a:p>
            <a:r>
              <a:rPr lang="en-US" sz="2200" dirty="0">
                <a:solidFill>
                  <a:srgbClr val="232330"/>
                </a:solidFill>
                <a:latin typeface="Aptos"/>
                <a:cs typeface="Segoe UI"/>
              </a:rPr>
              <a:t>We have to think of other ways to do that though...one thing I really like is that we have sort of a ceremony for like awards and the VC has that sort of like VC </a:t>
            </a:r>
            <a:r>
              <a:rPr lang="en-US" sz="2200" dirty="0">
                <a:solidFill>
                  <a:srgbClr val="0070C0"/>
                </a:solidFill>
                <a:latin typeface="Aptos"/>
              </a:rPr>
              <a:t>awards ceremony</a:t>
            </a:r>
            <a:r>
              <a:rPr lang="en-US" sz="2200" dirty="0">
                <a:solidFill>
                  <a:srgbClr val="232330"/>
                </a:solidFill>
                <a:latin typeface="Aptos"/>
                <a:cs typeface="Segoe UI"/>
              </a:rPr>
              <a:t>, which is a nice way of crediting the work.“ </a:t>
            </a:r>
            <a:r>
              <a:rPr lang="en-US" sz="2200" b="1" dirty="0"/>
              <a:t>Research Partnership Manager</a:t>
            </a:r>
            <a:endParaRPr lang="en-US" sz="2200" dirty="0">
              <a:solidFill>
                <a:srgbClr val="232330"/>
              </a:solidFill>
              <a:cs typeface="Segoe UI"/>
            </a:endParaRPr>
          </a:p>
        </p:txBody>
      </p:sp>
      <p:sp>
        <p:nvSpPr>
          <p:cNvPr id="10" name="TextBox 9">
            <a:extLst>
              <a:ext uri="{FF2B5EF4-FFF2-40B4-BE49-F238E27FC236}">
                <a16:creationId xmlns:a16="http://schemas.microsoft.com/office/drawing/2014/main" id="{6D8268A3-FAFC-0E75-052E-544C855662F0}"/>
              </a:ext>
            </a:extLst>
          </p:cNvPr>
          <p:cNvSpPr txBox="1"/>
          <p:nvPr/>
        </p:nvSpPr>
        <p:spPr>
          <a:xfrm>
            <a:off x="4726941" y="4984275"/>
            <a:ext cx="5791347"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200" dirty="0">
                <a:latin typeface="Aptos"/>
              </a:rPr>
              <a:t>"</a:t>
            </a:r>
            <a:r>
              <a:rPr lang="en-US" sz="2200" b="0" i="0" dirty="0">
                <a:latin typeface="Aptos"/>
              </a:rPr>
              <a:t>I feel like, if we can't receive a sort of </a:t>
            </a:r>
            <a:r>
              <a:rPr lang="en-US" sz="2200" b="0" i="0" dirty="0">
                <a:solidFill>
                  <a:srgbClr val="0070C0"/>
                </a:solidFill>
                <a:latin typeface="Aptos"/>
              </a:rPr>
              <a:t>financial</a:t>
            </a:r>
            <a:r>
              <a:rPr lang="en-US" sz="2200" b="0" i="0" dirty="0">
                <a:latin typeface="Aptos"/>
              </a:rPr>
              <a:t> </a:t>
            </a:r>
            <a:r>
              <a:rPr lang="en-US" sz="2200" dirty="0">
                <a:latin typeface="Aptos"/>
              </a:rPr>
              <a:t>bonus, </a:t>
            </a:r>
            <a:r>
              <a:rPr lang="en-US" sz="2200" dirty="0">
                <a:solidFill>
                  <a:srgbClr val="0070C0"/>
                </a:solidFill>
                <a:latin typeface="Aptos"/>
              </a:rPr>
              <a:t>there should be some reward </a:t>
            </a:r>
            <a:r>
              <a:rPr lang="en-US" sz="2200" dirty="0">
                <a:latin typeface="Aptos"/>
              </a:rPr>
              <a:t>in at least...</a:t>
            </a:r>
            <a:r>
              <a:rPr lang="en-US" sz="2200" dirty="0">
                <a:solidFill>
                  <a:srgbClr val="0070C0"/>
                </a:solidFill>
                <a:latin typeface="Aptos"/>
              </a:rPr>
              <a:t>professional development</a:t>
            </a:r>
            <a:r>
              <a:rPr lang="en-US" sz="2200" b="0" i="0" dirty="0">
                <a:latin typeface="Aptos"/>
              </a:rPr>
              <a:t>, you know</a:t>
            </a:r>
            <a:r>
              <a:rPr lang="en-US" sz="2200" dirty="0">
                <a:latin typeface="Aptos"/>
              </a:rPr>
              <a:t>."</a:t>
            </a:r>
            <a:r>
              <a:rPr lang="en-US" sz="2200" b="0" i="0" dirty="0">
                <a:latin typeface="Segoe UI"/>
              </a:rPr>
              <a:t> </a:t>
            </a:r>
            <a:r>
              <a:rPr lang="en-US" sz="2200" b="1" dirty="0">
                <a:latin typeface="Aptos"/>
                <a:cs typeface="Segoe UI"/>
              </a:rPr>
              <a:t>Research Operations Manager</a:t>
            </a:r>
          </a:p>
        </p:txBody>
      </p:sp>
    </p:spTree>
    <p:extLst>
      <p:ext uri="{BB962C8B-B14F-4D97-AF65-F5344CB8AC3E}">
        <p14:creationId xmlns:p14="http://schemas.microsoft.com/office/powerpoint/2010/main" val="22807071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109F2-D1A6-56D6-EFEE-F09874E6EB6D}"/>
            </a:ext>
          </a:extLst>
        </p:cNvPr>
        <p:cNvGrpSpPr/>
        <p:nvPr/>
      </p:nvGrpSpPr>
      <p:grpSpPr>
        <a:xfrm>
          <a:off x="0" y="0"/>
          <a:ext cx="0" cy="0"/>
          <a:chOff x="0" y="0"/>
          <a:chExt cx="0" cy="0"/>
        </a:xfrm>
      </p:grpSpPr>
      <p:grpSp>
        <p:nvGrpSpPr>
          <p:cNvPr id="37" name="Group 36">
            <a:extLst>
              <a:ext uri="{FF2B5EF4-FFF2-40B4-BE49-F238E27FC236}">
                <a16:creationId xmlns:a16="http://schemas.microsoft.com/office/drawing/2014/main" id="{6C1F1138-41CB-B4F5-ACB0-4A4EFE47C4D5}"/>
              </a:ext>
            </a:extLst>
          </p:cNvPr>
          <p:cNvGrpSpPr/>
          <p:nvPr/>
        </p:nvGrpSpPr>
        <p:grpSpPr>
          <a:xfrm>
            <a:off x="6096153" y="206"/>
            <a:ext cx="6095847" cy="6857794"/>
            <a:chOff x="6095998" y="0"/>
            <a:chExt cx="6095847" cy="6857794"/>
          </a:xfrm>
        </p:grpSpPr>
        <p:sp>
          <p:nvSpPr>
            <p:cNvPr id="41" name="object 2">
              <a:extLst>
                <a:ext uri="{FF2B5EF4-FFF2-40B4-BE49-F238E27FC236}">
                  <a16:creationId xmlns:a16="http://schemas.microsoft.com/office/drawing/2014/main" id="{EF249582-CCD9-1FDC-4ED7-A86F4317F98D}"/>
                </a:ext>
              </a:extLst>
            </p:cNvPr>
            <p:cNvSpPr/>
            <p:nvPr/>
          </p:nvSpPr>
          <p:spPr>
            <a:xfrm>
              <a:off x="6674558" y="6723792"/>
              <a:ext cx="419335" cy="134002"/>
            </a:xfrm>
            <a:custGeom>
              <a:avLst/>
              <a:gdLst/>
              <a:ahLst/>
              <a:cxnLst/>
              <a:rect l="l" t="t" r="r" b="b"/>
              <a:pathLst>
                <a:path w="691515" h="220979">
                  <a:moveTo>
                    <a:pt x="345612" y="0"/>
                  </a:moveTo>
                  <a:lnTo>
                    <a:pt x="297682" y="2977"/>
                  </a:lnTo>
                  <a:lnTo>
                    <a:pt x="251528" y="11669"/>
                  </a:lnTo>
                  <a:lnTo>
                    <a:pt x="207509" y="25720"/>
                  </a:lnTo>
                  <a:lnTo>
                    <a:pt x="165983" y="44769"/>
                  </a:lnTo>
                  <a:lnTo>
                    <a:pt x="127308" y="68460"/>
                  </a:lnTo>
                  <a:lnTo>
                    <a:pt x="91842" y="96435"/>
                  </a:lnTo>
                  <a:lnTo>
                    <a:pt x="59943" y="128334"/>
                  </a:lnTo>
                  <a:lnTo>
                    <a:pt x="31969" y="163801"/>
                  </a:lnTo>
                  <a:lnTo>
                    <a:pt x="8278" y="202478"/>
                  </a:lnTo>
                  <a:lnTo>
                    <a:pt x="0" y="220525"/>
                  </a:lnTo>
                  <a:lnTo>
                    <a:pt x="691225" y="220525"/>
                  </a:lnTo>
                  <a:lnTo>
                    <a:pt x="659256" y="163801"/>
                  </a:lnTo>
                  <a:lnTo>
                    <a:pt x="631282" y="128334"/>
                  </a:lnTo>
                  <a:lnTo>
                    <a:pt x="599383" y="96435"/>
                  </a:lnTo>
                  <a:lnTo>
                    <a:pt x="563916" y="68460"/>
                  </a:lnTo>
                  <a:lnTo>
                    <a:pt x="525241" y="44769"/>
                  </a:lnTo>
                  <a:lnTo>
                    <a:pt x="483715" y="25720"/>
                  </a:lnTo>
                  <a:lnTo>
                    <a:pt x="439696" y="11669"/>
                  </a:lnTo>
                  <a:lnTo>
                    <a:pt x="393543" y="2977"/>
                  </a:lnTo>
                  <a:lnTo>
                    <a:pt x="345612" y="0"/>
                  </a:lnTo>
                  <a:close/>
                </a:path>
              </a:pathLst>
            </a:custGeom>
            <a:solidFill>
              <a:schemeClr val="tx1">
                <a:alpha val="10000"/>
              </a:schemeClr>
            </a:solidFill>
          </p:spPr>
          <p:txBody>
            <a:bodyPr wrap="square" lIns="0" tIns="0" rIns="0" bIns="0" rtlCol="0"/>
            <a:lstStyle/>
            <a:p>
              <a:endParaRPr sz="1092"/>
            </a:p>
          </p:txBody>
        </p:sp>
        <p:sp>
          <p:nvSpPr>
            <p:cNvPr id="42" name="object 4">
              <a:extLst>
                <a:ext uri="{FF2B5EF4-FFF2-40B4-BE49-F238E27FC236}">
                  <a16:creationId xmlns:a16="http://schemas.microsoft.com/office/drawing/2014/main" id="{78B7B3AC-C875-06E1-76A0-1715F059A4E4}"/>
                </a:ext>
              </a:extLst>
            </p:cNvPr>
            <p:cNvSpPr/>
            <p:nvPr/>
          </p:nvSpPr>
          <p:spPr>
            <a:xfrm>
              <a:off x="7650937" y="6475241"/>
              <a:ext cx="931086" cy="382369"/>
            </a:xfrm>
            <a:custGeom>
              <a:avLst/>
              <a:gdLst/>
              <a:ahLst/>
              <a:cxnLst/>
              <a:rect l="l" t="t" r="r" b="b"/>
              <a:pathLst>
                <a:path w="1535430" h="630554">
                  <a:moveTo>
                    <a:pt x="767513" y="0"/>
                  </a:moveTo>
                  <a:lnTo>
                    <a:pt x="717192" y="2193"/>
                  </a:lnTo>
                  <a:lnTo>
                    <a:pt x="667725" y="8766"/>
                  </a:lnTo>
                  <a:lnTo>
                    <a:pt x="619965" y="19717"/>
                  </a:lnTo>
                  <a:lnTo>
                    <a:pt x="574765" y="35048"/>
                  </a:lnTo>
                  <a:lnTo>
                    <a:pt x="532979" y="54756"/>
                  </a:lnTo>
                  <a:lnTo>
                    <a:pt x="495460" y="78841"/>
                  </a:lnTo>
                  <a:lnTo>
                    <a:pt x="454577" y="111467"/>
                  </a:lnTo>
                  <a:lnTo>
                    <a:pt x="414443" y="144845"/>
                  </a:lnTo>
                  <a:lnTo>
                    <a:pt x="375058" y="178974"/>
                  </a:lnTo>
                  <a:lnTo>
                    <a:pt x="336424" y="213854"/>
                  </a:lnTo>
                  <a:lnTo>
                    <a:pt x="298540" y="249486"/>
                  </a:lnTo>
                  <a:lnTo>
                    <a:pt x="261406" y="285868"/>
                  </a:lnTo>
                  <a:lnTo>
                    <a:pt x="225022" y="323000"/>
                  </a:lnTo>
                  <a:lnTo>
                    <a:pt x="189390" y="360884"/>
                  </a:lnTo>
                  <a:lnTo>
                    <a:pt x="154509" y="399517"/>
                  </a:lnTo>
                  <a:lnTo>
                    <a:pt x="120379" y="438900"/>
                  </a:lnTo>
                  <a:lnTo>
                    <a:pt x="87000" y="479034"/>
                  </a:lnTo>
                  <a:lnTo>
                    <a:pt x="54374" y="519917"/>
                  </a:lnTo>
                  <a:lnTo>
                    <a:pt x="30281" y="557448"/>
                  </a:lnTo>
                  <a:lnTo>
                    <a:pt x="10568" y="599245"/>
                  </a:lnTo>
                  <a:lnTo>
                    <a:pt x="0" y="630404"/>
                  </a:lnTo>
                  <a:lnTo>
                    <a:pt x="1535057" y="630404"/>
                  </a:lnTo>
                  <a:lnTo>
                    <a:pt x="1504773" y="557455"/>
                  </a:lnTo>
                  <a:lnTo>
                    <a:pt x="1480676" y="519927"/>
                  </a:lnTo>
                  <a:lnTo>
                    <a:pt x="1448046" y="479044"/>
                  </a:lnTo>
                  <a:lnTo>
                    <a:pt x="1414665" y="438911"/>
                  </a:lnTo>
                  <a:lnTo>
                    <a:pt x="1380534" y="399527"/>
                  </a:lnTo>
                  <a:lnTo>
                    <a:pt x="1345653" y="360894"/>
                  </a:lnTo>
                  <a:lnTo>
                    <a:pt x="1310022" y="323010"/>
                  </a:lnTo>
                  <a:lnTo>
                    <a:pt x="1273641" y="285877"/>
                  </a:lnTo>
                  <a:lnTo>
                    <a:pt x="1236509" y="249494"/>
                  </a:lnTo>
                  <a:lnTo>
                    <a:pt x="1198626" y="213862"/>
                  </a:lnTo>
                  <a:lnTo>
                    <a:pt x="1159993" y="178980"/>
                  </a:lnTo>
                  <a:lnTo>
                    <a:pt x="1120610" y="144850"/>
                  </a:lnTo>
                  <a:lnTo>
                    <a:pt x="1080475" y="111470"/>
                  </a:lnTo>
                  <a:lnTo>
                    <a:pt x="1039590" y="78841"/>
                  </a:lnTo>
                  <a:lnTo>
                    <a:pt x="1002064" y="54746"/>
                  </a:lnTo>
                  <a:lnTo>
                    <a:pt x="960272" y="35033"/>
                  </a:lnTo>
                  <a:lnTo>
                    <a:pt x="915068" y="19703"/>
                  </a:lnTo>
                  <a:lnTo>
                    <a:pt x="867305" y="8754"/>
                  </a:lnTo>
                  <a:lnTo>
                    <a:pt x="817835" y="2186"/>
                  </a:lnTo>
                  <a:lnTo>
                    <a:pt x="767513" y="0"/>
                  </a:lnTo>
                  <a:close/>
                </a:path>
              </a:pathLst>
            </a:custGeom>
            <a:solidFill>
              <a:schemeClr val="tx1">
                <a:alpha val="10000"/>
              </a:schemeClr>
            </a:solidFill>
          </p:spPr>
          <p:txBody>
            <a:bodyPr wrap="square" lIns="0" tIns="0" rIns="0" bIns="0" rtlCol="0"/>
            <a:lstStyle/>
            <a:p>
              <a:endParaRPr sz="1092"/>
            </a:p>
          </p:txBody>
        </p:sp>
        <p:sp>
          <p:nvSpPr>
            <p:cNvPr id="43" name="object 6">
              <a:extLst>
                <a:ext uri="{FF2B5EF4-FFF2-40B4-BE49-F238E27FC236}">
                  <a16:creationId xmlns:a16="http://schemas.microsoft.com/office/drawing/2014/main" id="{6A9652A6-E087-02DF-DFA5-FDAB4EE13ADA}"/>
                </a:ext>
              </a:extLst>
            </p:cNvPr>
            <p:cNvSpPr/>
            <p:nvPr/>
          </p:nvSpPr>
          <p:spPr>
            <a:xfrm>
              <a:off x="6095998" y="5605455"/>
              <a:ext cx="349254" cy="349254"/>
            </a:xfrm>
            <a:custGeom>
              <a:avLst/>
              <a:gdLst/>
              <a:ahLst/>
              <a:cxnLst/>
              <a:rect l="l" t="t" r="r" b="b"/>
              <a:pathLst>
                <a:path w="575945" h="575945">
                  <a:moveTo>
                    <a:pt x="287708" y="0"/>
                  </a:moveTo>
                  <a:lnTo>
                    <a:pt x="241041" y="3765"/>
                  </a:lnTo>
                  <a:lnTo>
                    <a:pt x="196770" y="14667"/>
                  </a:lnTo>
                  <a:lnTo>
                    <a:pt x="155490" y="32113"/>
                  </a:lnTo>
                  <a:lnTo>
                    <a:pt x="117792" y="55510"/>
                  </a:lnTo>
                  <a:lnTo>
                    <a:pt x="84268" y="84267"/>
                  </a:lnTo>
                  <a:lnTo>
                    <a:pt x="55511" y="117789"/>
                  </a:lnTo>
                  <a:lnTo>
                    <a:pt x="32113" y="155486"/>
                  </a:lnTo>
                  <a:lnTo>
                    <a:pt x="14667" y="196765"/>
                  </a:lnTo>
                  <a:lnTo>
                    <a:pt x="3765" y="241033"/>
                  </a:lnTo>
                  <a:lnTo>
                    <a:pt x="0" y="287698"/>
                  </a:lnTo>
                  <a:lnTo>
                    <a:pt x="3765" y="334368"/>
                  </a:lnTo>
                  <a:lnTo>
                    <a:pt x="14667" y="378639"/>
                  </a:lnTo>
                  <a:lnTo>
                    <a:pt x="32113" y="419920"/>
                  </a:lnTo>
                  <a:lnTo>
                    <a:pt x="55511" y="457618"/>
                  </a:lnTo>
                  <a:lnTo>
                    <a:pt x="84268" y="491142"/>
                  </a:lnTo>
                  <a:lnTo>
                    <a:pt x="117792" y="519898"/>
                  </a:lnTo>
                  <a:lnTo>
                    <a:pt x="155490" y="543294"/>
                  </a:lnTo>
                  <a:lnTo>
                    <a:pt x="196770" y="560739"/>
                  </a:lnTo>
                  <a:lnTo>
                    <a:pt x="241041" y="571641"/>
                  </a:lnTo>
                  <a:lnTo>
                    <a:pt x="287708" y="575406"/>
                  </a:lnTo>
                  <a:lnTo>
                    <a:pt x="334376" y="571641"/>
                  </a:lnTo>
                  <a:lnTo>
                    <a:pt x="378646" y="560739"/>
                  </a:lnTo>
                  <a:lnTo>
                    <a:pt x="419926" y="543294"/>
                  </a:lnTo>
                  <a:lnTo>
                    <a:pt x="457624" y="519898"/>
                  </a:lnTo>
                  <a:lnTo>
                    <a:pt x="491148" y="491142"/>
                  </a:lnTo>
                  <a:lnTo>
                    <a:pt x="519905" y="457618"/>
                  </a:lnTo>
                  <a:lnTo>
                    <a:pt x="543303" y="419920"/>
                  </a:lnTo>
                  <a:lnTo>
                    <a:pt x="560749" y="378639"/>
                  </a:lnTo>
                  <a:lnTo>
                    <a:pt x="571651" y="334368"/>
                  </a:lnTo>
                  <a:lnTo>
                    <a:pt x="575417" y="287698"/>
                  </a:lnTo>
                  <a:lnTo>
                    <a:pt x="571651" y="241033"/>
                  </a:lnTo>
                  <a:lnTo>
                    <a:pt x="560749" y="196765"/>
                  </a:lnTo>
                  <a:lnTo>
                    <a:pt x="543303" y="155486"/>
                  </a:lnTo>
                  <a:lnTo>
                    <a:pt x="519905" y="117789"/>
                  </a:lnTo>
                  <a:lnTo>
                    <a:pt x="491148" y="84267"/>
                  </a:lnTo>
                  <a:lnTo>
                    <a:pt x="457624" y="55510"/>
                  </a:lnTo>
                  <a:lnTo>
                    <a:pt x="419926" y="32113"/>
                  </a:lnTo>
                  <a:lnTo>
                    <a:pt x="378646" y="14667"/>
                  </a:lnTo>
                  <a:lnTo>
                    <a:pt x="334376" y="3765"/>
                  </a:lnTo>
                  <a:lnTo>
                    <a:pt x="287708" y="0"/>
                  </a:lnTo>
                  <a:close/>
                </a:path>
              </a:pathLst>
            </a:custGeom>
            <a:solidFill>
              <a:schemeClr val="tx1">
                <a:alpha val="10000"/>
              </a:schemeClr>
            </a:solidFill>
          </p:spPr>
          <p:txBody>
            <a:bodyPr wrap="square" lIns="0" tIns="0" rIns="0" bIns="0" rtlCol="0"/>
            <a:lstStyle/>
            <a:p>
              <a:endParaRPr sz="1092"/>
            </a:p>
          </p:txBody>
        </p:sp>
        <p:sp>
          <p:nvSpPr>
            <p:cNvPr id="44" name="object 15">
              <a:extLst>
                <a:ext uri="{FF2B5EF4-FFF2-40B4-BE49-F238E27FC236}">
                  <a16:creationId xmlns:a16="http://schemas.microsoft.com/office/drawing/2014/main" id="{C32E5CE1-07D0-8C9C-7A7B-EBBD9E3874BC}"/>
                </a:ext>
              </a:extLst>
            </p:cNvPr>
            <p:cNvSpPr/>
            <p:nvPr/>
          </p:nvSpPr>
          <p:spPr>
            <a:xfrm>
              <a:off x="10191820" y="77719"/>
              <a:ext cx="2000025" cy="2000025"/>
            </a:xfrm>
            <a:custGeom>
              <a:avLst/>
              <a:gdLst/>
              <a:ahLst/>
              <a:cxnLst/>
              <a:rect l="l" t="t" r="r" b="b"/>
              <a:pathLst>
                <a:path w="3298190" h="3298190">
                  <a:moveTo>
                    <a:pt x="1648860" y="0"/>
                  </a:moveTo>
                  <a:lnTo>
                    <a:pt x="0" y="1648871"/>
                  </a:lnTo>
                  <a:lnTo>
                    <a:pt x="1648860" y="3297742"/>
                  </a:lnTo>
                  <a:lnTo>
                    <a:pt x="3297732" y="1648871"/>
                  </a:lnTo>
                  <a:lnTo>
                    <a:pt x="1648860" y="0"/>
                  </a:lnTo>
                  <a:close/>
                </a:path>
              </a:pathLst>
            </a:custGeom>
            <a:solidFill>
              <a:schemeClr val="tx1">
                <a:alpha val="10000"/>
              </a:schemeClr>
            </a:solidFill>
          </p:spPr>
          <p:txBody>
            <a:bodyPr wrap="square" lIns="0" tIns="0" rIns="0" bIns="0" rtlCol="0"/>
            <a:lstStyle/>
            <a:p>
              <a:endParaRPr sz="1092"/>
            </a:p>
          </p:txBody>
        </p:sp>
        <p:sp>
          <p:nvSpPr>
            <p:cNvPr id="45" name="object 16">
              <a:extLst>
                <a:ext uri="{FF2B5EF4-FFF2-40B4-BE49-F238E27FC236}">
                  <a16:creationId xmlns:a16="http://schemas.microsoft.com/office/drawing/2014/main" id="{01C106B0-B9AE-2C69-850D-265D015A74BA}"/>
                </a:ext>
              </a:extLst>
            </p:cNvPr>
            <p:cNvSpPr/>
            <p:nvPr/>
          </p:nvSpPr>
          <p:spPr>
            <a:xfrm>
              <a:off x="6674557" y="0"/>
              <a:ext cx="419335" cy="134002"/>
            </a:xfrm>
            <a:custGeom>
              <a:avLst/>
              <a:gdLst/>
              <a:ahLst/>
              <a:cxnLst/>
              <a:rect l="l" t="t" r="r" b="b"/>
              <a:pathLst>
                <a:path w="691515" h="220979">
                  <a:moveTo>
                    <a:pt x="691233" y="0"/>
                  </a:moveTo>
                  <a:lnTo>
                    <a:pt x="0" y="0"/>
                  </a:lnTo>
                  <a:lnTo>
                    <a:pt x="8278" y="18046"/>
                  </a:lnTo>
                  <a:lnTo>
                    <a:pt x="31969" y="56721"/>
                  </a:lnTo>
                  <a:lnTo>
                    <a:pt x="59943" y="92187"/>
                  </a:lnTo>
                  <a:lnTo>
                    <a:pt x="91842" y="124086"/>
                  </a:lnTo>
                  <a:lnTo>
                    <a:pt x="127308" y="152060"/>
                  </a:lnTo>
                  <a:lnTo>
                    <a:pt x="165983" y="175751"/>
                  </a:lnTo>
                  <a:lnTo>
                    <a:pt x="207509" y="194801"/>
                  </a:lnTo>
                  <a:lnTo>
                    <a:pt x="251528" y="208851"/>
                  </a:lnTo>
                  <a:lnTo>
                    <a:pt x="297682" y="217543"/>
                  </a:lnTo>
                  <a:lnTo>
                    <a:pt x="345612" y="220521"/>
                  </a:lnTo>
                  <a:lnTo>
                    <a:pt x="393543" y="217543"/>
                  </a:lnTo>
                  <a:lnTo>
                    <a:pt x="439697" y="208851"/>
                  </a:lnTo>
                  <a:lnTo>
                    <a:pt x="483716" y="194801"/>
                  </a:lnTo>
                  <a:lnTo>
                    <a:pt x="525243" y="175751"/>
                  </a:lnTo>
                  <a:lnTo>
                    <a:pt x="563920" y="152060"/>
                  </a:lnTo>
                  <a:lnTo>
                    <a:pt x="599387" y="124086"/>
                  </a:lnTo>
                  <a:lnTo>
                    <a:pt x="631287" y="92187"/>
                  </a:lnTo>
                  <a:lnTo>
                    <a:pt x="659263" y="56721"/>
                  </a:lnTo>
                  <a:lnTo>
                    <a:pt x="682954" y="18046"/>
                  </a:lnTo>
                  <a:lnTo>
                    <a:pt x="691233" y="0"/>
                  </a:lnTo>
                  <a:close/>
                </a:path>
              </a:pathLst>
            </a:custGeom>
            <a:solidFill>
              <a:schemeClr val="tx1">
                <a:alpha val="10000"/>
              </a:schemeClr>
            </a:solidFill>
          </p:spPr>
          <p:txBody>
            <a:bodyPr wrap="square" lIns="0" tIns="0" rIns="0" bIns="0" rtlCol="0"/>
            <a:lstStyle/>
            <a:p>
              <a:endParaRPr sz="1092"/>
            </a:p>
          </p:txBody>
        </p:sp>
        <p:sp>
          <p:nvSpPr>
            <p:cNvPr id="46" name="object 18">
              <a:extLst>
                <a:ext uri="{FF2B5EF4-FFF2-40B4-BE49-F238E27FC236}">
                  <a16:creationId xmlns:a16="http://schemas.microsoft.com/office/drawing/2014/main" id="{5CAFFAD4-F4E5-E2F9-D281-B26C5890F57E}"/>
                </a:ext>
              </a:extLst>
            </p:cNvPr>
            <p:cNvSpPr/>
            <p:nvPr/>
          </p:nvSpPr>
          <p:spPr>
            <a:xfrm>
              <a:off x="9164606" y="0"/>
              <a:ext cx="1403945" cy="651144"/>
            </a:xfrm>
            <a:custGeom>
              <a:avLst/>
              <a:gdLst/>
              <a:ahLst/>
              <a:cxnLst/>
              <a:rect l="l" t="t" r="r" b="b"/>
              <a:pathLst>
                <a:path w="2315209" h="1073785">
                  <a:moveTo>
                    <a:pt x="2315024" y="0"/>
                  </a:moveTo>
                  <a:lnTo>
                    <a:pt x="0" y="0"/>
                  </a:lnTo>
                  <a:lnTo>
                    <a:pt x="1016045" y="1016035"/>
                  </a:lnTo>
                  <a:lnTo>
                    <a:pt x="1052220" y="1044737"/>
                  </a:lnTo>
                  <a:lnTo>
                    <a:pt x="1092640" y="1063872"/>
                  </a:lnTo>
                  <a:lnTo>
                    <a:pt x="1135608" y="1073439"/>
                  </a:lnTo>
                  <a:lnTo>
                    <a:pt x="1179426" y="1073439"/>
                  </a:lnTo>
                  <a:lnTo>
                    <a:pt x="1222394" y="1063872"/>
                  </a:lnTo>
                  <a:lnTo>
                    <a:pt x="1262814" y="1044737"/>
                  </a:lnTo>
                  <a:lnTo>
                    <a:pt x="1298989" y="1016035"/>
                  </a:lnTo>
                  <a:lnTo>
                    <a:pt x="2315024" y="0"/>
                  </a:lnTo>
                  <a:close/>
                </a:path>
              </a:pathLst>
            </a:custGeom>
            <a:solidFill>
              <a:schemeClr val="tx1">
                <a:alpha val="10000"/>
              </a:schemeClr>
            </a:solidFill>
          </p:spPr>
          <p:txBody>
            <a:bodyPr wrap="square" lIns="0" tIns="0" rIns="0" bIns="0" rtlCol="0"/>
            <a:lstStyle/>
            <a:p>
              <a:endParaRPr sz="1092"/>
            </a:p>
          </p:txBody>
        </p:sp>
        <p:sp>
          <p:nvSpPr>
            <p:cNvPr id="47" name="object 19">
              <a:extLst>
                <a:ext uri="{FF2B5EF4-FFF2-40B4-BE49-F238E27FC236}">
                  <a16:creationId xmlns:a16="http://schemas.microsoft.com/office/drawing/2014/main" id="{9042892D-D9EF-D5D2-D67B-DFA4F9AB017D}"/>
                </a:ext>
              </a:extLst>
            </p:cNvPr>
            <p:cNvSpPr/>
            <p:nvPr/>
          </p:nvSpPr>
          <p:spPr>
            <a:xfrm>
              <a:off x="7650921" y="0"/>
              <a:ext cx="931086" cy="382369"/>
            </a:xfrm>
            <a:custGeom>
              <a:avLst/>
              <a:gdLst/>
              <a:ahLst/>
              <a:cxnLst/>
              <a:rect l="l" t="t" r="r" b="b"/>
              <a:pathLst>
                <a:path w="1535430" h="630555">
                  <a:moveTo>
                    <a:pt x="1535079" y="0"/>
                  </a:moveTo>
                  <a:lnTo>
                    <a:pt x="0" y="0"/>
                  </a:lnTo>
                  <a:lnTo>
                    <a:pt x="10581" y="31189"/>
                  </a:lnTo>
                  <a:lnTo>
                    <a:pt x="30298" y="72970"/>
                  </a:lnTo>
                  <a:lnTo>
                    <a:pt x="54399" y="110482"/>
                  </a:lnTo>
                  <a:lnTo>
                    <a:pt x="87027" y="151367"/>
                  </a:lnTo>
                  <a:lnTo>
                    <a:pt x="120406" y="191502"/>
                  </a:lnTo>
                  <a:lnTo>
                    <a:pt x="154535" y="230887"/>
                  </a:lnTo>
                  <a:lnTo>
                    <a:pt x="189415" y="269520"/>
                  </a:lnTo>
                  <a:lnTo>
                    <a:pt x="225045" y="307404"/>
                  </a:lnTo>
                  <a:lnTo>
                    <a:pt x="261427" y="344536"/>
                  </a:lnTo>
                  <a:lnTo>
                    <a:pt x="298559" y="380918"/>
                  </a:lnTo>
                  <a:lnTo>
                    <a:pt x="336442" y="416550"/>
                  </a:lnTo>
                  <a:lnTo>
                    <a:pt x="375076" y="451431"/>
                  </a:lnTo>
                  <a:lnTo>
                    <a:pt x="414461" y="485561"/>
                  </a:lnTo>
                  <a:lnTo>
                    <a:pt x="454598" y="518940"/>
                  </a:lnTo>
                  <a:lnTo>
                    <a:pt x="495485" y="551568"/>
                  </a:lnTo>
                  <a:lnTo>
                    <a:pt x="532998" y="575657"/>
                  </a:lnTo>
                  <a:lnTo>
                    <a:pt x="574780" y="595367"/>
                  </a:lnTo>
                  <a:lnTo>
                    <a:pt x="619978" y="610696"/>
                  </a:lnTo>
                  <a:lnTo>
                    <a:pt x="667739" y="621646"/>
                  </a:lnTo>
                  <a:lnTo>
                    <a:pt x="717208" y="628216"/>
                  </a:lnTo>
                  <a:lnTo>
                    <a:pt x="767532" y="630406"/>
                  </a:lnTo>
                  <a:lnTo>
                    <a:pt x="817857" y="628216"/>
                  </a:lnTo>
                  <a:lnTo>
                    <a:pt x="867330" y="621646"/>
                  </a:lnTo>
                  <a:lnTo>
                    <a:pt x="915097" y="610696"/>
                  </a:lnTo>
                  <a:lnTo>
                    <a:pt x="960305" y="595367"/>
                  </a:lnTo>
                  <a:lnTo>
                    <a:pt x="1002099" y="575657"/>
                  </a:lnTo>
                  <a:lnTo>
                    <a:pt x="1039626" y="551568"/>
                  </a:lnTo>
                  <a:lnTo>
                    <a:pt x="1080507" y="518942"/>
                  </a:lnTo>
                  <a:lnTo>
                    <a:pt x="1120638" y="485564"/>
                  </a:lnTo>
                  <a:lnTo>
                    <a:pt x="1160021" y="451435"/>
                  </a:lnTo>
                  <a:lnTo>
                    <a:pt x="1198654" y="416554"/>
                  </a:lnTo>
                  <a:lnTo>
                    <a:pt x="1236538" y="380922"/>
                  </a:lnTo>
                  <a:lnTo>
                    <a:pt x="1273671" y="344539"/>
                  </a:lnTo>
                  <a:lnTo>
                    <a:pt x="1310054" y="307405"/>
                  </a:lnTo>
                  <a:lnTo>
                    <a:pt x="1345686" y="269520"/>
                  </a:lnTo>
                  <a:lnTo>
                    <a:pt x="1380567" y="230884"/>
                  </a:lnTo>
                  <a:lnTo>
                    <a:pt x="1414697" y="191497"/>
                  </a:lnTo>
                  <a:lnTo>
                    <a:pt x="1448075" y="151359"/>
                  </a:lnTo>
                  <a:lnTo>
                    <a:pt x="1480701" y="110472"/>
                  </a:lnTo>
                  <a:lnTo>
                    <a:pt x="1504796" y="72946"/>
                  </a:lnTo>
                  <a:lnTo>
                    <a:pt x="1524509" y="31157"/>
                  </a:lnTo>
                  <a:lnTo>
                    <a:pt x="1535079" y="0"/>
                  </a:lnTo>
                  <a:close/>
                </a:path>
              </a:pathLst>
            </a:custGeom>
            <a:solidFill>
              <a:schemeClr val="tx1">
                <a:alpha val="10000"/>
              </a:schemeClr>
            </a:solidFill>
          </p:spPr>
          <p:txBody>
            <a:bodyPr wrap="square" lIns="0" tIns="0" rIns="0" bIns="0" rtlCol="0"/>
            <a:lstStyle/>
            <a:p>
              <a:endParaRPr sz="1092"/>
            </a:p>
          </p:txBody>
        </p:sp>
        <p:sp>
          <p:nvSpPr>
            <p:cNvPr id="48" name="object 20">
              <a:extLst>
                <a:ext uri="{FF2B5EF4-FFF2-40B4-BE49-F238E27FC236}">
                  <a16:creationId xmlns:a16="http://schemas.microsoft.com/office/drawing/2014/main" id="{10096F56-14C0-C381-241B-278D1E9E1450}"/>
                </a:ext>
              </a:extLst>
            </p:cNvPr>
            <p:cNvSpPr/>
            <p:nvPr/>
          </p:nvSpPr>
          <p:spPr>
            <a:xfrm>
              <a:off x="8250510" y="463670"/>
              <a:ext cx="1227970" cy="1227970"/>
            </a:xfrm>
            <a:custGeom>
              <a:avLst/>
              <a:gdLst/>
              <a:ahLst/>
              <a:cxnLst/>
              <a:rect l="l" t="t" r="r" b="b"/>
              <a:pathLst>
                <a:path w="2025015" h="2025014">
                  <a:moveTo>
                    <a:pt x="1036591" y="0"/>
                  </a:moveTo>
                  <a:lnTo>
                    <a:pt x="988152" y="1"/>
                  </a:lnTo>
                  <a:lnTo>
                    <a:pt x="941715" y="10644"/>
                  </a:lnTo>
                  <a:lnTo>
                    <a:pt x="901295" y="31930"/>
                  </a:lnTo>
                  <a:lnTo>
                    <a:pt x="859911" y="63124"/>
                  </a:lnTo>
                  <a:lnTo>
                    <a:pt x="818986" y="94745"/>
                  </a:lnTo>
                  <a:lnTo>
                    <a:pt x="778518" y="126795"/>
                  </a:lnTo>
                  <a:lnTo>
                    <a:pt x="738505" y="159276"/>
                  </a:lnTo>
                  <a:lnTo>
                    <a:pt x="698948" y="192187"/>
                  </a:lnTo>
                  <a:lnTo>
                    <a:pt x="659843" y="225532"/>
                  </a:lnTo>
                  <a:lnTo>
                    <a:pt x="621190" y="259312"/>
                  </a:lnTo>
                  <a:lnTo>
                    <a:pt x="582988" y="293526"/>
                  </a:lnTo>
                  <a:lnTo>
                    <a:pt x="545234" y="328178"/>
                  </a:lnTo>
                  <a:lnTo>
                    <a:pt x="507928" y="363269"/>
                  </a:lnTo>
                  <a:lnTo>
                    <a:pt x="471069" y="398799"/>
                  </a:lnTo>
                  <a:lnTo>
                    <a:pt x="434654" y="434771"/>
                  </a:lnTo>
                  <a:lnTo>
                    <a:pt x="398682" y="471185"/>
                  </a:lnTo>
                  <a:lnTo>
                    <a:pt x="363153" y="508043"/>
                  </a:lnTo>
                  <a:lnTo>
                    <a:pt x="328064" y="545347"/>
                  </a:lnTo>
                  <a:lnTo>
                    <a:pt x="293415" y="583097"/>
                  </a:lnTo>
                  <a:lnTo>
                    <a:pt x="259203" y="621295"/>
                  </a:lnTo>
                  <a:lnTo>
                    <a:pt x="225428" y="659943"/>
                  </a:lnTo>
                  <a:lnTo>
                    <a:pt x="192088" y="699042"/>
                  </a:lnTo>
                  <a:lnTo>
                    <a:pt x="159182" y="738593"/>
                  </a:lnTo>
                  <a:lnTo>
                    <a:pt x="126708" y="778598"/>
                  </a:lnTo>
                  <a:lnTo>
                    <a:pt x="94665" y="819058"/>
                  </a:lnTo>
                  <a:lnTo>
                    <a:pt x="63051" y="859974"/>
                  </a:lnTo>
                  <a:lnTo>
                    <a:pt x="31866" y="901348"/>
                  </a:lnTo>
                  <a:lnTo>
                    <a:pt x="10625" y="941743"/>
                  </a:lnTo>
                  <a:lnTo>
                    <a:pt x="3" y="988168"/>
                  </a:lnTo>
                  <a:lnTo>
                    <a:pt x="0" y="1036608"/>
                  </a:lnTo>
                  <a:lnTo>
                    <a:pt x="10617" y="1083053"/>
                  </a:lnTo>
                  <a:lnTo>
                    <a:pt x="31856" y="1123488"/>
                  </a:lnTo>
                  <a:lnTo>
                    <a:pt x="63062" y="1164868"/>
                  </a:lnTo>
                  <a:lnTo>
                    <a:pt x="94693" y="1205788"/>
                  </a:lnTo>
                  <a:lnTo>
                    <a:pt x="126751" y="1246251"/>
                  </a:lnTo>
                  <a:lnTo>
                    <a:pt x="159237" y="1286257"/>
                  </a:lnTo>
                  <a:lnTo>
                    <a:pt x="192154" y="1325808"/>
                  </a:lnTo>
                  <a:lnTo>
                    <a:pt x="225502" y="1364907"/>
                  </a:lnTo>
                  <a:lnTo>
                    <a:pt x="259282" y="1403553"/>
                  </a:lnTo>
                  <a:lnTo>
                    <a:pt x="293498" y="1441749"/>
                  </a:lnTo>
                  <a:lnTo>
                    <a:pt x="328149" y="1479497"/>
                  </a:lnTo>
                  <a:lnTo>
                    <a:pt x="363238" y="1516798"/>
                  </a:lnTo>
                  <a:lnTo>
                    <a:pt x="398766" y="1553653"/>
                  </a:lnTo>
                  <a:lnTo>
                    <a:pt x="434735" y="1590064"/>
                  </a:lnTo>
                  <a:lnTo>
                    <a:pt x="471146" y="1626033"/>
                  </a:lnTo>
                  <a:lnTo>
                    <a:pt x="508001" y="1661561"/>
                  </a:lnTo>
                  <a:lnTo>
                    <a:pt x="545301" y="1696649"/>
                  </a:lnTo>
                  <a:lnTo>
                    <a:pt x="583048" y="1731300"/>
                  </a:lnTo>
                  <a:lnTo>
                    <a:pt x="621243" y="1765514"/>
                  </a:lnTo>
                  <a:lnTo>
                    <a:pt x="659889" y="1799293"/>
                  </a:lnTo>
                  <a:lnTo>
                    <a:pt x="698985" y="1832640"/>
                  </a:lnTo>
                  <a:lnTo>
                    <a:pt x="738535" y="1865555"/>
                  </a:lnTo>
                  <a:lnTo>
                    <a:pt x="778539" y="1898039"/>
                  </a:lnTo>
                  <a:lnTo>
                    <a:pt x="819000" y="1930095"/>
                  </a:lnTo>
                  <a:lnTo>
                    <a:pt x="859918" y="1961724"/>
                  </a:lnTo>
                  <a:lnTo>
                    <a:pt x="901295" y="1992927"/>
                  </a:lnTo>
                  <a:lnTo>
                    <a:pt x="941719" y="2014171"/>
                  </a:lnTo>
                  <a:lnTo>
                    <a:pt x="988133" y="2024806"/>
                  </a:lnTo>
                  <a:lnTo>
                    <a:pt x="1036546" y="2024816"/>
                  </a:lnTo>
                  <a:lnTo>
                    <a:pt x="1082970" y="2014188"/>
                  </a:lnTo>
                  <a:lnTo>
                    <a:pt x="1123414" y="1992907"/>
                  </a:lnTo>
                  <a:lnTo>
                    <a:pt x="1164799" y="1961709"/>
                  </a:lnTo>
                  <a:lnTo>
                    <a:pt x="1205725" y="1930085"/>
                  </a:lnTo>
                  <a:lnTo>
                    <a:pt x="1246193" y="1898032"/>
                  </a:lnTo>
                  <a:lnTo>
                    <a:pt x="1286205" y="1865550"/>
                  </a:lnTo>
                  <a:lnTo>
                    <a:pt x="1325762" y="1832637"/>
                  </a:lnTo>
                  <a:lnTo>
                    <a:pt x="1364865" y="1799292"/>
                  </a:lnTo>
                  <a:lnTo>
                    <a:pt x="1403516" y="1765512"/>
                  </a:lnTo>
                  <a:lnTo>
                    <a:pt x="1441717" y="1731298"/>
                  </a:lnTo>
                  <a:lnTo>
                    <a:pt x="1479469" y="1696646"/>
                  </a:lnTo>
                  <a:lnTo>
                    <a:pt x="1516773" y="1661556"/>
                  </a:lnTo>
                  <a:lnTo>
                    <a:pt x="1553631" y="1626027"/>
                  </a:lnTo>
                  <a:lnTo>
                    <a:pt x="1590044" y="1590056"/>
                  </a:lnTo>
                  <a:lnTo>
                    <a:pt x="1626014" y="1553643"/>
                  </a:lnTo>
                  <a:lnTo>
                    <a:pt x="1661542" y="1516786"/>
                  </a:lnTo>
                  <a:lnTo>
                    <a:pt x="1696630" y="1479483"/>
                  </a:lnTo>
                  <a:lnTo>
                    <a:pt x="1731279" y="1441734"/>
                  </a:lnTo>
                  <a:lnTo>
                    <a:pt x="1765490" y="1403536"/>
                  </a:lnTo>
                  <a:lnTo>
                    <a:pt x="1799265" y="1364889"/>
                  </a:lnTo>
                  <a:lnTo>
                    <a:pt x="1832606" y="1325790"/>
                  </a:lnTo>
                  <a:lnTo>
                    <a:pt x="1865514" y="1286238"/>
                  </a:lnTo>
                  <a:lnTo>
                    <a:pt x="1897990" y="1246233"/>
                  </a:lnTo>
                  <a:lnTo>
                    <a:pt x="1930036" y="1205772"/>
                  </a:lnTo>
                  <a:lnTo>
                    <a:pt x="1961653" y="1164854"/>
                  </a:lnTo>
                  <a:lnTo>
                    <a:pt x="1992843" y="1123478"/>
                  </a:lnTo>
                  <a:lnTo>
                    <a:pt x="2014148" y="1083065"/>
                  </a:lnTo>
                  <a:lnTo>
                    <a:pt x="2024791" y="1036638"/>
                  </a:lnTo>
                  <a:lnTo>
                    <a:pt x="2024784" y="988203"/>
                  </a:lnTo>
                  <a:lnTo>
                    <a:pt x="2014135" y="941770"/>
                  </a:lnTo>
                  <a:lnTo>
                    <a:pt x="1992854" y="901348"/>
                  </a:lnTo>
                  <a:lnTo>
                    <a:pt x="1961659" y="859962"/>
                  </a:lnTo>
                  <a:lnTo>
                    <a:pt x="1930037" y="819035"/>
                  </a:lnTo>
                  <a:lnTo>
                    <a:pt x="1897988" y="778567"/>
                  </a:lnTo>
                  <a:lnTo>
                    <a:pt x="1865508" y="738555"/>
                  </a:lnTo>
                  <a:lnTo>
                    <a:pt x="1832598" y="698999"/>
                  </a:lnTo>
                  <a:lnTo>
                    <a:pt x="1799255" y="659896"/>
                  </a:lnTo>
                  <a:lnTo>
                    <a:pt x="1765478" y="621245"/>
                  </a:lnTo>
                  <a:lnTo>
                    <a:pt x="1731266" y="583045"/>
                  </a:lnTo>
                  <a:lnTo>
                    <a:pt x="1696616" y="545294"/>
                  </a:lnTo>
                  <a:lnTo>
                    <a:pt x="1661528" y="507991"/>
                  </a:lnTo>
                  <a:lnTo>
                    <a:pt x="1626000" y="471134"/>
                  </a:lnTo>
                  <a:lnTo>
                    <a:pt x="1590031" y="434722"/>
                  </a:lnTo>
                  <a:lnTo>
                    <a:pt x="1553618" y="398753"/>
                  </a:lnTo>
                  <a:lnTo>
                    <a:pt x="1516762" y="363226"/>
                  </a:lnTo>
                  <a:lnTo>
                    <a:pt x="1479459" y="328139"/>
                  </a:lnTo>
                  <a:lnTo>
                    <a:pt x="1441709" y="293491"/>
                  </a:lnTo>
                  <a:lnTo>
                    <a:pt x="1403510" y="259280"/>
                  </a:lnTo>
                  <a:lnTo>
                    <a:pt x="1364861" y="225504"/>
                  </a:lnTo>
                  <a:lnTo>
                    <a:pt x="1325760" y="192163"/>
                  </a:lnTo>
                  <a:lnTo>
                    <a:pt x="1286205" y="159255"/>
                  </a:lnTo>
                  <a:lnTo>
                    <a:pt x="1246196" y="126778"/>
                  </a:lnTo>
                  <a:lnTo>
                    <a:pt x="1205730" y="94730"/>
                  </a:lnTo>
                  <a:lnTo>
                    <a:pt x="1164807" y="63111"/>
                  </a:lnTo>
                  <a:lnTo>
                    <a:pt x="1123425" y="31919"/>
                  </a:lnTo>
                  <a:lnTo>
                    <a:pt x="1083020" y="10639"/>
                  </a:lnTo>
                  <a:lnTo>
                    <a:pt x="1036591" y="0"/>
                  </a:lnTo>
                  <a:close/>
                </a:path>
              </a:pathLst>
            </a:custGeom>
            <a:solidFill>
              <a:schemeClr val="tx1">
                <a:alpha val="10000"/>
              </a:schemeClr>
            </a:solidFill>
          </p:spPr>
          <p:txBody>
            <a:bodyPr wrap="square" lIns="0" tIns="0" rIns="0" bIns="0" rtlCol="0"/>
            <a:lstStyle/>
            <a:p>
              <a:endParaRPr sz="1092"/>
            </a:p>
          </p:txBody>
        </p:sp>
        <p:sp>
          <p:nvSpPr>
            <p:cNvPr id="49" name="object 8">
              <a:extLst>
                <a:ext uri="{FF2B5EF4-FFF2-40B4-BE49-F238E27FC236}">
                  <a16:creationId xmlns:a16="http://schemas.microsoft.com/office/drawing/2014/main" id="{35ECFB56-0BB7-3282-7819-4A0B5B074BC9}"/>
                </a:ext>
              </a:extLst>
            </p:cNvPr>
            <p:cNvSpPr/>
            <p:nvPr/>
          </p:nvSpPr>
          <p:spPr>
            <a:xfrm>
              <a:off x="7101087" y="5461820"/>
              <a:ext cx="636512" cy="636512"/>
            </a:xfrm>
            <a:custGeom>
              <a:avLst/>
              <a:gdLst/>
              <a:ahLst/>
              <a:cxnLst/>
              <a:rect l="l" t="t" r="r" b="b"/>
              <a:pathLst>
                <a:path w="1049654" h="1049654">
                  <a:moveTo>
                    <a:pt x="537899" y="0"/>
                  </a:moveTo>
                  <a:lnTo>
                    <a:pt x="511251" y="0"/>
                  </a:lnTo>
                  <a:lnTo>
                    <a:pt x="469211" y="5137"/>
                  </a:lnTo>
                  <a:lnTo>
                    <a:pt x="426284" y="16082"/>
                  </a:lnTo>
                  <a:lnTo>
                    <a:pt x="382949" y="32355"/>
                  </a:lnTo>
                  <a:lnTo>
                    <a:pt x="339683" y="53479"/>
                  </a:lnTo>
                  <a:lnTo>
                    <a:pt x="296965" y="78974"/>
                  </a:lnTo>
                  <a:lnTo>
                    <a:pt x="255274" y="108365"/>
                  </a:lnTo>
                  <a:lnTo>
                    <a:pt x="215086" y="141171"/>
                  </a:lnTo>
                  <a:lnTo>
                    <a:pt x="176882" y="176916"/>
                  </a:lnTo>
                  <a:lnTo>
                    <a:pt x="141137" y="215120"/>
                  </a:lnTo>
                  <a:lnTo>
                    <a:pt x="108332" y="255306"/>
                  </a:lnTo>
                  <a:lnTo>
                    <a:pt x="78944" y="296997"/>
                  </a:lnTo>
                  <a:lnTo>
                    <a:pt x="53452" y="339713"/>
                  </a:lnTo>
                  <a:lnTo>
                    <a:pt x="32333" y="382976"/>
                  </a:lnTo>
                  <a:lnTo>
                    <a:pt x="16066" y="426309"/>
                  </a:lnTo>
                  <a:lnTo>
                    <a:pt x="5128" y="469234"/>
                  </a:lnTo>
                  <a:lnTo>
                    <a:pt x="0" y="511272"/>
                  </a:lnTo>
                  <a:lnTo>
                    <a:pt x="0" y="537889"/>
                  </a:lnTo>
                  <a:lnTo>
                    <a:pt x="5123" y="579904"/>
                  </a:lnTo>
                  <a:lnTo>
                    <a:pt x="16057" y="622814"/>
                  </a:lnTo>
                  <a:lnTo>
                    <a:pt x="32323" y="666141"/>
                  </a:lnTo>
                  <a:lnTo>
                    <a:pt x="53441" y="709404"/>
                  </a:lnTo>
                  <a:lnTo>
                    <a:pt x="78935" y="752124"/>
                  </a:lnTo>
                  <a:lnTo>
                    <a:pt x="108324" y="793823"/>
                  </a:lnTo>
                  <a:lnTo>
                    <a:pt x="141131" y="834020"/>
                  </a:lnTo>
                  <a:lnTo>
                    <a:pt x="176878" y="872237"/>
                  </a:lnTo>
                  <a:lnTo>
                    <a:pt x="215085" y="907995"/>
                  </a:lnTo>
                  <a:lnTo>
                    <a:pt x="255275" y="940813"/>
                  </a:lnTo>
                  <a:lnTo>
                    <a:pt x="296968" y="970212"/>
                  </a:lnTo>
                  <a:lnTo>
                    <a:pt x="339688" y="995715"/>
                  </a:lnTo>
                  <a:lnTo>
                    <a:pt x="382954" y="1016840"/>
                  </a:lnTo>
                  <a:lnTo>
                    <a:pt x="426289" y="1033109"/>
                  </a:lnTo>
                  <a:lnTo>
                    <a:pt x="469214" y="1044042"/>
                  </a:lnTo>
                  <a:lnTo>
                    <a:pt x="511251" y="1049161"/>
                  </a:lnTo>
                  <a:lnTo>
                    <a:pt x="537899" y="1049161"/>
                  </a:lnTo>
                  <a:lnTo>
                    <a:pt x="579937" y="1044028"/>
                  </a:lnTo>
                  <a:lnTo>
                    <a:pt x="622862" y="1033087"/>
                  </a:lnTo>
                  <a:lnTo>
                    <a:pt x="666196" y="1016815"/>
                  </a:lnTo>
                  <a:lnTo>
                    <a:pt x="709460" y="995691"/>
                  </a:lnTo>
                  <a:lnTo>
                    <a:pt x="752176" y="970194"/>
                  </a:lnTo>
                  <a:lnTo>
                    <a:pt x="793866" y="940802"/>
                  </a:lnTo>
                  <a:lnTo>
                    <a:pt x="834053" y="907993"/>
                  </a:lnTo>
                  <a:lnTo>
                    <a:pt x="872257" y="872245"/>
                  </a:lnTo>
                  <a:lnTo>
                    <a:pt x="908001" y="834038"/>
                  </a:lnTo>
                  <a:lnTo>
                    <a:pt x="940806" y="793849"/>
                  </a:lnTo>
                  <a:lnTo>
                    <a:pt x="970195" y="752156"/>
                  </a:lnTo>
                  <a:lnTo>
                    <a:pt x="995688" y="709439"/>
                  </a:lnTo>
                  <a:lnTo>
                    <a:pt x="1016809" y="666176"/>
                  </a:lnTo>
                  <a:lnTo>
                    <a:pt x="1033078" y="622844"/>
                  </a:lnTo>
                  <a:lnTo>
                    <a:pt x="1044018" y="579922"/>
                  </a:lnTo>
                  <a:lnTo>
                    <a:pt x="1049151" y="537889"/>
                  </a:lnTo>
                  <a:lnTo>
                    <a:pt x="1049151" y="511272"/>
                  </a:lnTo>
                  <a:lnTo>
                    <a:pt x="1044028" y="469212"/>
                  </a:lnTo>
                  <a:lnTo>
                    <a:pt x="1033093" y="426270"/>
                  </a:lnTo>
                  <a:lnTo>
                    <a:pt x="1016826" y="382922"/>
                  </a:lnTo>
                  <a:lnTo>
                    <a:pt x="995704" y="339648"/>
                  </a:lnTo>
                  <a:lnTo>
                    <a:pt x="970208" y="296924"/>
                  </a:lnTo>
                  <a:lnTo>
                    <a:pt x="940814" y="255229"/>
                  </a:lnTo>
                  <a:lnTo>
                    <a:pt x="908003" y="215041"/>
                  </a:lnTo>
                  <a:lnTo>
                    <a:pt x="872253" y="176837"/>
                  </a:lnTo>
                  <a:lnTo>
                    <a:pt x="834043" y="141096"/>
                  </a:lnTo>
                  <a:lnTo>
                    <a:pt x="793851" y="108295"/>
                  </a:lnTo>
                  <a:lnTo>
                    <a:pt x="752156" y="78912"/>
                  </a:lnTo>
                  <a:lnTo>
                    <a:pt x="709438" y="53426"/>
                  </a:lnTo>
                  <a:lnTo>
                    <a:pt x="666174" y="32313"/>
                  </a:lnTo>
                  <a:lnTo>
                    <a:pt x="622844" y="16053"/>
                  </a:lnTo>
                  <a:lnTo>
                    <a:pt x="579926" y="5122"/>
                  </a:lnTo>
                  <a:lnTo>
                    <a:pt x="537899" y="0"/>
                  </a:lnTo>
                  <a:close/>
                </a:path>
              </a:pathLst>
            </a:custGeom>
            <a:solidFill>
              <a:schemeClr val="tx1">
                <a:alpha val="10000"/>
              </a:schemeClr>
            </a:solidFill>
          </p:spPr>
          <p:txBody>
            <a:bodyPr wrap="square" lIns="0" tIns="0" rIns="0" bIns="0" rtlCol="0"/>
            <a:lstStyle/>
            <a:p>
              <a:endParaRPr sz="1092"/>
            </a:p>
          </p:txBody>
        </p:sp>
      </p:grpSp>
      <p:pic>
        <p:nvPicPr>
          <p:cNvPr id="40" name="object 48">
            <a:extLst>
              <a:ext uri="{FF2B5EF4-FFF2-40B4-BE49-F238E27FC236}">
                <a16:creationId xmlns:a16="http://schemas.microsoft.com/office/drawing/2014/main" id="{67BF95BE-8325-7C1D-E092-4171C57CEF5D}"/>
              </a:ext>
            </a:extLst>
          </p:cNvPr>
          <p:cNvPicPr/>
          <p:nvPr/>
        </p:nvPicPr>
        <p:blipFill>
          <a:blip r:embed="rId3" cstate="print"/>
          <a:stretch>
            <a:fillRect/>
          </a:stretch>
        </p:blipFill>
        <p:spPr>
          <a:xfrm>
            <a:off x="326233" y="6164867"/>
            <a:ext cx="1699369" cy="539369"/>
          </a:xfrm>
          <a:prstGeom prst="rect">
            <a:avLst/>
          </a:prstGeom>
        </p:spPr>
      </p:pic>
      <p:sp>
        <p:nvSpPr>
          <p:cNvPr id="2" name="TextBox 1">
            <a:extLst>
              <a:ext uri="{FF2B5EF4-FFF2-40B4-BE49-F238E27FC236}">
                <a16:creationId xmlns:a16="http://schemas.microsoft.com/office/drawing/2014/main" id="{255CA1F6-B350-523E-2795-9C5B0DA0E7CA}"/>
              </a:ext>
            </a:extLst>
          </p:cNvPr>
          <p:cNvSpPr txBox="1"/>
          <p:nvPr/>
        </p:nvSpPr>
        <p:spPr>
          <a:xfrm>
            <a:off x="319550" y="649751"/>
            <a:ext cx="7500792" cy="646331"/>
          </a:xfrm>
          <a:prstGeom prst="rect">
            <a:avLst/>
          </a:prstGeom>
          <a:noFill/>
        </p:spPr>
        <p:txBody>
          <a:bodyPr wrap="square">
            <a:spAutoFit/>
          </a:bodyPr>
          <a:lstStyle/>
          <a:p>
            <a:pPr marL="7701">
              <a:spcBef>
                <a:spcPts val="1513"/>
              </a:spcBef>
            </a:pPr>
            <a:r>
              <a:rPr lang="en-GB" sz="3600" b="1" spc="-69" dirty="0">
                <a:solidFill>
                  <a:srgbClr val="191412"/>
                </a:solidFill>
                <a:latin typeface="Aptos"/>
                <a:ea typeface="Calibri"/>
                <a:cs typeface="Calibri"/>
              </a:rPr>
              <a:t>Engagement Activity </a:t>
            </a:r>
            <a:endParaRPr lang="en-GB" sz="3600" dirty="0">
              <a:solidFill>
                <a:srgbClr val="000000"/>
              </a:solidFill>
              <a:latin typeface="Aptos"/>
              <a:ea typeface="Calibri"/>
              <a:cs typeface="Calibri"/>
            </a:endParaRPr>
          </a:p>
        </p:txBody>
      </p:sp>
      <p:pic>
        <p:nvPicPr>
          <p:cNvPr id="4" name="Picture 3">
            <a:extLst>
              <a:ext uri="{FF2B5EF4-FFF2-40B4-BE49-F238E27FC236}">
                <a16:creationId xmlns:a16="http://schemas.microsoft.com/office/drawing/2014/main" id="{8BDD92EB-3DE8-A0D4-F3AB-14716497B1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4956" y="1542938"/>
            <a:ext cx="3772123" cy="3772123"/>
          </a:xfrm>
          <a:prstGeom prst="rect">
            <a:avLst/>
          </a:prstGeom>
        </p:spPr>
      </p:pic>
      <p:sp>
        <p:nvSpPr>
          <p:cNvPr id="6" name="TextBox 5">
            <a:extLst>
              <a:ext uri="{FF2B5EF4-FFF2-40B4-BE49-F238E27FC236}">
                <a16:creationId xmlns:a16="http://schemas.microsoft.com/office/drawing/2014/main" id="{429ECFA2-A786-46FF-9F5E-58B1E0060728}"/>
              </a:ext>
            </a:extLst>
          </p:cNvPr>
          <p:cNvSpPr txBox="1"/>
          <p:nvPr/>
        </p:nvSpPr>
        <p:spPr>
          <a:xfrm>
            <a:off x="6170686" y="2397948"/>
            <a:ext cx="3891866" cy="2062103"/>
          </a:xfrm>
          <a:prstGeom prst="rect">
            <a:avLst/>
          </a:prstGeom>
          <a:noFill/>
        </p:spPr>
        <p:txBody>
          <a:bodyPr wrap="square" rtlCol="0">
            <a:spAutoFit/>
          </a:bodyPr>
          <a:lstStyle/>
          <a:p>
            <a:pPr algn="ctr"/>
            <a:r>
              <a:rPr lang="en-GB" sz="3200" b="1" dirty="0">
                <a:solidFill>
                  <a:schemeClr val="bg2">
                    <a:lumMod val="10000"/>
                  </a:schemeClr>
                </a:solidFill>
              </a:rPr>
              <a:t>Join at: </a:t>
            </a:r>
          </a:p>
          <a:p>
            <a:pPr algn="ctr"/>
            <a:r>
              <a:rPr lang="en-GB" sz="3200" dirty="0" err="1">
                <a:solidFill>
                  <a:schemeClr val="bg2">
                    <a:lumMod val="10000"/>
                  </a:schemeClr>
                </a:solidFill>
              </a:rPr>
              <a:t>vevox.app</a:t>
            </a:r>
            <a:r>
              <a:rPr lang="en-GB" sz="3200" dirty="0">
                <a:solidFill>
                  <a:schemeClr val="bg2">
                    <a:lumMod val="10000"/>
                  </a:schemeClr>
                </a:solidFill>
              </a:rPr>
              <a:t> </a:t>
            </a:r>
          </a:p>
          <a:p>
            <a:pPr algn="ctr"/>
            <a:r>
              <a:rPr lang="en-GB" sz="3200" b="1" dirty="0">
                <a:solidFill>
                  <a:schemeClr val="bg2">
                    <a:lumMod val="10000"/>
                  </a:schemeClr>
                </a:solidFill>
              </a:rPr>
              <a:t>ID:</a:t>
            </a:r>
          </a:p>
          <a:p>
            <a:pPr algn="ctr"/>
            <a:r>
              <a:rPr lang="en-GB" sz="3200" dirty="0">
                <a:solidFill>
                  <a:schemeClr val="bg2">
                    <a:lumMod val="10000"/>
                  </a:schemeClr>
                </a:solidFill>
              </a:rPr>
              <a:t>163-050-458</a:t>
            </a:r>
          </a:p>
        </p:txBody>
      </p:sp>
    </p:spTree>
    <p:extLst>
      <p:ext uri="{BB962C8B-B14F-4D97-AF65-F5344CB8AC3E}">
        <p14:creationId xmlns:p14="http://schemas.microsoft.com/office/powerpoint/2010/main" val="34256061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DA16B-31D7-756E-924F-AACD399E8CE9}"/>
            </a:ext>
          </a:extLst>
        </p:cNvPr>
        <p:cNvGrpSpPr/>
        <p:nvPr/>
      </p:nvGrpSpPr>
      <p:grpSpPr>
        <a:xfrm>
          <a:off x="0" y="0"/>
          <a:ext cx="0" cy="0"/>
          <a:chOff x="0" y="0"/>
          <a:chExt cx="0" cy="0"/>
        </a:xfrm>
      </p:grpSpPr>
      <p:pic>
        <p:nvPicPr>
          <p:cNvPr id="40" name="object 48">
            <a:extLst>
              <a:ext uri="{FF2B5EF4-FFF2-40B4-BE49-F238E27FC236}">
                <a16:creationId xmlns:a16="http://schemas.microsoft.com/office/drawing/2014/main" id="{3ED52423-42BA-2685-22DC-A7981D139943}"/>
              </a:ext>
            </a:extLst>
          </p:cNvPr>
          <p:cNvPicPr/>
          <p:nvPr/>
        </p:nvPicPr>
        <p:blipFill>
          <a:blip r:embed="rId3" cstate="print"/>
          <a:stretch>
            <a:fillRect/>
          </a:stretch>
        </p:blipFill>
        <p:spPr>
          <a:xfrm>
            <a:off x="326233" y="6164867"/>
            <a:ext cx="1699369" cy="539369"/>
          </a:xfrm>
          <a:prstGeom prst="rect">
            <a:avLst/>
          </a:prstGeom>
        </p:spPr>
      </p:pic>
      <p:sp>
        <p:nvSpPr>
          <p:cNvPr id="2" name="TextBox 1">
            <a:extLst>
              <a:ext uri="{FF2B5EF4-FFF2-40B4-BE49-F238E27FC236}">
                <a16:creationId xmlns:a16="http://schemas.microsoft.com/office/drawing/2014/main" id="{0E33C3F0-C737-6E9A-66E9-5217B92EB71D}"/>
              </a:ext>
            </a:extLst>
          </p:cNvPr>
          <p:cNvSpPr txBox="1"/>
          <p:nvPr/>
        </p:nvSpPr>
        <p:spPr>
          <a:xfrm>
            <a:off x="2082704" y="3016433"/>
            <a:ext cx="8026591" cy="584775"/>
          </a:xfrm>
          <a:prstGeom prst="rect">
            <a:avLst/>
          </a:prstGeom>
          <a:noFill/>
        </p:spPr>
        <p:txBody>
          <a:bodyPr wrap="square">
            <a:spAutoFit/>
          </a:bodyPr>
          <a:lstStyle/>
          <a:p>
            <a:pPr marL="7701" algn="ctr">
              <a:spcBef>
                <a:spcPts val="1513"/>
              </a:spcBef>
            </a:pPr>
            <a:r>
              <a:rPr lang="en-GB" sz="3200" b="1" spc="-69">
                <a:solidFill>
                  <a:srgbClr val="191412"/>
                </a:solidFill>
                <a:latin typeface="Aptos"/>
                <a:ea typeface="Calibri"/>
                <a:cs typeface="Calibri"/>
              </a:rPr>
              <a:t>Change Screen to </a:t>
            </a:r>
            <a:r>
              <a:rPr lang="en-GB" sz="3200" b="1" spc="-69" err="1">
                <a:solidFill>
                  <a:srgbClr val="191412"/>
                </a:solidFill>
                <a:latin typeface="Aptos"/>
                <a:ea typeface="Calibri"/>
                <a:cs typeface="Calibri"/>
              </a:rPr>
              <a:t>Vevox</a:t>
            </a:r>
            <a:r>
              <a:rPr lang="en-GB" sz="3200" b="1" spc="-69">
                <a:solidFill>
                  <a:srgbClr val="191412"/>
                </a:solidFill>
                <a:latin typeface="Aptos"/>
                <a:ea typeface="Calibri"/>
                <a:cs typeface="Calibri"/>
              </a:rPr>
              <a:t> Presenter View</a:t>
            </a:r>
            <a:endParaRPr lang="en-GB" sz="3200">
              <a:solidFill>
                <a:srgbClr val="000000"/>
              </a:solidFill>
              <a:latin typeface="Aptos"/>
              <a:ea typeface="Calibri"/>
              <a:cs typeface="Calibri"/>
            </a:endParaRPr>
          </a:p>
        </p:txBody>
      </p:sp>
      <p:sp>
        <p:nvSpPr>
          <p:cNvPr id="3" name="TextBox 2">
            <a:extLst>
              <a:ext uri="{FF2B5EF4-FFF2-40B4-BE49-F238E27FC236}">
                <a16:creationId xmlns:a16="http://schemas.microsoft.com/office/drawing/2014/main" id="{06899F4B-4DAE-29C0-A5BD-832968782428}"/>
              </a:ext>
            </a:extLst>
          </p:cNvPr>
          <p:cNvSpPr txBox="1"/>
          <p:nvPr/>
        </p:nvSpPr>
        <p:spPr>
          <a:xfrm>
            <a:off x="959921" y="3921841"/>
            <a:ext cx="10272155" cy="430887"/>
          </a:xfrm>
          <a:prstGeom prst="rect">
            <a:avLst/>
          </a:prstGeom>
          <a:noFill/>
        </p:spPr>
        <p:txBody>
          <a:bodyPr wrap="square">
            <a:spAutoFit/>
          </a:bodyPr>
          <a:lstStyle/>
          <a:p>
            <a:pPr algn="ctr"/>
            <a:r>
              <a:rPr lang="en-GB" sz="2200" dirty="0">
                <a:solidFill>
                  <a:srgbClr val="0070C0"/>
                </a:solidFill>
                <a:hlinkClick r:id="rId4">
                  <a:extLst>
                    <a:ext uri="{A12FA001-AC4F-418D-AE19-62706E023703}">
                      <ahyp:hlinkClr xmlns:ahyp="http://schemas.microsoft.com/office/drawing/2018/hyperlinkcolor" val="tx"/>
                    </a:ext>
                  </a:extLst>
                </a:hlinkClick>
              </a:rPr>
              <a:t>https://warwickuni.display.vevox.com#/present/922984/VL61XE7JI5K3FMIL6K6C</a:t>
            </a:r>
            <a:endParaRPr lang="en-GB" sz="2200" dirty="0">
              <a:solidFill>
                <a:srgbClr val="0070C0"/>
              </a:solidFill>
            </a:endParaRPr>
          </a:p>
        </p:txBody>
      </p:sp>
    </p:spTree>
    <p:extLst>
      <p:ext uri="{BB962C8B-B14F-4D97-AF65-F5344CB8AC3E}">
        <p14:creationId xmlns:p14="http://schemas.microsoft.com/office/powerpoint/2010/main" val="1242648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a:extLst>
            <a:ext uri="{FF2B5EF4-FFF2-40B4-BE49-F238E27FC236}">
              <a16:creationId xmlns:a16="http://schemas.microsoft.com/office/drawing/2014/main" id="{BBCCB8C1-F322-9655-9636-93E1F2FE5D66}"/>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3AC11F53-D3DF-E7C5-CD9D-61B357DFA2BD}"/>
              </a:ext>
            </a:extLst>
          </p:cNvPr>
          <p:cNvGrpSpPr/>
          <p:nvPr/>
        </p:nvGrpSpPr>
        <p:grpSpPr>
          <a:xfrm>
            <a:off x="6096153" y="206"/>
            <a:ext cx="6095847" cy="6857794"/>
            <a:chOff x="6095998" y="0"/>
            <a:chExt cx="6095847" cy="6857794"/>
          </a:xfrm>
        </p:grpSpPr>
        <p:sp>
          <p:nvSpPr>
            <p:cNvPr id="4" name="object 2">
              <a:extLst>
                <a:ext uri="{FF2B5EF4-FFF2-40B4-BE49-F238E27FC236}">
                  <a16:creationId xmlns:a16="http://schemas.microsoft.com/office/drawing/2014/main" id="{ACC7407F-0957-6863-2968-E4D033DF9AD8}"/>
                </a:ext>
              </a:extLst>
            </p:cNvPr>
            <p:cNvSpPr/>
            <p:nvPr/>
          </p:nvSpPr>
          <p:spPr>
            <a:xfrm>
              <a:off x="6674558" y="6723792"/>
              <a:ext cx="419335" cy="134002"/>
            </a:xfrm>
            <a:custGeom>
              <a:avLst/>
              <a:gdLst/>
              <a:ahLst/>
              <a:cxnLst/>
              <a:rect l="l" t="t" r="r" b="b"/>
              <a:pathLst>
                <a:path w="691515" h="220979">
                  <a:moveTo>
                    <a:pt x="345612" y="0"/>
                  </a:moveTo>
                  <a:lnTo>
                    <a:pt x="297682" y="2977"/>
                  </a:lnTo>
                  <a:lnTo>
                    <a:pt x="251528" y="11669"/>
                  </a:lnTo>
                  <a:lnTo>
                    <a:pt x="207509" y="25720"/>
                  </a:lnTo>
                  <a:lnTo>
                    <a:pt x="165983" y="44769"/>
                  </a:lnTo>
                  <a:lnTo>
                    <a:pt x="127308" y="68460"/>
                  </a:lnTo>
                  <a:lnTo>
                    <a:pt x="91842" y="96435"/>
                  </a:lnTo>
                  <a:lnTo>
                    <a:pt x="59943" y="128334"/>
                  </a:lnTo>
                  <a:lnTo>
                    <a:pt x="31969" y="163801"/>
                  </a:lnTo>
                  <a:lnTo>
                    <a:pt x="8278" y="202478"/>
                  </a:lnTo>
                  <a:lnTo>
                    <a:pt x="0" y="220525"/>
                  </a:lnTo>
                  <a:lnTo>
                    <a:pt x="691225" y="220525"/>
                  </a:lnTo>
                  <a:lnTo>
                    <a:pt x="659256" y="163801"/>
                  </a:lnTo>
                  <a:lnTo>
                    <a:pt x="631282" y="128334"/>
                  </a:lnTo>
                  <a:lnTo>
                    <a:pt x="599383" y="96435"/>
                  </a:lnTo>
                  <a:lnTo>
                    <a:pt x="563916" y="68460"/>
                  </a:lnTo>
                  <a:lnTo>
                    <a:pt x="525241" y="44769"/>
                  </a:lnTo>
                  <a:lnTo>
                    <a:pt x="483715" y="25720"/>
                  </a:lnTo>
                  <a:lnTo>
                    <a:pt x="439696" y="11669"/>
                  </a:lnTo>
                  <a:lnTo>
                    <a:pt x="393543" y="2977"/>
                  </a:lnTo>
                  <a:lnTo>
                    <a:pt x="345612" y="0"/>
                  </a:lnTo>
                  <a:close/>
                </a:path>
              </a:pathLst>
            </a:custGeom>
            <a:solidFill>
              <a:schemeClr val="tx1">
                <a:alpha val="10000"/>
              </a:schemeClr>
            </a:solidFill>
          </p:spPr>
          <p:txBody>
            <a:bodyPr wrap="square" lIns="0" tIns="0" rIns="0" bIns="0" rtlCol="0"/>
            <a:lstStyle/>
            <a:p>
              <a:endParaRPr sz="1092"/>
            </a:p>
          </p:txBody>
        </p:sp>
        <p:sp>
          <p:nvSpPr>
            <p:cNvPr id="5" name="object 4">
              <a:extLst>
                <a:ext uri="{FF2B5EF4-FFF2-40B4-BE49-F238E27FC236}">
                  <a16:creationId xmlns:a16="http://schemas.microsoft.com/office/drawing/2014/main" id="{AF7B9755-AC45-1E51-8A0D-5D79810880FD}"/>
                </a:ext>
              </a:extLst>
            </p:cNvPr>
            <p:cNvSpPr/>
            <p:nvPr/>
          </p:nvSpPr>
          <p:spPr>
            <a:xfrm>
              <a:off x="7650937" y="6475241"/>
              <a:ext cx="931086" cy="382369"/>
            </a:xfrm>
            <a:custGeom>
              <a:avLst/>
              <a:gdLst/>
              <a:ahLst/>
              <a:cxnLst/>
              <a:rect l="l" t="t" r="r" b="b"/>
              <a:pathLst>
                <a:path w="1535430" h="630554">
                  <a:moveTo>
                    <a:pt x="767513" y="0"/>
                  </a:moveTo>
                  <a:lnTo>
                    <a:pt x="717192" y="2193"/>
                  </a:lnTo>
                  <a:lnTo>
                    <a:pt x="667725" y="8766"/>
                  </a:lnTo>
                  <a:lnTo>
                    <a:pt x="619965" y="19717"/>
                  </a:lnTo>
                  <a:lnTo>
                    <a:pt x="574765" y="35048"/>
                  </a:lnTo>
                  <a:lnTo>
                    <a:pt x="532979" y="54756"/>
                  </a:lnTo>
                  <a:lnTo>
                    <a:pt x="495460" y="78841"/>
                  </a:lnTo>
                  <a:lnTo>
                    <a:pt x="454577" y="111467"/>
                  </a:lnTo>
                  <a:lnTo>
                    <a:pt x="414443" y="144845"/>
                  </a:lnTo>
                  <a:lnTo>
                    <a:pt x="375058" y="178974"/>
                  </a:lnTo>
                  <a:lnTo>
                    <a:pt x="336424" y="213854"/>
                  </a:lnTo>
                  <a:lnTo>
                    <a:pt x="298540" y="249486"/>
                  </a:lnTo>
                  <a:lnTo>
                    <a:pt x="261406" y="285868"/>
                  </a:lnTo>
                  <a:lnTo>
                    <a:pt x="225022" y="323000"/>
                  </a:lnTo>
                  <a:lnTo>
                    <a:pt x="189390" y="360884"/>
                  </a:lnTo>
                  <a:lnTo>
                    <a:pt x="154509" y="399517"/>
                  </a:lnTo>
                  <a:lnTo>
                    <a:pt x="120379" y="438900"/>
                  </a:lnTo>
                  <a:lnTo>
                    <a:pt x="87000" y="479034"/>
                  </a:lnTo>
                  <a:lnTo>
                    <a:pt x="54374" y="519917"/>
                  </a:lnTo>
                  <a:lnTo>
                    <a:pt x="30281" y="557448"/>
                  </a:lnTo>
                  <a:lnTo>
                    <a:pt x="10568" y="599245"/>
                  </a:lnTo>
                  <a:lnTo>
                    <a:pt x="0" y="630404"/>
                  </a:lnTo>
                  <a:lnTo>
                    <a:pt x="1535057" y="630404"/>
                  </a:lnTo>
                  <a:lnTo>
                    <a:pt x="1504773" y="557455"/>
                  </a:lnTo>
                  <a:lnTo>
                    <a:pt x="1480676" y="519927"/>
                  </a:lnTo>
                  <a:lnTo>
                    <a:pt x="1448046" y="479044"/>
                  </a:lnTo>
                  <a:lnTo>
                    <a:pt x="1414665" y="438911"/>
                  </a:lnTo>
                  <a:lnTo>
                    <a:pt x="1380534" y="399527"/>
                  </a:lnTo>
                  <a:lnTo>
                    <a:pt x="1345653" y="360894"/>
                  </a:lnTo>
                  <a:lnTo>
                    <a:pt x="1310022" y="323010"/>
                  </a:lnTo>
                  <a:lnTo>
                    <a:pt x="1273641" y="285877"/>
                  </a:lnTo>
                  <a:lnTo>
                    <a:pt x="1236509" y="249494"/>
                  </a:lnTo>
                  <a:lnTo>
                    <a:pt x="1198626" y="213862"/>
                  </a:lnTo>
                  <a:lnTo>
                    <a:pt x="1159993" y="178980"/>
                  </a:lnTo>
                  <a:lnTo>
                    <a:pt x="1120610" y="144850"/>
                  </a:lnTo>
                  <a:lnTo>
                    <a:pt x="1080475" y="111470"/>
                  </a:lnTo>
                  <a:lnTo>
                    <a:pt x="1039590" y="78841"/>
                  </a:lnTo>
                  <a:lnTo>
                    <a:pt x="1002064" y="54746"/>
                  </a:lnTo>
                  <a:lnTo>
                    <a:pt x="960272" y="35033"/>
                  </a:lnTo>
                  <a:lnTo>
                    <a:pt x="915068" y="19703"/>
                  </a:lnTo>
                  <a:lnTo>
                    <a:pt x="867305" y="8754"/>
                  </a:lnTo>
                  <a:lnTo>
                    <a:pt x="817835" y="2186"/>
                  </a:lnTo>
                  <a:lnTo>
                    <a:pt x="767513" y="0"/>
                  </a:lnTo>
                  <a:close/>
                </a:path>
              </a:pathLst>
            </a:custGeom>
            <a:solidFill>
              <a:schemeClr val="tx1">
                <a:alpha val="10000"/>
              </a:schemeClr>
            </a:solidFill>
          </p:spPr>
          <p:txBody>
            <a:bodyPr wrap="square" lIns="0" tIns="0" rIns="0" bIns="0" rtlCol="0"/>
            <a:lstStyle/>
            <a:p>
              <a:endParaRPr sz="1092"/>
            </a:p>
          </p:txBody>
        </p:sp>
        <p:sp>
          <p:nvSpPr>
            <p:cNvPr id="6" name="object 6">
              <a:extLst>
                <a:ext uri="{FF2B5EF4-FFF2-40B4-BE49-F238E27FC236}">
                  <a16:creationId xmlns:a16="http://schemas.microsoft.com/office/drawing/2014/main" id="{C6A6E07B-C55B-2DD2-094D-BA16DADBDAEE}"/>
                </a:ext>
              </a:extLst>
            </p:cNvPr>
            <p:cNvSpPr/>
            <p:nvPr/>
          </p:nvSpPr>
          <p:spPr>
            <a:xfrm>
              <a:off x="6095998" y="5605455"/>
              <a:ext cx="349254" cy="349254"/>
            </a:xfrm>
            <a:custGeom>
              <a:avLst/>
              <a:gdLst/>
              <a:ahLst/>
              <a:cxnLst/>
              <a:rect l="l" t="t" r="r" b="b"/>
              <a:pathLst>
                <a:path w="575945" h="575945">
                  <a:moveTo>
                    <a:pt x="287708" y="0"/>
                  </a:moveTo>
                  <a:lnTo>
                    <a:pt x="241041" y="3765"/>
                  </a:lnTo>
                  <a:lnTo>
                    <a:pt x="196770" y="14667"/>
                  </a:lnTo>
                  <a:lnTo>
                    <a:pt x="155490" y="32113"/>
                  </a:lnTo>
                  <a:lnTo>
                    <a:pt x="117792" y="55510"/>
                  </a:lnTo>
                  <a:lnTo>
                    <a:pt x="84268" y="84267"/>
                  </a:lnTo>
                  <a:lnTo>
                    <a:pt x="55511" y="117789"/>
                  </a:lnTo>
                  <a:lnTo>
                    <a:pt x="32113" y="155486"/>
                  </a:lnTo>
                  <a:lnTo>
                    <a:pt x="14667" y="196765"/>
                  </a:lnTo>
                  <a:lnTo>
                    <a:pt x="3765" y="241033"/>
                  </a:lnTo>
                  <a:lnTo>
                    <a:pt x="0" y="287698"/>
                  </a:lnTo>
                  <a:lnTo>
                    <a:pt x="3765" y="334368"/>
                  </a:lnTo>
                  <a:lnTo>
                    <a:pt x="14667" y="378639"/>
                  </a:lnTo>
                  <a:lnTo>
                    <a:pt x="32113" y="419920"/>
                  </a:lnTo>
                  <a:lnTo>
                    <a:pt x="55511" y="457618"/>
                  </a:lnTo>
                  <a:lnTo>
                    <a:pt x="84268" y="491142"/>
                  </a:lnTo>
                  <a:lnTo>
                    <a:pt x="117792" y="519898"/>
                  </a:lnTo>
                  <a:lnTo>
                    <a:pt x="155490" y="543294"/>
                  </a:lnTo>
                  <a:lnTo>
                    <a:pt x="196770" y="560739"/>
                  </a:lnTo>
                  <a:lnTo>
                    <a:pt x="241041" y="571641"/>
                  </a:lnTo>
                  <a:lnTo>
                    <a:pt x="287708" y="575406"/>
                  </a:lnTo>
                  <a:lnTo>
                    <a:pt x="334376" y="571641"/>
                  </a:lnTo>
                  <a:lnTo>
                    <a:pt x="378646" y="560739"/>
                  </a:lnTo>
                  <a:lnTo>
                    <a:pt x="419926" y="543294"/>
                  </a:lnTo>
                  <a:lnTo>
                    <a:pt x="457624" y="519898"/>
                  </a:lnTo>
                  <a:lnTo>
                    <a:pt x="491148" y="491142"/>
                  </a:lnTo>
                  <a:lnTo>
                    <a:pt x="519905" y="457618"/>
                  </a:lnTo>
                  <a:lnTo>
                    <a:pt x="543303" y="419920"/>
                  </a:lnTo>
                  <a:lnTo>
                    <a:pt x="560749" y="378639"/>
                  </a:lnTo>
                  <a:lnTo>
                    <a:pt x="571651" y="334368"/>
                  </a:lnTo>
                  <a:lnTo>
                    <a:pt x="575417" y="287698"/>
                  </a:lnTo>
                  <a:lnTo>
                    <a:pt x="571651" y="241033"/>
                  </a:lnTo>
                  <a:lnTo>
                    <a:pt x="560749" y="196765"/>
                  </a:lnTo>
                  <a:lnTo>
                    <a:pt x="543303" y="155486"/>
                  </a:lnTo>
                  <a:lnTo>
                    <a:pt x="519905" y="117789"/>
                  </a:lnTo>
                  <a:lnTo>
                    <a:pt x="491148" y="84267"/>
                  </a:lnTo>
                  <a:lnTo>
                    <a:pt x="457624" y="55510"/>
                  </a:lnTo>
                  <a:lnTo>
                    <a:pt x="419926" y="32113"/>
                  </a:lnTo>
                  <a:lnTo>
                    <a:pt x="378646" y="14667"/>
                  </a:lnTo>
                  <a:lnTo>
                    <a:pt x="334376" y="3765"/>
                  </a:lnTo>
                  <a:lnTo>
                    <a:pt x="287708" y="0"/>
                  </a:lnTo>
                  <a:close/>
                </a:path>
              </a:pathLst>
            </a:custGeom>
            <a:solidFill>
              <a:schemeClr val="tx1">
                <a:alpha val="10000"/>
              </a:schemeClr>
            </a:solidFill>
          </p:spPr>
          <p:txBody>
            <a:bodyPr wrap="square" lIns="0" tIns="0" rIns="0" bIns="0" rtlCol="0"/>
            <a:lstStyle/>
            <a:p>
              <a:endParaRPr sz="1092"/>
            </a:p>
          </p:txBody>
        </p:sp>
        <p:sp>
          <p:nvSpPr>
            <p:cNvPr id="7" name="object 15">
              <a:extLst>
                <a:ext uri="{FF2B5EF4-FFF2-40B4-BE49-F238E27FC236}">
                  <a16:creationId xmlns:a16="http://schemas.microsoft.com/office/drawing/2014/main" id="{5697C174-30DB-AC6B-EFCE-00973B936143}"/>
                </a:ext>
              </a:extLst>
            </p:cNvPr>
            <p:cNvSpPr/>
            <p:nvPr/>
          </p:nvSpPr>
          <p:spPr>
            <a:xfrm>
              <a:off x="10191820" y="77719"/>
              <a:ext cx="2000025" cy="2000025"/>
            </a:xfrm>
            <a:custGeom>
              <a:avLst/>
              <a:gdLst/>
              <a:ahLst/>
              <a:cxnLst/>
              <a:rect l="l" t="t" r="r" b="b"/>
              <a:pathLst>
                <a:path w="3298190" h="3298190">
                  <a:moveTo>
                    <a:pt x="1648860" y="0"/>
                  </a:moveTo>
                  <a:lnTo>
                    <a:pt x="0" y="1648871"/>
                  </a:lnTo>
                  <a:lnTo>
                    <a:pt x="1648860" y="3297742"/>
                  </a:lnTo>
                  <a:lnTo>
                    <a:pt x="3297732" y="1648871"/>
                  </a:lnTo>
                  <a:lnTo>
                    <a:pt x="1648860" y="0"/>
                  </a:lnTo>
                  <a:close/>
                </a:path>
              </a:pathLst>
            </a:custGeom>
            <a:solidFill>
              <a:schemeClr val="tx1">
                <a:alpha val="10000"/>
              </a:schemeClr>
            </a:solidFill>
          </p:spPr>
          <p:txBody>
            <a:bodyPr wrap="square" lIns="0" tIns="0" rIns="0" bIns="0" rtlCol="0"/>
            <a:lstStyle/>
            <a:p>
              <a:endParaRPr sz="1092"/>
            </a:p>
          </p:txBody>
        </p:sp>
        <p:sp>
          <p:nvSpPr>
            <p:cNvPr id="8" name="object 16">
              <a:extLst>
                <a:ext uri="{FF2B5EF4-FFF2-40B4-BE49-F238E27FC236}">
                  <a16:creationId xmlns:a16="http://schemas.microsoft.com/office/drawing/2014/main" id="{AF5D2A42-6110-F0A9-A932-47FF8A976DED}"/>
                </a:ext>
              </a:extLst>
            </p:cNvPr>
            <p:cNvSpPr/>
            <p:nvPr/>
          </p:nvSpPr>
          <p:spPr>
            <a:xfrm>
              <a:off x="6674557" y="0"/>
              <a:ext cx="419335" cy="134002"/>
            </a:xfrm>
            <a:custGeom>
              <a:avLst/>
              <a:gdLst/>
              <a:ahLst/>
              <a:cxnLst/>
              <a:rect l="l" t="t" r="r" b="b"/>
              <a:pathLst>
                <a:path w="691515" h="220979">
                  <a:moveTo>
                    <a:pt x="691233" y="0"/>
                  </a:moveTo>
                  <a:lnTo>
                    <a:pt x="0" y="0"/>
                  </a:lnTo>
                  <a:lnTo>
                    <a:pt x="8278" y="18046"/>
                  </a:lnTo>
                  <a:lnTo>
                    <a:pt x="31969" y="56721"/>
                  </a:lnTo>
                  <a:lnTo>
                    <a:pt x="59943" y="92187"/>
                  </a:lnTo>
                  <a:lnTo>
                    <a:pt x="91842" y="124086"/>
                  </a:lnTo>
                  <a:lnTo>
                    <a:pt x="127308" y="152060"/>
                  </a:lnTo>
                  <a:lnTo>
                    <a:pt x="165983" y="175751"/>
                  </a:lnTo>
                  <a:lnTo>
                    <a:pt x="207509" y="194801"/>
                  </a:lnTo>
                  <a:lnTo>
                    <a:pt x="251528" y="208851"/>
                  </a:lnTo>
                  <a:lnTo>
                    <a:pt x="297682" y="217543"/>
                  </a:lnTo>
                  <a:lnTo>
                    <a:pt x="345612" y="220521"/>
                  </a:lnTo>
                  <a:lnTo>
                    <a:pt x="393543" y="217543"/>
                  </a:lnTo>
                  <a:lnTo>
                    <a:pt x="439697" y="208851"/>
                  </a:lnTo>
                  <a:lnTo>
                    <a:pt x="483716" y="194801"/>
                  </a:lnTo>
                  <a:lnTo>
                    <a:pt x="525243" y="175751"/>
                  </a:lnTo>
                  <a:lnTo>
                    <a:pt x="563920" y="152060"/>
                  </a:lnTo>
                  <a:lnTo>
                    <a:pt x="599387" y="124086"/>
                  </a:lnTo>
                  <a:lnTo>
                    <a:pt x="631287" y="92187"/>
                  </a:lnTo>
                  <a:lnTo>
                    <a:pt x="659263" y="56721"/>
                  </a:lnTo>
                  <a:lnTo>
                    <a:pt x="682954" y="18046"/>
                  </a:lnTo>
                  <a:lnTo>
                    <a:pt x="691233" y="0"/>
                  </a:lnTo>
                  <a:close/>
                </a:path>
              </a:pathLst>
            </a:custGeom>
            <a:solidFill>
              <a:schemeClr val="tx1">
                <a:alpha val="10000"/>
              </a:schemeClr>
            </a:solidFill>
          </p:spPr>
          <p:txBody>
            <a:bodyPr wrap="square" lIns="0" tIns="0" rIns="0" bIns="0" rtlCol="0"/>
            <a:lstStyle/>
            <a:p>
              <a:endParaRPr sz="1092"/>
            </a:p>
          </p:txBody>
        </p:sp>
        <p:sp>
          <p:nvSpPr>
            <p:cNvPr id="9" name="object 18">
              <a:extLst>
                <a:ext uri="{FF2B5EF4-FFF2-40B4-BE49-F238E27FC236}">
                  <a16:creationId xmlns:a16="http://schemas.microsoft.com/office/drawing/2014/main" id="{49B4810C-CD9D-244C-55DE-C5083210F764}"/>
                </a:ext>
              </a:extLst>
            </p:cNvPr>
            <p:cNvSpPr/>
            <p:nvPr/>
          </p:nvSpPr>
          <p:spPr>
            <a:xfrm>
              <a:off x="9164606" y="0"/>
              <a:ext cx="1403945" cy="651144"/>
            </a:xfrm>
            <a:custGeom>
              <a:avLst/>
              <a:gdLst/>
              <a:ahLst/>
              <a:cxnLst/>
              <a:rect l="l" t="t" r="r" b="b"/>
              <a:pathLst>
                <a:path w="2315209" h="1073785">
                  <a:moveTo>
                    <a:pt x="2315024" y="0"/>
                  </a:moveTo>
                  <a:lnTo>
                    <a:pt x="0" y="0"/>
                  </a:lnTo>
                  <a:lnTo>
                    <a:pt x="1016045" y="1016035"/>
                  </a:lnTo>
                  <a:lnTo>
                    <a:pt x="1052220" y="1044737"/>
                  </a:lnTo>
                  <a:lnTo>
                    <a:pt x="1092640" y="1063872"/>
                  </a:lnTo>
                  <a:lnTo>
                    <a:pt x="1135608" y="1073439"/>
                  </a:lnTo>
                  <a:lnTo>
                    <a:pt x="1179426" y="1073439"/>
                  </a:lnTo>
                  <a:lnTo>
                    <a:pt x="1222394" y="1063872"/>
                  </a:lnTo>
                  <a:lnTo>
                    <a:pt x="1262814" y="1044737"/>
                  </a:lnTo>
                  <a:lnTo>
                    <a:pt x="1298989" y="1016035"/>
                  </a:lnTo>
                  <a:lnTo>
                    <a:pt x="2315024" y="0"/>
                  </a:lnTo>
                  <a:close/>
                </a:path>
              </a:pathLst>
            </a:custGeom>
            <a:solidFill>
              <a:schemeClr val="tx1">
                <a:alpha val="10000"/>
              </a:schemeClr>
            </a:solidFill>
          </p:spPr>
          <p:txBody>
            <a:bodyPr wrap="square" lIns="0" tIns="0" rIns="0" bIns="0" rtlCol="0"/>
            <a:lstStyle/>
            <a:p>
              <a:endParaRPr sz="1092"/>
            </a:p>
          </p:txBody>
        </p:sp>
        <p:sp>
          <p:nvSpPr>
            <p:cNvPr id="10" name="object 19">
              <a:extLst>
                <a:ext uri="{FF2B5EF4-FFF2-40B4-BE49-F238E27FC236}">
                  <a16:creationId xmlns:a16="http://schemas.microsoft.com/office/drawing/2014/main" id="{8D8E2DF8-64CC-4C93-3528-6563A9F05A96}"/>
                </a:ext>
              </a:extLst>
            </p:cNvPr>
            <p:cNvSpPr/>
            <p:nvPr/>
          </p:nvSpPr>
          <p:spPr>
            <a:xfrm>
              <a:off x="7650921" y="0"/>
              <a:ext cx="931086" cy="382369"/>
            </a:xfrm>
            <a:custGeom>
              <a:avLst/>
              <a:gdLst/>
              <a:ahLst/>
              <a:cxnLst/>
              <a:rect l="l" t="t" r="r" b="b"/>
              <a:pathLst>
                <a:path w="1535430" h="630555">
                  <a:moveTo>
                    <a:pt x="1535079" y="0"/>
                  </a:moveTo>
                  <a:lnTo>
                    <a:pt x="0" y="0"/>
                  </a:lnTo>
                  <a:lnTo>
                    <a:pt x="10581" y="31189"/>
                  </a:lnTo>
                  <a:lnTo>
                    <a:pt x="30298" y="72970"/>
                  </a:lnTo>
                  <a:lnTo>
                    <a:pt x="54399" y="110482"/>
                  </a:lnTo>
                  <a:lnTo>
                    <a:pt x="87027" y="151367"/>
                  </a:lnTo>
                  <a:lnTo>
                    <a:pt x="120406" y="191502"/>
                  </a:lnTo>
                  <a:lnTo>
                    <a:pt x="154535" y="230887"/>
                  </a:lnTo>
                  <a:lnTo>
                    <a:pt x="189415" y="269520"/>
                  </a:lnTo>
                  <a:lnTo>
                    <a:pt x="225045" y="307404"/>
                  </a:lnTo>
                  <a:lnTo>
                    <a:pt x="261427" y="344536"/>
                  </a:lnTo>
                  <a:lnTo>
                    <a:pt x="298559" y="380918"/>
                  </a:lnTo>
                  <a:lnTo>
                    <a:pt x="336442" y="416550"/>
                  </a:lnTo>
                  <a:lnTo>
                    <a:pt x="375076" y="451431"/>
                  </a:lnTo>
                  <a:lnTo>
                    <a:pt x="414461" y="485561"/>
                  </a:lnTo>
                  <a:lnTo>
                    <a:pt x="454598" y="518940"/>
                  </a:lnTo>
                  <a:lnTo>
                    <a:pt x="495485" y="551568"/>
                  </a:lnTo>
                  <a:lnTo>
                    <a:pt x="532998" y="575657"/>
                  </a:lnTo>
                  <a:lnTo>
                    <a:pt x="574780" y="595367"/>
                  </a:lnTo>
                  <a:lnTo>
                    <a:pt x="619978" y="610696"/>
                  </a:lnTo>
                  <a:lnTo>
                    <a:pt x="667739" y="621646"/>
                  </a:lnTo>
                  <a:lnTo>
                    <a:pt x="717208" y="628216"/>
                  </a:lnTo>
                  <a:lnTo>
                    <a:pt x="767532" y="630406"/>
                  </a:lnTo>
                  <a:lnTo>
                    <a:pt x="817857" y="628216"/>
                  </a:lnTo>
                  <a:lnTo>
                    <a:pt x="867330" y="621646"/>
                  </a:lnTo>
                  <a:lnTo>
                    <a:pt x="915097" y="610696"/>
                  </a:lnTo>
                  <a:lnTo>
                    <a:pt x="960305" y="595367"/>
                  </a:lnTo>
                  <a:lnTo>
                    <a:pt x="1002099" y="575657"/>
                  </a:lnTo>
                  <a:lnTo>
                    <a:pt x="1039626" y="551568"/>
                  </a:lnTo>
                  <a:lnTo>
                    <a:pt x="1080507" y="518942"/>
                  </a:lnTo>
                  <a:lnTo>
                    <a:pt x="1120638" y="485564"/>
                  </a:lnTo>
                  <a:lnTo>
                    <a:pt x="1160021" y="451435"/>
                  </a:lnTo>
                  <a:lnTo>
                    <a:pt x="1198654" y="416554"/>
                  </a:lnTo>
                  <a:lnTo>
                    <a:pt x="1236538" y="380922"/>
                  </a:lnTo>
                  <a:lnTo>
                    <a:pt x="1273671" y="344539"/>
                  </a:lnTo>
                  <a:lnTo>
                    <a:pt x="1310054" y="307405"/>
                  </a:lnTo>
                  <a:lnTo>
                    <a:pt x="1345686" y="269520"/>
                  </a:lnTo>
                  <a:lnTo>
                    <a:pt x="1380567" y="230884"/>
                  </a:lnTo>
                  <a:lnTo>
                    <a:pt x="1414697" y="191497"/>
                  </a:lnTo>
                  <a:lnTo>
                    <a:pt x="1448075" y="151359"/>
                  </a:lnTo>
                  <a:lnTo>
                    <a:pt x="1480701" y="110472"/>
                  </a:lnTo>
                  <a:lnTo>
                    <a:pt x="1504796" y="72946"/>
                  </a:lnTo>
                  <a:lnTo>
                    <a:pt x="1524509" y="31157"/>
                  </a:lnTo>
                  <a:lnTo>
                    <a:pt x="1535079" y="0"/>
                  </a:lnTo>
                  <a:close/>
                </a:path>
              </a:pathLst>
            </a:custGeom>
            <a:solidFill>
              <a:schemeClr val="tx1">
                <a:alpha val="10000"/>
              </a:schemeClr>
            </a:solidFill>
          </p:spPr>
          <p:txBody>
            <a:bodyPr wrap="square" lIns="0" tIns="0" rIns="0" bIns="0" rtlCol="0"/>
            <a:lstStyle/>
            <a:p>
              <a:endParaRPr sz="1092"/>
            </a:p>
          </p:txBody>
        </p:sp>
        <p:sp>
          <p:nvSpPr>
            <p:cNvPr id="11" name="object 20">
              <a:extLst>
                <a:ext uri="{FF2B5EF4-FFF2-40B4-BE49-F238E27FC236}">
                  <a16:creationId xmlns:a16="http://schemas.microsoft.com/office/drawing/2014/main" id="{44DA304F-EE34-74E2-6906-B84CE3663D45}"/>
                </a:ext>
              </a:extLst>
            </p:cNvPr>
            <p:cNvSpPr/>
            <p:nvPr/>
          </p:nvSpPr>
          <p:spPr>
            <a:xfrm>
              <a:off x="8250510" y="463670"/>
              <a:ext cx="1227970" cy="1227970"/>
            </a:xfrm>
            <a:custGeom>
              <a:avLst/>
              <a:gdLst/>
              <a:ahLst/>
              <a:cxnLst/>
              <a:rect l="l" t="t" r="r" b="b"/>
              <a:pathLst>
                <a:path w="2025015" h="2025014">
                  <a:moveTo>
                    <a:pt x="1036591" y="0"/>
                  </a:moveTo>
                  <a:lnTo>
                    <a:pt x="988152" y="1"/>
                  </a:lnTo>
                  <a:lnTo>
                    <a:pt x="941715" y="10644"/>
                  </a:lnTo>
                  <a:lnTo>
                    <a:pt x="901295" y="31930"/>
                  </a:lnTo>
                  <a:lnTo>
                    <a:pt x="859911" y="63124"/>
                  </a:lnTo>
                  <a:lnTo>
                    <a:pt x="818986" y="94745"/>
                  </a:lnTo>
                  <a:lnTo>
                    <a:pt x="778518" y="126795"/>
                  </a:lnTo>
                  <a:lnTo>
                    <a:pt x="738505" y="159276"/>
                  </a:lnTo>
                  <a:lnTo>
                    <a:pt x="698948" y="192187"/>
                  </a:lnTo>
                  <a:lnTo>
                    <a:pt x="659843" y="225532"/>
                  </a:lnTo>
                  <a:lnTo>
                    <a:pt x="621190" y="259312"/>
                  </a:lnTo>
                  <a:lnTo>
                    <a:pt x="582988" y="293526"/>
                  </a:lnTo>
                  <a:lnTo>
                    <a:pt x="545234" y="328178"/>
                  </a:lnTo>
                  <a:lnTo>
                    <a:pt x="507928" y="363269"/>
                  </a:lnTo>
                  <a:lnTo>
                    <a:pt x="471069" y="398799"/>
                  </a:lnTo>
                  <a:lnTo>
                    <a:pt x="434654" y="434771"/>
                  </a:lnTo>
                  <a:lnTo>
                    <a:pt x="398682" y="471185"/>
                  </a:lnTo>
                  <a:lnTo>
                    <a:pt x="363153" y="508043"/>
                  </a:lnTo>
                  <a:lnTo>
                    <a:pt x="328064" y="545347"/>
                  </a:lnTo>
                  <a:lnTo>
                    <a:pt x="293415" y="583097"/>
                  </a:lnTo>
                  <a:lnTo>
                    <a:pt x="259203" y="621295"/>
                  </a:lnTo>
                  <a:lnTo>
                    <a:pt x="225428" y="659943"/>
                  </a:lnTo>
                  <a:lnTo>
                    <a:pt x="192088" y="699042"/>
                  </a:lnTo>
                  <a:lnTo>
                    <a:pt x="159182" y="738593"/>
                  </a:lnTo>
                  <a:lnTo>
                    <a:pt x="126708" y="778598"/>
                  </a:lnTo>
                  <a:lnTo>
                    <a:pt x="94665" y="819058"/>
                  </a:lnTo>
                  <a:lnTo>
                    <a:pt x="63051" y="859974"/>
                  </a:lnTo>
                  <a:lnTo>
                    <a:pt x="31866" y="901348"/>
                  </a:lnTo>
                  <a:lnTo>
                    <a:pt x="10625" y="941743"/>
                  </a:lnTo>
                  <a:lnTo>
                    <a:pt x="3" y="988168"/>
                  </a:lnTo>
                  <a:lnTo>
                    <a:pt x="0" y="1036608"/>
                  </a:lnTo>
                  <a:lnTo>
                    <a:pt x="10617" y="1083053"/>
                  </a:lnTo>
                  <a:lnTo>
                    <a:pt x="31856" y="1123488"/>
                  </a:lnTo>
                  <a:lnTo>
                    <a:pt x="63062" y="1164868"/>
                  </a:lnTo>
                  <a:lnTo>
                    <a:pt x="94693" y="1205788"/>
                  </a:lnTo>
                  <a:lnTo>
                    <a:pt x="126751" y="1246251"/>
                  </a:lnTo>
                  <a:lnTo>
                    <a:pt x="159237" y="1286257"/>
                  </a:lnTo>
                  <a:lnTo>
                    <a:pt x="192154" y="1325808"/>
                  </a:lnTo>
                  <a:lnTo>
                    <a:pt x="225502" y="1364907"/>
                  </a:lnTo>
                  <a:lnTo>
                    <a:pt x="259282" y="1403553"/>
                  </a:lnTo>
                  <a:lnTo>
                    <a:pt x="293498" y="1441749"/>
                  </a:lnTo>
                  <a:lnTo>
                    <a:pt x="328149" y="1479497"/>
                  </a:lnTo>
                  <a:lnTo>
                    <a:pt x="363238" y="1516798"/>
                  </a:lnTo>
                  <a:lnTo>
                    <a:pt x="398766" y="1553653"/>
                  </a:lnTo>
                  <a:lnTo>
                    <a:pt x="434735" y="1590064"/>
                  </a:lnTo>
                  <a:lnTo>
                    <a:pt x="471146" y="1626033"/>
                  </a:lnTo>
                  <a:lnTo>
                    <a:pt x="508001" y="1661561"/>
                  </a:lnTo>
                  <a:lnTo>
                    <a:pt x="545301" y="1696649"/>
                  </a:lnTo>
                  <a:lnTo>
                    <a:pt x="583048" y="1731300"/>
                  </a:lnTo>
                  <a:lnTo>
                    <a:pt x="621243" y="1765514"/>
                  </a:lnTo>
                  <a:lnTo>
                    <a:pt x="659889" y="1799293"/>
                  </a:lnTo>
                  <a:lnTo>
                    <a:pt x="698985" y="1832640"/>
                  </a:lnTo>
                  <a:lnTo>
                    <a:pt x="738535" y="1865555"/>
                  </a:lnTo>
                  <a:lnTo>
                    <a:pt x="778539" y="1898039"/>
                  </a:lnTo>
                  <a:lnTo>
                    <a:pt x="819000" y="1930095"/>
                  </a:lnTo>
                  <a:lnTo>
                    <a:pt x="859918" y="1961724"/>
                  </a:lnTo>
                  <a:lnTo>
                    <a:pt x="901295" y="1992927"/>
                  </a:lnTo>
                  <a:lnTo>
                    <a:pt x="941719" y="2014171"/>
                  </a:lnTo>
                  <a:lnTo>
                    <a:pt x="988133" y="2024806"/>
                  </a:lnTo>
                  <a:lnTo>
                    <a:pt x="1036546" y="2024816"/>
                  </a:lnTo>
                  <a:lnTo>
                    <a:pt x="1082970" y="2014188"/>
                  </a:lnTo>
                  <a:lnTo>
                    <a:pt x="1123414" y="1992907"/>
                  </a:lnTo>
                  <a:lnTo>
                    <a:pt x="1164799" y="1961709"/>
                  </a:lnTo>
                  <a:lnTo>
                    <a:pt x="1205725" y="1930085"/>
                  </a:lnTo>
                  <a:lnTo>
                    <a:pt x="1246193" y="1898032"/>
                  </a:lnTo>
                  <a:lnTo>
                    <a:pt x="1286205" y="1865550"/>
                  </a:lnTo>
                  <a:lnTo>
                    <a:pt x="1325762" y="1832637"/>
                  </a:lnTo>
                  <a:lnTo>
                    <a:pt x="1364865" y="1799292"/>
                  </a:lnTo>
                  <a:lnTo>
                    <a:pt x="1403516" y="1765512"/>
                  </a:lnTo>
                  <a:lnTo>
                    <a:pt x="1441717" y="1731298"/>
                  </a:lnTo>
                  <a:lnTo>
                    <a:pt x="1479469" y="1696646"/>
                  </a:lnTo>
                  <a:lnTo>
                    <a:pt x="1516773" y="1661556"/>
                  </a:lnTo>
                  <a:lnTo>
                    <a:pt x="1553631" y="1626027"/>
                  </a:lnTo>
                  <a:lnTo>
                    <a:pt x="1590044" y="1590056"/>
                  </a:lnTo>
                  <a:lnTo>
                    <a:pt x="1626014" y="1553643"/>
                  </a:lnTo>
                  <a:lnTo>
                    <a:pt x="1661542" y="1516786"/>
                  </a:lnTo>
                  <a:lnTo>
                    <a:pt x="1696630" y="1479483"/>
                  </a:lnTo>
                  <a:lnTo>
                    <a:pt x="1731279" y="1441734"/>
                  </a:lnTo>
                  <a:lnTo>
                    <a:pt x="1765490" y="1403536"/>
                  </a:lnTo>
                  <a:lnTo>
                    <a:pt x="1799265" y="1364889"/>
                  </a:lnTo>
                  <a:lnTo>
                    <a:pt x="1832606" y="1325790"/>
                  </a:lnTo>
                  <a:lnTo>
                    <a:pt x="1865514" y="1286238"/>
                  </a:lnTo>
                  <a:lnTo>
                    <a:pt x="1897990" y="1246233"/>
                  </a:lnTo>
                  <a:lnTo>
                    <a:pt x="1930036" y="1205772"/>
                  </a:lnTo>
                  <a:lnTo>
                    <a:pt x="1961653" y="1164854"/>
                  </a:lnTo>
                  <a:lnTo>
                    <a:pt x="1992843" y="1123478"/>
                  </a:lnTo>
                  <a:lnTo>
                    <a:pt x="2014148" y="1083065"/>
                  </a:lnTo>
                  <a:lnTo>
                    <a:pt x="2024791" y="1036638"/>
                  </a:lnTo>
                  <a:lnTo>
                    <a:pt x="2024784" y="988203"/>
                  </a:lnTo>
                  <a:lnTo>
                    <a:pt x="2014135" y="941770"/>
                  </a:lnTo>
                  <a:lnTo>
                    <a:pt x="1992854" y="901348"/>
                  </a:lnTo>
                  <a:lnTo>
                    <a:pt x="1961659" y="859962"/>
                  </a:lnTo>
                  <a:lnTo>
                    <a:pt x="1930037" y="819035"/>
                  </a:lnTo>
                  <a:lnTo>
                    <a:pt x="1897988" y="778567"/>
                  </a:lnTo>
                  <a:lnTo>
                    <a:pt x="1865508" y="738555"/>
                  </a:lnTo>
                  <a:lnTo>
                    <a:pt x="1832598" y="698999"/>
                  </a:lnTo>
                  <a:lnTo>
                    <a:pt x="1799255" y="659896"/>
                  </a:lnTo>
                  <a:lnTo>
                    <a:pt x="1765478" y="621245"/>
                  </a:lnTo>
                  <a:lnTo>
                    <a:pt x="1731266" y="583045"/>
                  </a:lnTo>
                  <a:lnTo>
                    <a:pt x="1696616" y="545294"/>
                  </a:lnTo>
                  <a:lnTo>
                    <a:pt x="1661528" y="507991"/>
                  </a:lnTo>
                  <a:lnTo>
                    <a:pt x="1626000" y="471134"/>
                  </a:lnTo>
                  <a:lnTo>
                    <a:pt x="1590031" y="434722"/>
                  </a:lnTo>
                  <a:lnTo>
                    <a:pt x="1553618" y="398753"/>
                  </a:lnTo>
                  <a:lnTo>
                    <a:pt x="1516762" y="363226"/>
                  </a:lnTo>
                  <a:lnTo>
                    <a:pt x="1479459" y="328139"/>
                  </a:lnTo>
                  <a:lnTo>
                    <a:pt x="1441709" y="293491"/>
                  </a:lnTo>
                  <a:lnTo>
                    <a:pt x="1403510" y="259280"/>
                  </a:lnTo>
                  <a:lnTo>
                    <a:pt x="1364861" y="225504"/>
                  </a:lnTo>
                  <a:lnTo>
                    <a:pt x="1325760" y="192163"/>
                  </a:lnTo>
                  <a:lnTo>
                    <a:pt x="1286205" y="159255"/>
                  </a:lnTo>
                  <a:lnTo>
                    <a:pt x="1246196" y="126778"/>
                  </a:lnTo>
                  <a:lnTo>
                    <a:pt x="1205730" y="94730"/>
                  </a:lnTo>
                  <a:lnTo>
                    <a:pt x="1164807" y="63111"/>
                  </a:lnTo>
                  <a:lnTo>
                    <a:pt x="1123425" y="31919"/>
                  </a:lnTo>
                  <a:lnTo>
                    <a:pt x="1083020" y="10639"/>
                  </a:lnTo>
                  <a:lnTo>
                    <a:pt x="1036591" y="0"/>
                  </a:lnTo>
                  <a:close/>
                </a:path>
              </a:pathLst>
            </a:custGeom>
            <a:solidFill>
              <a:schemeClr val="tx1">
                <a:alpha val="10000"/>
              </a:schemeClr>
            </a:solidFill>
          </p:spPr>
          <p:txBody>
            <a:bodyPr wrap="square" lIns="0" tIns="0" rIns="0" bIns="0" rtlCol="0"/>
            <a:lstStyle/>
            <a:p>
              <a:endParaRPr sz="1092"/>
            </a:p>
          </p:txBody>
        </p:sp>
        <p:sp>
          <p:nvSpPr>
            <p:cNvPr id="12" name="object 8">
              <a:extLst>
                <a:ext uri="{FF2B5EF4-FFF2-40B4-BE49-F238E27FC236}">
                  <a16:creationId xmlns:a16="http://schemas.microsoft.com/office/drawing/2014/main" id="{D1A97637-9D10-7BA3-E332-521EE85F11B6}"/>
                </a:ext>
              </a:extLst>
            </p:cNvPr>
            <p:cNvSpPr/>
            <p:nvPr/>
          </p:nvSpPr>
          <p:spPr>
            <a:xfrm>
              <a:off x="7101087" y="5461820"/>
              <a:ext cx="636512" cy="636512"/>
            </a:xfrm>
            <a:custGeom>
              <a:avLst/>
              <a:gdLst/>
              <a:ahLst/>
              <a:cxnLst/>
              <a:rect l="l" t="t" r="r" b="b"/>
              <a:pathLst>
                <a:path w="1049654" h="1049654">
                  <a:moveTo>
                    <a:pt x="537899" y="0"/>
                  </a:moveTo>
                  <a:lnTo>
                    <a:pt x="511251" y="0"/>
                  </a:lnTo>
                  <a:lnTo>
                    <a:pt x="469211" y="5137"/>
                  </a:lnTo>
                  <a:lnTo>
                    <a:pt x="426284" y="16082"/>
                  </a:lnTo>
                  <a:lnTo>
                    <a:pt x="382949" y="32355"/>
                  </a:lnTo>
                  <a:lnTo>
                    <a:pt x="339683" y="53479"/>
                  </a:lnTo>
                  <a:lnTo>
                    <a:pt x="296965" y="78974"/>
                  </a:lnTo>
                  <a:lnTo>
                    <a:pt x="255274" y="108365"/>
                  </a:lnTo>
                  <a:lnTo>
                    <a:pt x="215086" y="141171"/>
                  </a:lnTo>
                  <a:lnTo>
                    <a:pt x="176882" y="176916"/>
                  </a:lnTo>
                  <a:lnTo>
                    <a:pt x="141137" y="215120"/>
                  </a:lnTo>
                  <a:lnTo>
                    <a:pt x="108332" y="255306"/>
                  </a:lnTo>
                  <a:lnTo>
                    <a:pt x="78944" y="296997"/>
                  </a:lnTo>
                  <a:lnTo>
                    <a:pt x="53452" y="339713"/>
                  </a:lnTo>
                  <a:lnTo>
                    <a:pt x="32333" y="382976"/>
                  </a:lnTo>
                  <a:lnTo>
                    <a:pt x="16066" y="426309"/>
                  </a:lnTo>
                  <a:lnTo>
                    <a:pt x="5128" y="469234"/>
                  </a:lnTo>
                  <a:lnTo>
                    <a:pt x="0" y="511272"/>
                  </a:lnTo>
                  <a:lnTo>
                    <a:pt x="0" y="537889"/>
                  </a:lnTo>
                  <a:lnTo>
                    <a:pt x="5123" y="579904"/>
                  </a:lnTo>
                  <a:lnTo>
                    <a:pt x="16057" y="622814"/>
                  </a:lnTo>
                  <a:lnTo>
                    <a:pt x="32323" y="666141"/>
                  </a:lnTo>
                  <a:lnTo>
                    <a:pt x="53441" y="709404"/>
                  </a:lnTo>
                  <a:lnTo>
                    <a:pt x="78935" y="752124"/>
                  </a:lnTo>
                  <a:lnTo>
                    <a:pt x="108324" y="793823"/>
                  </a:lnTo>
                  <a:lnTo>
                    <a:pt x="141131" y="834020"/>
                  </a:lnTo>
                  <a:lnTo>
                    <a:pt x="176878" y="872237"/>
                  </a:lnTo>
                  <a:lnTo>
                    <a:pt x="215085" y="907995"/>
                  </a:lnTo>
                  <a:lnTo>
                    <a:pt x="255275" y="940813"/>
                  </a:lnTo>
                  <a:lnTo>
                    <a:pt x="296968" y="970212"/>
                  </a:lnTo>
                  <a:lnTo>
                    <a:pt x="339688" y="995715"/>
                  </a:lnTo>
                  <a:lnTo>
                    <a:pt x="382954" y="1016840"/>
                  </a:lnTo>
                  <a:lnTo>
                    <a:pt x="426289" y="1033109"/>
                  </a:lnTo>
                  <a:lnTo>
                    <a:pt x="469214" y="1044042"/>
                  </a:lnTo>
                  <a:lnTo>
                    <a:pt x="511251" y="1049161"/>
                  </a:lnTo>
                  <a:lnTo>
                    <a:pt x="537899" y="1049161"/>
                  </a:lnTo>
                  <a:lnTo>
                    <a:pt x="579937" y="1044028"/>
                  </a:lnTo>
                  <a:lnTo>
                    <a:pt x="622862" y="1033087"/>
                  </a:lnTo>
                  <a:lnTo>
                    <a:pt x="666196" y="1016815"/>
                  </a:lnTo>
                  <a:lnTo>
                    <a:pt x="709460" y="995691"/>
                  </a:lnTo>
                  <a:lnTo>
                    <a:pt x="752176" y="970194"/>
                  </a:lnTo>
                  <a:lnTo>
                    <a:pt x="793866" y="940802"/>
                  </a:lnTo>
                  <a:lnTo>
                    <a:pt x="834053" y="907993"/>
                  </a:lnTo>
                  <a:lnTo>
                    <a:pt x="872257" y="872245"/>
                  </a:lnTo>
                  <a:lnTo>
                    <a:pt x="908001" y="834038"/>
                  </a:lnTo>
                  <a:lnTo>
                    <a:pt x="940806" y="793849"/>
                  </a:lnTo>
                  <a:lnTo>
                    <a:pt x="970195" y="752156"/>
                  </a:lnTo>
                  <a:lnTo>
                    <a:pt x="995688" y="709439"/>
                  </a:lnTo>
                  <a:lnTo>
                    <a:pt x="1016809" y="666176"/>
                  </a:lnTo>
                  <a:lnTo>
                    <a:pt x="1033078" y="622844"/>
                  </a:lnTo>
                  <a:lnTo>
                    <a:pt x="1044018" y="579922"/>
                  </a:lnTo>
                  <a:lnTo>
                    <a:pt x="1049151" y="537889"/>
                  </a:lnTo>
                  <a:lnTo>
                    <a:pt x="1049151" y="511272"/>
                  </a:lnTo>
                  <a:lnTo>
                    <a:pt x="1044028" y="469212"/>
                  </a:lnTo>
                  <a:lnTo>
                    <a:pt x="1033093" y="426270"/>
                  </a:lnTo>
                  <a:lnTo>
                    <a:pt x="1016826" y="382922"/>
                  </a:lnTo>
                  <a:lnTo>
                    <a:pt x="995704" y="339648"/>
                  </a:lnTo>
                  <a:lnTo>
                    <a:pt x="970208" y="296924"/>
                  </a:lnTo>
                  <a:lnTo>
                    <a:pt x="940814" y="255229"/>
                  </a:lnTo>
                  <a:lnTo>
                    <a:pt x="908003" y="215041"/>
                  </a:lnTo>
                  <a:lnTo>
                    <a:pt x="872253" y="176837"/>
                  </a:lnTo>
                  <a:lnTo>
                    <a:pt x="834043" y="141096"/>
                  </a:lnTo>
                  <a:lnTo>
                    <a:pt x="793851" y="108295"/>
                  </a:lnTo>
                  <a:lnTo>
                    <a:pt x="752156" y="78912"/>
                  </a:lnTo>
                  <a:lnTo>
                    <a:pt x="709438" y="53426"/>
                  </a:lnTo>
                  <a:lnTo>
                    <a:pt x="666174" y="32313"/>
                  </a:lnTo>
                  <a:lnTo>
                    <a:pt x="622844" y="16053"/>
                  </a:lnTo>
                  <a:lnTo>
                    <a:pt x="579926" y="5122"/>
                  </a:lnTo>
                  <a:lnTo>
                    <a:pt x="537899" y="0"/>
                  </a:lnTo>
                  <a:close/>
                </a:path>
              </a:pathLst>
            </a:custGeom>
            <a:solidFill>
              <a:schemeClr val="tx1">
                <a:alpha val="10000"/>
              </a:schemeClr>
            </a:solidFill>
          </p:spPr>
          <p:txBody>
            <a:bodyPr wrap="square" lIns="0" tIns="0" rIns="0" bIns="0" rtlCol="0"/>
            <a:lstStyle/>
            <a:p>
              <a:endParaRPr sz="1092"/>
            </a:p>
          </p:txBody>
        </p:sp>
      </p:grpSp>
      <p:sp>
        <p:nvSpPr>
          <p:cNvPr id="39" name="TextBox 38">
            <a:extLst>
              <a:ext uri="{FF2B5EF4-FFF2-40B4-BE49-F238E27FC236}">
                <a16:creationId xmlns:a16="http://schemas.microsoft.com/office/drawing/2014/main" id="{2BD4A691-260E-B46E-CCA9-658E8DCA8AFE}"/>
              </a:ext>
            </a:extLst>
          </p:cNvPr>
          <p:cNvSpPr txBox="1"/>
          <p:nvPr/>
        </p:nvSpPr>
        <p:spPr>
          <a:xfrm>
            <a:off x="326233" y="610697"/>
            <a:ext cx="7500792" cy="584775"/>
          </a:xfrm>
          <a:prstGeom prst="rect">
            <a:avLst/>
          </a:prstGeom>
          <a:noFill/>
        </p:spPr>
        <p:txBody>
          <a:bodyPr wrap="square">
            <a:spAutoFit/>
          </a:bodyPr>
          <a:lstStyle/>
          <a:p>
            <a:pPr marL="7701">
              <a:spcBef>
                <a:spcPts val="1513"/>
              </a:spcBef>
            </a:pPr>
            <a:r>
              <a:rPr lang="en-GB" sz="3200" b="1" spc="-69" dirty="0">
                <a:solidFill>
                  <a:srgbClr val="191412"/>
                </a:solidFill>
                <a:latin typeface="Aptos"/>
                <a:ea typeface="Calibri"/>
                <a:cs typeface="Calibri"/>
              </a:rPr>
              <a:t>What is a Research Professional?</a:t>
            </a:r>
            <a:endParaRPr lang="en-GB" sz="3200" dirty="0">
              <a:solidFill>
                <a:srgbClr val="000000"/>
              </a:solidFill>
              <a:latin typeface="Aptos"/>
              <a:ea typeface="Calibri"/>
              <a:cs typeface="Calibri"/>
            </a:endParaRPr>
          </a:p>
        </p:txBody>
      </p:sp>
      <p:pic>
        <p:nvPicPr>
          <p:cNvPr id="40" name="object 48">
            <a:extLst>
              <a:ext uri="{FF2B5EF4-FFF2-40B4-BE49-F238E27FC236}">
                <a16:creationId xmlns:a16="http://schemas.microsoft.com/office/drawing/2014/main" id="{6BB469D7-7FF7-85CF-14C3-1C7AB8AD4C66}"/>
              </a:ext>
            </a:extLst>
          </p:cNvPr>
          <p:cNvPicPr/>
          <p:nvPr/>
        </p:nvPicPr>
        <p:blipFill>
          <a:blip r:embed="rId3" cstate="print"/>
          <a:stretch>
            <a:fillRect/>
          </a:stretch>
        </p:blipFill>
        <p:spPr>
          <a:xfrm>
            <a:off x="326233" y="6164867"/>
            <a:ext cx="1699369" cy="539369"/>
          </a:xfrm>
          <a:prstGeom prst="rect">
            <a:avLst/>
          </a:prstGeom>
        </p:spPr>
      </p:pic>
      <p:pic>
        <p:nvPicPr>
          <p:cNvPr id="36" name="Picture 35">
            <a:extLst>
              <a:ext uri="{FF2B5EF4-FFF2-40B4-BE49-F238E27FC236}">
                <a16:creationId xmlns:a16="http://schemas.microsoft.com/office/drawing/2014/main" id="{DB173E8B-5433-1EE3-468C-BE705B92AA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6025" y="1349229"/>
            <a:ext cx="4259823" cy="4259823"/>
          </a:xfrm>
          <a:prstGeom prst="rect">
            <a:avLst/>
          </a:prstGeom>
        </p:spPr>
      </p:pic>
      <p:sp>
        <p:nvSpPr>
          <p:cNvPr id="37" name="TextBox 36">
            <a:extLst>
              <a:ext uri="{FF2B5EF4-FFF2-40B4-BE49-F238E27FC236}">
                <a16:creationId xmlns:a16="http://schemas.microsoft.com/office/drawing/2014/main" id="{B7E25F0B-B141-602A-CF07-333E97D81B06}"/>
              </a:ext>
            </a:extLst>
          </p:cNvPr>
          <p:cNvSpPr txBox="1"/>
          <p:nvPr/>
        </p:nvSpPr>
        <p:spPr>
          <a:xfrm>
            <a:off x="6966810" y="2448089"/>
            <a:ext cx="2567709" cy="2062103"/>
          </a:xfrm>
          <a:prstGeom prst="rect">
            <a:avLst/>
          </a:prstGeom>
          <a:noFill/>
        </p:spPr>
        <p:txBody>
          <a:bodyPr wrap="square" rtlCol="0">
            <a:spAutoFit/>
          </a:bodyPr>
          <a:lstStyle/>
          <a:p>
            <a:pPr algn="ctr"/>
            <a:r>
              <a:rPr lang="en-GB" sz="3200" b="1" dirty="0">
                <a:solidFill>
                  <a:schemeClr val="bg2">
                    <a:lumMod val="10000"/>
                  </a:schemeClr>
                </a:solidFill>
              </a:rPr>
              <a:t>Join at: </a:t>
            </a:r>
          </a:p>
          <a:p>
            <a:pPr algn="ctr"/>
            <a:r>
              <a:rPr lang="en-GB" sz="3200" dirty="0" err="1">
                <a:solidFill>
                  <a:schemeClr val="bg2">
                    <a:lumMod val="10000"/>
                  </a:schemeClr>
                </a:solidFill>
              </a:rPr>
              <a:t>vevox.app</a:t>
            </a:r>
            <a:r>
              <a:rPr lang="en-GB" sz="3200" dirty="0">
                <a:solidFill>
                  <a:schemeClr val="bg2">
                    <a:lumMod val="10000"/>
                  </a:schemeClr>
                </a:solidFill>
              </a:rPr>
              <a:t> </a:t>
            </a:r>
          </a:p>
          <a:p>
            <a:pPr algn="ctr"/>
            <a:r>
              <a:rPr lang="en-GB" sz="3200" b="1" dirty="0">
                <a:solidFill>
                  <a:schemeClr val="bg2">
                    <a:lumMod val="10000"/>
                  </a:schemeClr>
                </a:solidFill>
              </a:rPr>
              <a:t>ID:</a:t>
            </a:r>
          </a:p>
          <a:p>
            <a:pPr algn="ctr"/>
            <a:r>
              <a:rPr lang="en-GB" sz="3200" dirty="0">
                <a:solidFill>
                  <a:schemeClr val="bg2">
                    <a:lumMod val="10000"/>
                  </a:schemeClr>
                </a:solidFill>
              </a:rPr>
              <a:t>163-050-458</a:t>
            </a:r>
          </a:p>
        </p:txBody>
      </p:sp>
    </p:spTree>
    <p:extLst>
      <p:ext uri="{BB962C8B-B14F-4D97-AF65-F5344CB8AC3E}">
        <p14:creationId xmlns:p14="http://schemas.microsoft.com/office/powerpoint/2010/main" val="25765536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C9C3C-2F6D-9BE2-EF55-AC30BAFAB12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12EEF41-C329-C932-7775-4018327B0D89}"/>
              </a:ext>
            </a:extLst>
          </p:cNvPr>
          <p:cNvSpPr txBox="1">
            <a:spLocks/>
          </p:cNvSpPr>
          <p:nvPr/>
        </p:nvSpPr>
        <p:spPr>
          <a:xfrm>
            <a:off x="455034" y="1400448"/>
            <a:ext cx="9143358" cy="1298300"/>
          </a:xfrm>
          <a:prstGeom prst="rect">
            <a:avLst/>
          </a:prstGeom>
        </p:spPr>
        <p:txBody>
          <a:bodyPr/>
          <a:lstStyle>
            <a:lvl1pPr algn="l" defTabSz="914400" rtl="0" eaLnBrk="1" latinLnBrk="0" hangingPunct="1">
              <a:lnSpc>
                <a:spcPts val="3200"/>
              </a:lnSpc>
              <a:spcBef>
                <a:spcPct val="0"/>
              </a:spcBef>
              <a:buNone/>
              <a:defRPr sz="3000" b="0" i="0" kern="1200">
                <a:solidFill>
                  <a:schemeClr val="tx1"/>
                </a:solidFill>
                <a:latin typeface="Aptos" panose="020B0004020202020204" pitchFamily="34" charset="0"/>
                <a:ea typeface="+mj-ea"/>
                <a:cs typeface="+mj-cs"/>
              </a:defRPr>
            </a:lvl1pPr>
          </a:lstStyle>
          <a:p>
            <a:r>
              <a:rPr lang="en-GB" sz="4800" b="1"/>
              <a:t>Questions?</a:t>
            </a:r>
          </a:p>
          <a:p>
            <a:endParaRPr lang="en-GB" sz="3000" b="1"/>
          </a:p>
        </p:txBody>
      </p:sp>
      <p:grpSp>
        <p:nvGrpSpPr>
          <p:cNvPr id="2" name="Group 1">
            <a:extLst>
              <a:ext uri="{FF2B5EF4-FFF2-40B4-BE49-F238E27FC236}">
                <a16:creationId xmlns:a16="http://schemas.microsoft.com/office/drawing/2014/main" id="{18D3D32E-F3DD-C006-B548-3E29044970F7}"/>
              </a:ext>
            </a:extLst>
          </p:cNvPr>
          <p:cNvGrpSpPr/>
          <p:nvPr/>
        </p:nvGrpSpPr>
        <p:grpSpPr>
          <a:xfrm>
            <a:off x="10147823" y="5869234"/>
            <a:ext cx="1582554" cy="690731"/>
            <a:chOff x="10229589" y="5833191"/>
            <a:chExt cx="1582665" cy="690780"/>
          </a:xfrm>
        </p:grpSpPr>
        <p:sp>
          <p:nvSpPr>
            <p:cNvPr id="3" name="Rectangle 2">
              <a:extLst>
                <a:ext uri="{FF2B5EF4-FFF2-40B4-BE49-F238E27FC236}">
                  <a16:creationId xmlns:a16="http://schemas.microsoft.com/office/drawing/2014/main" id="{30545BF3-2361-2D00-3D95-88B9FEAC617F}"/>
                </a:ext>
              </a:extLst>
            </p:cNvPr>
            <p:cNvSpPr/>
            <p:nvPr/>
          </p:nvSpPr>
          <p:spPr>
            <a:xfrm>
              <a:off x="10229589" y="5833191"/>
              <a:ext cx="1582665" cy="690780"/>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Kings College London Logo / University / Logonoid.com">
              <a:extLst>
                <a:ext uri="{FF2B5EF4-FFF2-40B4-BE49-F238E27FC236}">
                  <a16:creationId xmlns:a16="http://schemas.microsoft.com/office/drawing/2014/main" id="{3B29B1A1-DB88-F8DD-EB34-DD9C886AC18B}"/>
                </a:ext>
              </a:extLst>
            </p:cNvPr>
            <p:cNvPicPr>
              <a:picLocks noChangeAspect="1"/>
            </p:cNvPicPr>
            <p:nvPr/>
          </p:nvPicPr>
          <p:blipFill>
            <a:blip r:embed="rId2"/>
            <a:stretch>
              <a:fillRect/>
            </a:stretch>
          </p:blipFill>
          <p:spPr>
            <a:xfrm>
              <a:off x="10230874" y="5958971"/>
              <a:ext cx="739213" cy="505550"/>
            </a:xfrm>
            <a:prstGeom prst="rect">
              <a:avLst/>
            </a:prstGeom>
          </p:spPr>
        </p:pic>
      </p:grpSp>
      <p:sp>
        <p:nvSpPr>
          <p:cNvPr id="6" name="TextBox 5">
            <a:extLst>
              <a:ext uri="{FF2B5EF4-FFF2-40B4-BE49-F238E27FC236}">
                <a16:creationId xmlns:a16="http://schemas.microsoft.com/office/drawing/2014/main" id="{C6B00686-4D3F-D52A-C421-8223D363A800}"/>
              </a:ext>
            </a:extLst>
          </p:cNvPr>
          <p:cNvSpPr txBox="1"/>
          <p:nvPr/>
        </p:nvSpPr>
        <p:spPr>
          <a:xfrm>
            <a:off x="453449" y="2381614"/>
            <a:ext cx="6095572" cy="2092875"/>
          </a:xfrm>
          <a:prstGeom prst="rect">
            <a:avLst/>
          </a:prstGeom>
          <a:noFill/>
        </p:spPr>
        <p:txBody>
          <a:bodyPr rot="0" spcFirstLastPara="0" vertOverflow="overflow" horzOverflow="overflow" vert="horz" wrap="square" lIns="91434" tIns="45717" rIns="91434" bIns="45717" numCol="1" spcCol="0" rtlCol="0" fromWordArt="0" anchor="t" anchorCtr="0" forceAA="0" compatLnSpc="1">
            <a:prstTxWarp prst="textNoShape">
              <a:avLst/>
            </a:prstTxWarp>
            <a:spAutoFit/>
          </a:bodyPr>
          <a:lstStyle/>
          <a:p>
            <a:r>
              <a:rPr lang="en-US" sz="2800" b="1" i="1">
                <a:solidFill>
                  <a:srgbClr val="000000"/>
                </a:solidFill>
                <a:ea typeface="+mn-lt"/>
                <a:cs typeface="+mn-lt"/>
              </a:rPr>
              <a:t>Want to get involved? </a:t>
            </a:r>
            <a:endParaRPr lang="en-US">
              <a:ea typeface="+mn-lt"/>
              <a:cs typeface="+mn-lt"/>
            </a:endParaRPr>
          </a:p>
          <a:p>
            <a:endParaRPr lang="en-US" sz="2800">
              <a:ea typeface="+mn-lt"/>
              <a:cs typeface="+mn-lt"/>
            </a:endParaRPr>
          </a:p>
          <a:p>
            <a:r>
              <a:rPr lang="en-US" sz="2800">
                <a:ea typeface="+mn-lt"/>
                <a:cs typeface="+mn-lt"/>
              </a:rPr>
              <a:t>Scan our QR code to visit our website and join our mailing list.</a:t>
            </a:r>
            <a:endParaRPr lang="en-US"/>
          </a:p>
          <a:p>
            <a:pPr algn="ctr"/>
            <a:endParaRPr lang="en-GB">
              <a:cs typeface="Segoe UI"/>
            </a:endParaRPr>
          </a:p>
        </p:txBody>
      </p:sp>
      <p:pic>
        <p:nvPicPr>
          <p:cNvPr id="8" name="Picture 7" descr="A qr code on a white background&#10;&#10;AI-generated content may be incorrect.">
            <a:extLst>
              <a:ext uri="{FF2B5EF4-FFF2-40B4-BE49-F238E27FC236}">
                <a16:creationId xmlns:a16="http://schemas.microsoft.com/office/drawing/2014/main" id="{7058B4E1-C96A-52EE-FC46-41F781CAB1F2}"/>
              </a:ext>
            </a:extLst>
          </p:cNvPr>
          <p:cNvPicPr>
            <a:picLocks noChangeAspect="1"/>
          </p:cNvPicPr>
          <p:nvPr/>
        </p:nvPicPr>
        <p:blipFill>
          <a:blip r:embed="rId3"/>
          <a:srcRect l="20000" t="25038" r="20000" b="32012"/>
          <a:stretch>
            <a:fillRect/>
          </a:stretch>
        </p:blipFill>
        <p:spPr>
          <a:xfrm>
            <a:off x="8483772" y="1793718"/>
            <a:ext cx="2908962" cy="2945291"/>
          </a:xfrm>
          <a:prstGeom prst="rect">
            <a:avLst/>
          </a:prstGeom>
        </p:spPr>
      </p:pic>
      <p:sp>
        <p:nvSpPr>
          <p:cNvPr id="9" name="TextBox 8">
            <a:extLst>
              <a:ext uri="{FF2B5EF4-FFF2-40B4-BE49-F238E27FC236}">
                <a16:creationId xmlns:a16="http://schemas.microsoft.com/office/drawing/2014/main" id="{C653D288-2FAA-E089-5C4E-AF2B19375481}"/>
              </a:ext>
            </a:extLst>
          </p:cNvPr>
          <p:cNvSpPr txBox="1"/>
          <p:nvPr/>
        </p:nvSpPr>
        <p:spPr>
          <a:xfrm>
            <a:off x="8483772" y="4739738"/>
            <a:ext cx="2901660" cy="523183"/>
          </a:xfrm>
          <a:prstGeom prst="rect">
            <a:avLst/>
          </a:prstGeom>
          <a:noFill/>
        </p:spPr>
        <p:txBody>
          <a:bodyPr rot="0" spcFirstLastPara="0" vertOverflow="overflow" horzOverflow="overflow" vert="horz" wrap="square" lIns="91434" tIns="45717" rIns="91434" bIns="45717" numCol="1" spcCol="0" rtlCol="0" fromWordArt="0" anchor="t" anchorCtr="0" forceAA="0" compatLnSpc="1">
            <a:prstTxWarp prst="textNoShape">
              <a:avLst/>
            </a:prstTxWarp>
            <a:spAutoFit/>
          </a:bodyPr>
          <a:lstStyle/>
          <a:p>
            <a:pPr algn="ctr"/>
            <a:r>
              <a:rPr lang="en-GB" sz="2800" b="1" u="sng">
                <a:solidFill>
                  <a:srgbClr val="000000"/>
                </a:solidFill>
                <a:latin typeface="Aptos"/>
                <a:ea typeface="Segoe UI"/>
                <a:cs typeface="Segoe UI"/>
                <a:hlinkClick r:id="rId4">
                  <a:extLst>
                    <a:ext uri="{A12FA001-AC4F-418D-AE19-62706E023703}">
                      <ahyp:hlinkClr xmlns:ahyp="http://schemas.microsoft.com/office/drawing/2018/hyperlinkcolor" val="tx"/>
                    </a:ext>
                  </a:extLst>
                </a:hlinkClick>
              </a:rPr>
              <a:t>rpfutures.co.uk</a:t>
            </a:r>
            <a:endParaRPr lang="en-GB">
              <a:hlinkClick r:id="rId4">
                <a:extLst>
                  <a:ext uri="{A12FA001-AC4F-418D-AE19-62706E023703}">
                    <ahyp:hlinkClr xmlns:ahyp="http://schemas.microsoft.com/office/drawing/2018/hyperlinkcolor" val="tx"/>
                  </a:ext>
                </a:extLst>
              </a:hlinkClick>
            </a:endParaRPr>
          </a:p>
        </p:txBody>
      </p:sp>
      <p:pic>
        <p:nvPicPr>
          <p:cNvPr id="7" name="Picture 6">
            <a:extLst>
              <a:ext uri="{FF2B5EF4-FFF2-40B4-BE49-F238E27FC236}">
                <a16:creationId xmlns:a16="http://schemas.microsoft.com/office/drawing/2014/main" id="{021A3CD9-5253-0309-399A-3D1BE4FDE210}"/>
              </a:ext>
            </a:extLst>
          </p:cNvPr>
          <p:cNvPicPr>
            <a:picLocks noChangeAspect="1"/>
          </p:cNvPicPr>
          <p:nvPr/>
        </p:nvPicPr>
        <p:blipFill>
          <a:blip r:embed="rId5"/>
          <a:stretch>
            <a:fillRect/>
          </a:stretch>
        </p:blipFill>
        <p:spPr>
          <a:xfrm>
            <a:off x="3956334" y="5948185"/>
            <a:ext cx="1336413" cy="612000"/>
          </a:xfrm>
          <a:prstGeom prst="rect">
            <a:avLst/>
          </a:prstGeom>
        </p:spPr>
      </p:pic>
      <p:pic>
        <p:nvPicPr>
          <p:cNvPr id="10" name="Picture 9">
            <a:extLst>
              <a:ext uri="{FF2B5EF4-FFF2-40B4-BE49-F238E27FC236}">
                <a16:creationId xmlns:a16="http://schemas.microsoft.com/office/drawing/2014/main" id="{DBF71285-AEBC-C26C-4FDE-F33F421B8E19}"/>
              </a:ext>
            </a:extLst>
          </p:cNvPr>
          <p:cNvPicPr>
            <a:picLocks noChangeAspect="1"/>
          </p:cNvPicPr>
          <p:nvPr/>
        </p:nvPicPr>
        <p:blipFill>
          <a:blip r:embed="rId6"/>
          <a:stretch>
            <a:fillRect/>
          </a:stretch>
        </p:blipFill>
        <p:spPr>
          <a:xfrm>
            <a:off x="2153527" y="5938928"/>
            <a:ext cx="1766562" cy="557263"/>
          </a:xfrm>
          <a:prstGeom prst="rect">
            <a:avLst/>
          </a:prstGeom>
        </p:spPr>
      </p:pic>
    </p:spTree>
    <p:extLst>
      <p:ext uri="{BB962C8B-B14F-4D97-AF65-F5344CB8AC3E}">
        <p14:creationId xmlns:p14="http://schemas.microsoft.com/office/powerpoint/2010/main" val="3026602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a:extLst>
            <a:ext uri="{FF2B5EF4-FFF2-40B4-BE49-F238E27FC236}">
              <a16:creationId xmlns:a16="http://schemas.microsoft.com/office/drawing/2014/main" id="{70BCA369-1539-4903-C9ED-65FA23D6D421}"/>
            </a:ext>
          </a:extLst>
        </p:cNvPr>
        <p:cNvGrpSpPr/>
        <p:nvPr/>
      </p:nvGrpSpPr>
      <p:grpSpPr>
        <a:xfrm>
          <a:off x="0" y="0"/>
          <a:ext cx="0" cy="0"/>
          <a:chOff x="0" y="0"/>
          <a:chExt cx="0" cy="0"/>
        </a:xfrm>
      </p:grpSpPr>
      <p:pic>
        <p:nvPicPr>
          <p:cNvPr id="40" name="object 48">
            <a:extLst>
              <a:ext uri="{FF2B5EF4-FFF2-40B4-BE49-F238E27FC236}">
                <a16:creationId xmlns:a16="http://schemas.microsoft.com/office/drawing/2014/main" id="{3731B4BE-9082-D631-7C15-06F34F4D629B}"/>
              </a:ext>
            </a:extLst>
          </p:cNvPr>
          <p:cNvPicPr/>
          <p:nvPr/>
        </p:nvPicPr>
        <p:blipFill>
          <a:blip r:embed="rId3" cstate="print"/>
          <a:stretch>
            <a:fillRect/>
          </a:stretch>
        </p:blipFill>
        <p:spPr>
          <a:xfrm>
            <a:off x="326233" y="6164867"/>
            <a:ext cx="1699369" cy="539369"/>
          </a:xfrm>
          <a:prstGeom prst="rect">
            <a:avLst/>
          </a:prstGeom>
        </p:spPr>
      </p:pic>
      <p:sp>
        <p:nvSpPr>
          <p:cNvPr id="2" name="TextBox 1">
            <a:extLst>
              <a:ext uri="{FF2B5EF4-FFF2-40B4-BE49-F238E27FC236}">
                <a16:creationId xmlns:a16="http://schemas.microsoft.com/office/drawing/2014/main" id="{282D74BC-18D0-DED7-89DA-FB4576C1107A}"/>
              </a:ext>
            </a:extLst>
          </p:cNvPr>
          <p:cNvSpPr txBox="1"/>
          <p:nvPr/>
        </p:nvSpPr>
        <p:spPr>
          <a:xfrm>
            <a:off x="2082704" y="3016433"/>
            <a:ext cx="8026591" cy="584775"/>
          </a:xfrm>
          <a:prstGeom prst="rect">
            <a:avLst/>
          </a:prstGeom>
          <a:noFill/>
        </p:spPr>
        <p:txBody>
          <a:bodyPr wrap="square">
            <a:spAutoFit/>
          </a:bodyPr>
          <a:lstStyle/>
          <a:p>
            <a:pPr marL="7701" algn="ctr">
              <a:spcBef>
                <a:spcPts val="1513"/>
              </a:spcBef>
            </a:pPr>
            <a:r>
              <a:rPr lang="en-GB" sz="3200" b="1" spc="-69" dirty="0">
                <a:solidFill>
                  <a:srgbClr val="191412"/>
                </a:solidFill>
                <a:latin typeface="Aptos"/>
                <a:ea typeface="Calibri"/>
                <a:cs typeface="Calibri"/>
              </a:rPr>
              <a:t>Change Screen to </a:t>
            </a:r>
            <a:r>
              <a:rPr lang="en-GB" sz="3200" b="1" spc="-69" dirty="0" err="1">
                <a:solidFill>
                  <a:srgbClr val="191412"/>
                </a:solidFill>
                <a:latin typeface="Aptos"/>
                <a:ea typeface="Calibri"/>
                <a:cs typeface="Calibri"/>
              </a:rPr>
              <a:t>Vevox</a:t>
            </a:r>
            <a:r>
              <a:rPr lang="en-GB" sz="3200" b="1" spc="-69" dirty="0">
                <a:solidFill>
                  <a:srgbClr val="191412"/>
                </a:solidFill>
                <a:latin typeface="Aptos"/>
                <a:ea typeface="Calibri"/>
                <a:cs typeface="Calibri"/>
              </a:rPr>
              <a:t> Presenter View</a:t>
            </a:r>
            <a:endParaRPr lang="en-GB" sz="3200" dirty="0">
              <a:solidFill>
                <a:srgbClr val="000000"/>
              </a:solidFill>
              <a:latin typeface="Aptos"/>
              <a:ea typeface="Calibri"/>
              <a:cs typeface="Calibri"/>
            </a:endParaRPr>
          </a:p>
        </p:txBody>
      </p:sp>
      <p:sp>
        <p:nvSpPr>
          <p:cNvPr id="5" name="TextBox 4">
            <a:extLst>
              <a:ext uri="{FF2B5EF4-FFF2-40B4-BE49-F238E27FC236}">
                <a16:creationId xmlns:a16="http://schemas.microsoft.com/office/drawing/2014/main" id="{CA7730AE-F5DF-72E8-5546-460BC9A9ABF8}"/>
              </a:ext>
            </a:extLst>
          </p:cNvPr>
          <p:cNvSpPr txBox="1"/>
          <p:nvPr/>
        </p:nvSpPr>
        <p:spPr>
          <a:xfrm>
            <a:off x="959921" y="3921841"/>
            <a:ext cx="10272155" cy="430887"/>
          </a:xfrm>
          <a:prstGeom prst="rect">
            <a:avLst/>
          </a:prstGeom>
          <a:noFill/>
        </p:spPr>
        <p:txBody>
          <a:bodyPr wrap="square">
            <a:spAutoFit/>
          </a:bodyPr>
          <a:lstStyle/>
          <a:p>
            <a:pPr algn="ctr"/>
            <a:r>
              <a:rPr lang="en-GB" sz="2200" dirty="0">
                <a:solidFill>
                  <a:srgbClr val="0070C0"/>
                </a:solidFill>
                <a:hlinkClick r:id="rId4">
                  <a:extLst>
                    <a:ext uri="{A12FA001-AC4F-418D-AE19-62706E023703}">
                      <ahyp:hlinkClr xmlns:ahyp="http://schemas.microsoft.com/office/drawing/2018/hyperlinkcolor" val="tx"/>
                    </a:ext>
                  </a:extLst>
                </a:hlinkClick>
              </a:rPr>
              <a:t>https://warwickuni.display.vevox.com#/present/922984/VL61XE7JI5K3FMIL6K6C</a:t>
            </a:r>
            <a:endParaRPr lang="en-GB" sz="2200" dirty="0">
              <a:solidFill>
                <a:srgbClr val="0070C0"/>
              </a:solidFill>
            </a:endParaRPr>
          </a:p>
        </p:txBody>
      </p:sp>
    </p:spTree>
    <p:extLst>
      <p:ext uri="{BB962C8B-B14F-4D97-AF65-F5344CB8AC3E}">
        <p14:creationId xmlns:p14="http://schemas.microsoft.com/office/powerpoint/2010/main" val="4017111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EBBD3-C022-0120-3A07-EE11CB945213}"/>
              </a:ext>
            </a:extLst>
          </p:cNvPr>
          <p:cNvSpPr>
            <a:spLocks noGrp="1"/>
          </p:cNvSpPr>
          <p:nvPr>
            <p:ph type="title"/>
          </p:nvPr>
        </p:nvSpPr>
        <p:spPr/>
        <p:txBody>
          <a:bodyPr/>
          <a:lstStyle/>
          <a:p>
            <a:r>
              <a:rPr lang="en-US" sz="4851" b="1" dirty="0"/>
              <a:t>What is the problem and why now?</a:t>
            </a:r>
          </a:p>
        </p:txBody>
      </p:sp>
      <p:sp>
        <p:nvSpPr>
          <p:cNvPr id="3" name="Content Placeholder 2">
            <a:extLst>
              <a:ext uri="{FF2B5EF4-FFF2-40B4-BE49-F238E27FC236}">
                <a16:creationId xmlns:a16="http://schemas.microsoft.com/office/drawing/2014/main" id="{69E512D2-2E56-E878-0189-05A67EF52B9F}"/>
              </a:ext>
            </a:extLst>
          </p:cNvPr>
          <p:cNvSpPr>
            <a:spLocks noGrp="1"/>
          </p:cNvSpPr>
          <p:nvPr>
            <p:ph idx="1"/>
          </p:nvPr>
        </p:nvSpPr>
        <p:spPr/>
        <p:txBody>
          <a:bodyPr vert="horz" lIns="0" tIns="0" rIns="0" bIns="0" rtlCol="0" anchor="t">
            <a:noAutofit/>
          </a:bodyPr>
          <a:lstStyle/>
          <a:p>
            <a:r>
              <a:rPr lang="en-US" b="1">
                <a:latin typeface="+mj-lt"/>
              </a:rPr>
              <a:t>Lack of Strategy</a:t>
            </a:r>
          </a:p>
          <a:p>
            <a:pPr indent="-251460"/>
            <a:r>
              <a:rPr lang="en-US">
                <a:latin typeface="Aptos-Light"/>
              </a:rPr>
              <a:t>Missing evidence on effective RP role design and resourcing</a:t>
            </a:r>
          </a:p>
        </p:txBody>
      </p:sp>
      <p:sp>
        <p:nvSpPr>
          <p:cNvPr id="5" name="Content Placeholder 4">
            <a:extLst>
              <a:ext uri="{FF2B5EF4-FFF2-40B4-BE49-F238E27FC236}">
                <a16:creationId xmlns:a16="http://schemas.microsoft.com/office/drawing/2014/main" id="{118FC968-63F4-584A-BCCC-5702E029057C}"/>
              </a:ext>
            </a:extLst>
          </p:cNvPr>
          <p:cNvSpPr>
            <a:spLocks noGrp="1"/>
          </p:cNvSpPr>
          <p:nvPr>
            <p:ph idx="13"/>
          </p:nvPr>
        </p:nvSpPr>
        <p:spPr>
          <a:xfrm>
            <a:off x="8188660" y="1674425"/>
            <a:ext cx="3545751" cy="1477908"/>
          </a:xfrm>
        </p:spPr>
        <p:txBody>
          <a:bodyPr/>
          <a:lstStyle/>
          <a:p>
            <a:r>
              <a:rPr lang="en-US" b="1" dirty="0">
                <a:latin typeface="+mj-lt"/>
              </a:rPr>
              <a:t>Untapped Expertise</a:t>
            </a:r>
          </a:p>
          <a:p>
            <a:r>
              <a:rPr lang="en-US" dirty="0">
                <a:latin typeface="+mj-lt"/>
              </a:rPr>
              <a:t>The added value of RPs is underused across the research system</a:t>
            </a:r>
          </a:p>
        </p:txBody>
      </p:sp>
      <p:sp>
        <p:nvSpPr>
          <p:cNvPr id="7" name="Content Placeholder 6">
            <a:extLst>
              <a:ext uri="{FF2B5EF4-FFF2-40B4-BE49-F238E27FC236}">
                <a16:creationId xmlns:a16="http://schemas.microsoft.com/office/drawing/2014/main" id="{0F55252B-B2CC-55A2-9B8F-80AAE90B3B37}"/>
              </a:ext>
            </a:extLst>
          </p:cNvPr>
          <p:cNvSpPr>
            <a:spLocks noGrp="1"/>
          </p:cNvSpPr>
          <p:nvPr>
            <p:ph idx="15"/>
          </p:nvPr>
        </p:nvSpPr>
        <p:spPr>
          <a:xfrm>
            <a:off x="2286268" y="3845594"/>
            <a:ext cx="3447808" cy="1259912"/>
          </a:xfrm>
        </p:spPr>
        <p:txBody>
          <a:bodyPr vert="horz" lIns="0" tIns="0" rIns="0" bIns="0" rtlCol="0" anchor="t">
            <a:noAutofit/>
          </a:bodyPr>
          <a:lstStyle/>
          <a:p>
            <a:pPr indent="-251460"/>
            <a:r>
              <a:rPr lang="en-US" b="1">
                <a:latin typeface="+mj-lt"/>
              </a:rPr>
              <a:t>Accidental Careers</a:t>
            </a:r>
            <a:endParaRPr lang="en-US"/>
          </a:p>
          <a:p>
            <a:pPr indent="-251460"/>
            <a:r>
              <a:rPr lang="en-US" dirty="0">
                <a:latin typeface="Aptos Light"/>
              </a:rPr>
              <a:t>Lack of structured </a:t>
            </a:r>
            <a:r>
              <a:rPr lang="en-US" dirty="0" err="1">
                <a:latin typeface="Aptos Light"/>
              </a:rPr>
              <a:t>professionalisation</a:t>
            </a:r>
            <a:r>
              <a:rPr lang="en-US" dirty="0">
                <a:latin typeface="Aptos Light"/>
              </a:rPr>
              <a:t> and development for RPs</a:t>
            </a:r>
          </a:p>
        </p:txBody>
      </p:sp>
      <p:sp>
        <p:nvSpPr>
          <p:cNvPr id="9" name="Content Placeholder 8">
            <a:extLst>
              <a:ext uri="{FF2B5EF4-FFF2-40B4-BE49-F238E27FC236}">
                <a16:creationId xmlns:a16="http://schemas.microsoft.com/office/drawing/2014/main" id="{DABD99C1-4ED3-5BC9-0448-1B7F5062D83C}"/>
              </a:ext>
            </a:extLst>
          </p:cNvPr>
          <p:cNvSpPr>
            <a:spLocks noGrp="1"/>
          </p:cNvSpPr>
          <p:nvPr>
            <p:ph idx="17"/>
          </p:nvPr>
        </p:nvSpPr>
        <p:spPr/>
        <p:txBody>
          <a:bodyPr vert="horz" lIns="0" tIns="0" rIns="0" bIns="0" rtlCol="0" anchor="t">
            <a:noAutofit/>
          </a:bodyPr>
          <a:lstStyle/>
          <a:p>
            <a:pPr indent="-251460"/>
            <a:r>
              <a:rPr lang="en-US" b="1">
                <a:latin typeface="+mj-lt"/>
              </a:rPr>
              <a:t>Cultural Divide</a:t>
            </a:r>
            <a:endParaRPr lang="en-US"/>
          </a:p>
          <a:p>
            <a:pPr indent="-251460"/>
            <a:r>
              <a:rPr lang="en-US">
                <a:latin typeface="Aptos-Light"/>
              </a:rPr>
              <a:t>Limited mutual understanding hinders teamwork and delivery</a:t>
            </a:r>
          </a:p>
        </p:txBody>
      </p:sp>
      <p:pic>
        <p:nvPicPr>
          <p:cNvPr id="15" name="Picture 2" descr="A white jigsaw puzzle with a red piece standing out">
            <a:extLst>
              <a:ext uri="{FF2B5EF4-FFF2-40B4-BE49-F238E27FC236}">
                <a16:creationId xmlns:a16="http://schemas.microsoft.com/office/drawing/2014/main" id="{505A763D-5D83-6DB9-0063-AF104136F78C}"/>
              </a:ext>
            </a:extLst>
          </p:cNvPr>
          <p:cNvPicPr>
            <a:picLocks noChangeAspect="1" noChangeArrowheads="1"/>
          </p:cNvPicPr>
          <p:nvPr/>
        </p:nvPicPr>
        <p:blipFill>
          <a:blip r:embed="rId2"/>
          <a:srcRect l="16225" r="16225"/>
          <a:stretch/>
        </p:blipFill>
        <p:spPr bwMode="auto">
          <a:xfrm>
            <a:off x="457327" y="1539002"/>
            <a:ext cx="1709880" cy="1709880"/>
          </a:xfrm>
          <a:prstGeom prst="roundRect">
            <a:avLst/>
          </a:prstGeom>
          <a:noFill/>
          <a:extLst>
            <a:ext uri="{909E8E84-426E-40DD-AFC4-6F175D3DCCD1}">
              <a14:hiddenFill xmlns:a14="http://schemas.microsoft.com/office/drawing/2010/main">
                <a:solidFill>
                  <a:srgbClr val="FFFFFF"/>
                </a:solidFill>
              </a14:hiddenFill>
            </a:ext>
          </a:extLst>
        </p:spPr>
      </p:pic>
      <p:pic>
        <p:nvPicPr>
          <p:cNvPr id="16" name="Picture Placeholder 10">
            <a:extLst>
              <a:ext uri="{FF2B5EF4-FFF2-40B4-BE49-F238E27FC236}">
                <a16:creationId xmlns:a16="http://schemas.microsoft.com/office/drawing/2014/main" id="{069243D2-2E78-E5C1-652C-CEDF1803DFB4}"/>
              </a:ext>
            </a:extLst>
          </p:cNvPr>
          <p:cNvPicPr>
            <a:picLocks noChangeAspect="1"/>
          </p:cNvPicPr>
          <p:nvPr/>
        </p:nvPicPr>
        <p:blipFill>
          <a:blip r:embed="rId3"/>
          <a:srcRect t="46" b="46"/>
          <a:stretch/>
        </p:blipFill>
        <p:spPr>
          <a:xfrm>
            <a:off x="6325767" y="1539001"/>
            <a:ext cx="1711205" cy="1703024"/>
          </a:xfrm>
          <a:prstGeom prst="roundRect">
            <a:avLst/>
          </a:prstGeom>
          <a:solidFill>
            <a:schemeClr val="tx1"/>
          </a:solidFill>
          <a:ln>
            <a:solidFill>
              <a:schemeClr val="bg1"/>
            </a:solidFill>
          </a:ln>
        </p:spPr>
      </p:pic>
      <p:pic>
        <p:nvPicPr>
          <p:cNvPr id="17" name="Picture Placeholder 11" descr="Hands holding each other">
            <a:extLst>
              <a:ext uri="{FF2B5EF4-FFF2-40B4-BE49-F238E27FC236}">
                <a16:creationId xmlns:a16="http://schemas.microsoft.com/office/drawing/2014/main" id="{92EBB712-DFD7-043D-A6D0-B8E67C089AE6}"/>
              </a:ext>
            </a:extLst>
          </p:cNvPr>
          <p:cNvPicPr>
            <a:picLocks noChangeAspect="1"/>
          </p:cNvPicPr>
          <p:nvPr/>
        </p:nvPicPr>
        <p:blipFill>
          <a:blip r:embed="rId4"/>
          <a:srcRect l="16636" r="16636"/>
          <a:stretch/>
        </p:blipFill>
        <p:spPr>
          <a:xfrm>
            <a:off x="6325765" y="3698811"/>
            <a:ext cx="1711205" cy="1709618"/>
          </a:xfrm>
          <a:prstGeom prst="roundRect">
            <a:avLst/>
          </a:prstGeom>
          <a:solidFill>
            <a:schemeClr val="tx1"/>
          </a:solidFill>
          <a:ln>
            <a:solidFill>
              <a:schemeClr val="bg1"/>
            </a:solidFill>
          </a:ln>
        </p:spPr>
      </p:pic>
      <p:pic>
        <p:nvPicPr>
          <p:cNvPr id="18" name="Picture 2" descr="Person with idea concept">
            <a:extLst>
              <a:ext uri="{FF2B5EF4-FFF2-40B4-BE49-F238E27FC236}">
                <a16:creationId xmlns:a16="http://schemas.microsoft.com/office/drawing/2014/main" id="{EBAE7F78-0CC1-D47B-9DCE-65E5A9DFECC0}"/>
              </a:ext>
            </a:extLst>
          </p:cNvPr>
          <p:cNvPicPr>
            <a:picLocks noChangeAspect="1" noChangeArrowheads="1"/>
          </p:cNvPicPr>
          <p:nvPr/>
        </p:nvPicPr>
        <p:blipFill>
          <a:blip r:embed="rId5"/>
          <a:srcRect l="16667" r="16667"/>
          <a:stretch/>
        </p:blipFill>
        <p:spPr bwMode="auto">
          <a:xfrm>
            <a:off x="424697" y="3682820"/>
            <a:ext cx="1709880" cy="1725871"/>
          </a:xfrm>
          <a:prstGeom prst="roundRect">
            <a:avLst/>
          </a:prstGeom>
          <a:noFill/>
          <a:extLst>
            <a:ext uri="{909E8E84-426E-40DD-AFC4-6F175D3DCCD1}">
              <a14:hiddenFill xmlns:a14="http://schemas.microsoft.com/office/drawing/2010/main">
                <a:solidFill>
                  <a:srgbClr val="FFFFFF"/>
                </a:solidFill>
              </a14:hiddenFill>
            </a:ext>
          </a:extLst>
        </p:spPr>
      </p:pic>
      <p:pic>
        <p:nvPicPr>
          <p:cNvPr id="20" name="object 48">
            <a:extLst>
              <a:ext uri="{FF2B5EF4-FFF2-40B4-BE49-F238E27FC236}">
                <a16:creationId xmlns:a16="http://schemas.microsoft.com/office/drawing/2014/main" id="{D5E8130B-F306-3A44-5464-D066272CC4F3}"/>
              </a:ext>
            </a:extLst>
          </p:cNvPr>
          <p:cNvPicPr/>
          <p:nvPr/>
        </p:nvPicPr>
        <p:blipFill>
          <a:blip r:embed="rId6" cstate="print"/>
          <a:stretch>
            <a:fillRect/>
          </a:stretch>
        </p:blipFill>
        <p:spPr>
          <a:xfrm>
            <a:off x="326638" y="6164676"/>
            <a:ext cx="1699250" cy="539331"/>
          </a:xfrm>
          <a:prstGeom prst="rect">
            <a:avLst/>
          </a:prstGeom>
        </p:spPr>
      </p:pic>
    </p:spTree>
    <p:extLst>
      <p:ext uri="{BB962C8B-B14F-4D97-AF65-F5344CB8AC3E}">
        <p14:creationId xmlns:p14="http://schemas.microsoft.com/office/powerpoint/2010/main" val="2232602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D3D38-B472-7EE8-DA19-6B2E07329E0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12B022F-DBDD-C4FD-B206-3059F4279C00}"/>
              </a:ext>
            </a:extLst>
          </p:cNvPr>
          <p:cNvSpPr/>
          <p:nvPr/>
        </p:nvSpPr>
        <p:spPr>
          <a:xfrm>
            <a:off x="428" y="0"/>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E5E5D9"/>
          </a:solidFill>
        </p:spPr>
        <p:txBody>
          <a:bodyPr wrap="square" lIns="0" tIns="0" rIns="0" bIns="0" rtlCol="0"/>
          <a:lstStyle/>
          <a:p>
            <a:endParaRPr/>
          </a:p>
        </p:txBody>
      </p:sp>
      <p:grpSp>
        <p:nvGrpSpPr>
          <p:cNvPr id="3" name="object 3">
            <a:extLst>
              <a:ext uri="{FF2B5EF4-FFF2-40B4-BE49-F238E27FC236}">
                <a16:creationId xmlns:a16="http://schemas.microsoft.com/office/drawing/2014/main" id="{BF910887-647B-D896-2923-3B645E0DD2C0}"/>
              </a:ext>
            </a:extLst>
          </p:cNvPr>
          <p:cNvGrpSpPr/>
          <p:nvPr/>
        </p:nvGrpSpPr>
        <p:grpSpPr>
          <a:xfrm>
            <a:off x="5191188" y="638243"/>
            <a:ext cx="4486002" cy="5023937"/>
            <a:chOff x="8559948" y="1052509"/>
            <a:chExt cx="7397750" cy="8284845"/>
          </a:xfrm>
        </p:grpSpPr>
        <p:sp>
          <p:nvSpPr>
            <p:cNvPr id="4" name="object 4">
              <a:extLst>
                <a:ext uri="{FF2B5EF4-FFF2-40B4-BE49-F238E27FC236}">
                  <a16:creationId xmlns:a16="http://schemas.microsoft.com/office/drawing/2014/main" id="{E0104DD8-C62A-830A-E348-4972C2A5C6E5}"/>
                </a:ext>
              </a:extLst>
            </p:cNvPr>
            <p:cNvSpPr/>
            <p:nvPr/>
          </p:nvSpPr>
          <p:spPr>
            <a:xfrm>
              <a:off x="10303351" y="7265705"/>
              <a:ext cx="5654675" cy="2071370"/>
            </a:xfrm>
            <a:custGeom>
              <a:avLst/>
              <a:gdLst/>
              <a:ahLst/>
              <a:cxnLst/>
              <a:rect l="l" t="t" r="r" b="b"/>
              <a:pathLst>
                <a:path w="5654675" h="2071370">
                  <a:moveTo>
                    <a:pt x="5654278" y="0"/>
                  </a:moveTo>
                  <a:lnTo>
                    <a:pt x="0" y="0"/>
                  </a:lnTo>
                  <a:lnTo>
                    <a:pt x="0" y="2071057"/>
                  </a:lnTo>
                  <a:lnTo>
                    <a:pt x="5654278" y="2071057"/>
                  </a:lnTo>
                  <a:lnTo>
                    <a:pt x="5654278" y="0"/>
                  </a:lnTo>
                  <a:close/>
                </a:path>
              </a:pathLst>
            </a:custGeom>
            <a:solidFill>
              <a:srgbClr val="FFFFF0"/>
            </a:solidFill>
          </p:spPr>
          <p:txBody>
            <a:bodyPr wrap="square" lIns="0" tIns="0" rIns="0" bIns="0" rtlCol="0"/>
            <a:lstStyle/>
            <a:p>
              <a:endParaRPr/>
            </a:p>
          </p:txBody>
        </p:sp>
        <p:sp>
          <p:nvSpPr>
            <p:cNvPr id="5" name="object 5">
              <a:extLst>
                <a:ext uri="{FF2B5EF4-FFF2-40B4-BE49-F238E27FC236}">
                  <a16:creationId xmlns:a16="http://schemas.microsoft.com/office/drawing/2014/main" id="{F1018325-46DA-FD6C-2C10-9454405921B6}"/>
                </a:ext>
              </a:extLst>
            </p:cNvPr>
            <p:cNvSpPr/>
            <p:nvPr/>
          </p:nvSpPr>
          <p:spPr>
            <a:xfrm>
              <a:off x="10303351" y="5194637"/>
              <a:ext cx="5654675" cy="2071370"/>
            </a:xfrm>
            <a:custGeom>
              <a:avLst/>
              <a:gdLst/>
              <a:ahLst/>
              <a:cxnLst/>
              <a:rect l="l" t="t" r="r" b="b"/>
              <a:pathLst>
                <a:path w="5654675" h="2071370">
                  <a:moveTo>
                    <a:pt x="5654278" y="0"/>
                  </a:moveTo>
                  <a:lnTo>
                    <a:pt x="0" y="0"/>
                  </a:lnTo>
                  <a:lnTo>
                    <a:pt x="0" y="2071057"/>
                  </a:lnTo>
                  <a:lnTo>
                    <a:pt x="5654278" y="2071057"/>
                  </a:lnTo>
                  <a:lnTo>
                    <a:pt x="5654278" y="0"/>
                  </a:lnTo>
                  <a:close/>
                </a:path>
              </a:pathLst>
            </a:custGeom>
            <a:solidFill>
              <a:srgbClr val="F4FFFA"/>
            </a:solidFill>
          </p:spPr>
          <p:txBody>
            <a:bodyPr wrap="square" lIns="0" tIns="0" rIns="0" bIns="0" rtlCol="0"/>
            <a:lstStyle/>
            <a:p>
              <a:endParaRPr/>
            </a:p>
          </p:txBody>
        </p:sp>
        <p:sp>
          <p:nvSpPr>
            <p:cNvPr id="6" name="object 6">
              <a:extLst>
                <a:ext uri="{FF2B5EF4-FFF2-40B4-BE49-F238E27FC236}">
                  <a16:creationId xmlns:a16="http://schemas.microsoft.com/office/drawing/2014/main" id="{71A0D6B4-B5BE-1D7D-798D-EA56B222E203}"/>
                </a:ext>
              </a:extLst>
            </p:cNvPr>
            <p:cNvSpPr/>
            <p:nvPr/>
          </p:nvSpPr>
          <p:spPr>
            <a:xfrm>
              <a:off x="10303351" y="3123580"/>
              <a:ext cx="5654675" cy="2071370"/>
            </a:xfrm>
            <a:custGeom>
              <a:avLst/>
              <a:gdLst/>
              <a:ahLst/>
              <a:cxnLst/>
              <a:rect l="l" t="t" r="r" b="b"/>
              <a:pathLst>
                <a:path w="5654675" h="2071370">
                  <a:moveTo>
                    <a:pt x="5654278" y="0"/>
                  </a:moveTo>
                  <a:lnTo>
                    <a:pt x="0" y="0"/>
                  </a:lnTo>
                  <a:lnTo>
                    <a:pt x="0" y="2071057"/>
                  </a:lnTo>
                  <a:lnTo>
                    <a:pt x="5654278" y="2071057"/>
                  </a:lnTo>
                  <a:lnTo>
                    <a:pt x="5654278" y="0"/>
                  </a:lnTo>
                  <a:close/>
                </a:path>
              </a:pathLst>
            </a:custGeom>
            <a:solidFill>
              <a:srgbClr val="F5FDFF"/>
            </a:solidFill>
          </p:spPr>
          <p:txBody>
            <a:bodyPr wrap="square" lIns="0" tIns="0" rIns="0" bIns="0" rtlCol="0"/>
            <a:lstStyle/>
            <a:p>
              <a:endParaRPr/>
            </a:p>
          </p:txBody>
        </p:sp>
        <p:sp>
          <p:nvSpPr>
            <p:cNvPr id="7" name="object 7">
              <a:extLst>
                <a:ext uri="{FF2B5EF4-FFF2-40B4-BE49-F238E27FC236}">
                  <a16:creationId xmlns:a16="http://schemas.microsoft.com/office/drawing/2014/main" id="{2854D585-654B-DD1A-8A7B-7195E28EC045}"/>
                </a:ext>
              </a:extLst>
            </p:cNvPr>
            <p:cNvSpPr/>
            <p:nvPr/>
          </p:nvSpPr>
          <p:spPr>
            <a:xfrm>
              <a:off x="10303351" y="1052512"/>
              <a:ext cx="5654675" cy="2071370"/>
            </a:xfrm>
            <a:custGeom>
              <a:avLst/>
              <a:gdLst/>
              <a:ahLst/>
              <a:cxnLst/>
              <a:rect l="l" t="t" r="r" b="b"/>
              <a:pathLst>
                <a:path w="5654675" h="2071370">
                  <a:moveTo>
                    <a:pt x="5654278" y="0"/>
                  </a:moveTo>
                  <a:lnTo>
                    <a:pt x="0" y="0"/>
                  </a:lnTo>
                  <a:lnTo>
                    <a:pt x="0" y="2071057"/>
                  </a:lnTo>
                  <a:lnTo>
                    <a:pt x="5654278" y="2071057"/>
                  </a:lnTo>
                  <a:lnTo>
                    <a:pt x="5654278" y="0"/>
                  </a:lnTo>
                  <a:close/>
                </a:path>
              </a:pathLst>
            </a:custGeom>
            <a:solidFill>
              <a:srgbClr val="FFF6F9"/>
            </a:solidFill>
          </p:spPr>
          <p:txBody>
            <a:bodyPr wrap="square" lIns="0" tIns="0" rIns="0" bIns="0" rtlCol="0"/>
            <a:lstStyle/>
            <a:p>
              <a:endParaRPr/>
            </a:p>
          </p:txBody>
        </p:sp>
        <p:sp>
          <p:nvSpPr>
            <p:cNvPr id="8" name="object 8">
              <a:extLst>
                <a:ext uri="{FF2B5EF4-FFF2-40B4-BE49-F238E27FC236}">
                  <a16:creationId xmlns:a16="http://schemas.microsoft.com/office/drawing/2014/main" id="{DAFF0000-805E-BF39-94E9-120B65C330C6}"/>
                </a:ext>
              </a:extLst>
            </p:cNvPr>
            <p:cNvSpPr/>
            <p:nvPr/>
          </p:nvSpPr>
          <p:spPr>
            <a:xfrm>
              <a:off x="8559948" y="1052509"/>
              <a:ext cx="2984500" cy="2071370"/>
            </a:xfrm>
            <a:custGeom>
              <a:avLst/>
              <a:gdLst/>
              <a:ahLst/>
              <a:cxnLst/>
              <a:rect l="l" t="t" r="r" b="b"/>
              <a:pathLst>
                <a:path w="2984500" h="2071370">
                  <a:moveTo>
                    <a:pt x="2774784" y="0"/>
                  </a:moveTo>
                  <a:lnTo>
                    <a:pt x="209417" y="0"/>
                  </a:lnTo>
                  <a:lnTo>
                    <a:pt x="161399" y="5530"/>
                  </a:lnTo>
                  <a:lnTo>
                    <a:pt x="117319" y="21284"/>
                  </a:lnTo>
                  <a:lnTo>
                    <a:pt x="78436" y="46005"/>
                  </a:lnTo>
                  <a:lnTo>
                    <a:pt x="46005" y="78436"/>
                  </a:lnTo>
                  <a:lnTo>
                    <a:pt x="21284" y="117319"/>
                  </a:lnTo>
                  <a:lnTo>
                    <a:pt x="5530" y="161399"/>
                  </a:lnTo>
                  <a:lnTo>
                    <a:pt x="0" y="209417"/>
                  </a:lnTo>
                  <a:lnTo>
                    <a:pt x="0" y="1861639"/>
                  </a:lnTo>
                  <a:lnTo>
                    <a:pt x="5530" y="1909658"/>
                  </a:lnTo>
                  <a:lnTo>
                    <a:pt x="21284" y="1953737"/>
                  </a:lnTo>
                  <a:lnTo>
                    <a:pt x="46005" y="1992621"/>
                  </a:lnTo>
                  <a:lnTo>
                    <a:pt x="78436" y="2025051"/>
                  </a:lnTo>
                  <a:lnTo>
                    <a:pt x="117319" y="2049772"/>
                  </a:lnTo>
                  <a:lnTo>
                    <a:pt x="161399" y="2065526"/>
                  </a:lnTo>
                  <a:lnTo>
                    <a:pt x="209417" y="2071057"/>
                  </a:lnTo>
                  <a:lnTo>
                    <a:pt x="2774784" y="2071057"/>
                  </a:lnTo>
                  <a:lnTo>
                    <a:pt x="2822803" y="2065526"/>
                  </a:lnTo>
                  <a:lnTo>
                    <a:pt x="2866882" y="2049772"/>
                  </a:lnTo>
                  <a:lnTo>
                    <a:pt x="2905766" y="2025051"/>
                  </a:lnTo>
                  <a:lnTo>
                    <a:pt x="2938196" y="1992621"/>
                  </a:lnTo>
                  <a:lnTo>
                    <a:pt x="2962917" y="1953737"/>
                  </a:lnTo>
                  <a:lnTo>
                    <a:pt x="2978671" y="1909658"/>
                  </a:lnTo>
                  <a:lnTo>
                    <a:pt x="2984202" y="1861639"/>
                  </a:lnTo>
                  <a:lnTo>
                    <a:pt x="2984202" y="209417"/>
                  </a:lnTo>
                  <a:lnTo>
                    <a:pt x="2978671" y="161399"/>
                  </a:lnTo>
                  <a:lnTo>
                    <a:pt x="2962917" y="117319"/>
                  </a:lnTo>
                  <a:lnTo>
                    <a:pt x="2938196" y="78436"/>
                  </a:lnTo>
                  <a:lnTo>
                    <a:pt x="2905766" y="46005"/>
                  </a:lnTo>
                  <a:lnTo>
                    <a:pt x="2866882" y="21284"/>
                  </a:lnTo>
                  <a:lnTo>
                    <a:pt x="2822803" y="5530"/>
                  </a:lnTo>
                  <a:lnTo>
                    <a:pt x="2774784" y="0"/>
                  </a:lnTo>
                  <a:close/>
                </a:path>
              </a:pathLst>
            </a:custGeom>
            <a:solidFill>
              <a:srgbClr val="FFD1E0"/>
            </a:solidFill>
          </p:spPr>
          <p:txBody>
            <a:bodyPr wrap="square" lIns="0" tIns="0" rIns="0" bIns="0" rtlCol="0"/>
            <a:lstStyle/>
            <a:p>
              <a:endParaRPr/>
            </a:p>
          </p:txBody>
        </p:sp>
      </p:grpSp>
      <p:sp>
        <p:nvSpPr>
          <p:cNvPr id="9" name="object 9">
            <a:extLst>
              <a:ext uri="{FF2B5EF4-FFF2-40B4-BE49-F238E27FC236}">
                <a16:creationId xmlns:a16="http://schemas.microsoft.com/office/drawing/2014/main" id="{9583B26A-AD17-CFB3-44B4-6D60354D0CDB}"/>
              </a:ext>
            </a:extLst>
          </p:cNvPr>
          <p:cNvSpPr txBox="1"/>
          <p:nvPr/>
        </p:nvSpPr>
        <p:spPr>
          <a:xfrm>
            <a:off x="5373974" y="747029"/>
            <a:ext cx="1412032" cy="261692"/>
          </a:xfrm>
          <a:prstGeom prst="rect">
            <a:avLst/>
          </a:prstGeom>
        </p:spPr>
        <p:txBody>
          <a:bodyPr vert="horz" wrap="square" lIns="0" tIns="7701" rIns="0" bIns="0" rtlCol="0" anchor="t">
            <a:spAutoFit/>
          </a:bodyPr>
          <a:lstStyle/>
          <a:p>
            <a:pPr marL="7620">
              <a:lnSpc>
                <a:spcPct val="100000"/>
              </a:lnSpc>
              <a:spcBef>
                <a:spcPts val="61"/>
              </a:spcBef>
            </a:pPr>
            <a:r>
              <a:rPr sz="1650" spc="-69">
                <a:solidFill>
                  <a:srgbClr val="191412"/>
                </a:solidFill>
                <a:latin typeface="Calibri"/>
                <a:ea typeface="Calibri"/>
                <a:cs typeface="Calibri"/>
              </a:rPr>
              <a:t>Work</a:t>
            </a:r>
            <a:r>
              <a:rPr sz="1650" spc="-133">
                <a:solidFill>
                  <a:srgbClr val="191412"/>
                </a:solidFill>
                <a:latin typeface="Calibri"/>
                <a:ea typeface="Calibri"/>
                <a:cs typeface="Calibri"/>
              </a:rPr>
              <a:t> </a:t>
            </a:r>
            <a:r>
              <a:rPr sz="1650">
                <a:solidFill>
                  <a:srgbClr val="191412"/>
                </a:solidFill>
                <a:latin typeface="Calibri"/>
                <a:ea typeface="Calibri"/>
                <a:cs typeface="Calibri"/>
              </a:rPr>
              <a:t>package</a:t>
            </a:r>
            <a:r>
              <a:rPr sz="1650" spc="-130">
                <a:solidFill>
                  <a:srgbClr val="191412"/>
                </a:solidFill>
                <a:latin typeface="Calibri"/>
                <a:ea typeface="Calibri"/>
                <a:cs typeface="Calibri"/>
              </a:rPr>
              <a:t> </a:t>
            </a:r>
            <a:r>
              <a:rPr sz="1650" spc="-15">
                <a:solidFill>
                  <a:srgbClr val="191412"/>
                </a:solidFill>
                <a:latin typeface="Calibri"/>
                <a:ea typeface="Calibri"/>
                <a:cs typeface="Calibri"/>
              </a:rPr>
              <a:t>1:</a:t>
            </a:r>
            <a:endParaRPr lang="en-US" sz="1650">
              <a:latin typeface="Calibri"/>
              <a:ea typeface="Calibri"/>
              <a:cs typeface="Calibri"/>
            </a:endParaRPr>
          </a:p>
        </p:txBody>
      </p:sp>
      <p:sp>
        <p:nvSpPr>
          <p:cNvPr id="10" name="object 10">
            <a:extLst>
              <a:ext uri="{FF2B5EF4-FFF2-40B4-BE49-F238E27FC236}">
                <a16:creationId xmlns:a16="http://schemas.microsoft.com/office/drawing/2014/main" id="{789D96CF-9390-A05F-3A80-4E6CE1A57016}"/>
              </a:ext>
            </a:extLst>
          </p:cNvPr>
          <p:cNvSpPr txBox="1"/>
          <p:nvPr/>
        </p:nvSpPr>
        <p:spPr>
          <a:xfrm>
            <a:off x="5373974" y="1026383"/>
            <a:ext cx="732393" cy="261692"/>
          </a:xfrm>
          <a:prstGeom prst="rect">
            <a:avLst/>
          </a:prstGeom>
        </p:spPr>
        <p:txBody>
          <a:bodyPr vert="horz" wrap="square" lIns="0" tIns="7701" rIns="0" bIns="0" rtlCol="0" anchor="t">
            <a:spAutoFit/>
          </a:bodyPr>
          <a:lstStyle/>
          <a:p>
            <a:pPr marL="7620">
              <a:lnSpc>
                <a:spcPct val="100000"/>
              </a:lnSpc>
              <a:spcBef>
                <a:spcPts val="61"/>
              </a:spcBef>
            </a:pPr>
            <a:r>
              <a:rPr sz="1650" b="1" spc="-6">
                <a:solidFill>
                  <a:srgbClr val="191412"/>
                </a:solidFill>
                <a:latin typeface="Calibri"/>
                <a:ea typeface="Calibri"/>
                <a:cs typeface="Calibri"/>
              </a:rPr>
              <a:t>Context</a:t>
            </a:r>
            <a:endParaRPr lang="en-US" sz="1650">
              <a:latin typeface="Calibri"/>
              <a:ea typeface="Calibri"/>
              <a:cs typeface="Calibri"/>
            </a:endParaRPr>
          </a:p>
        </p:txBody>
      </p:sp>
      <p:sp>
        <p:nvSpPr>
          <p:cNvPr id="11" name="object 11">
            <a:extLst>
              <a:ext uri="{FF2B5EF4-FFF2-40B4-BE49-F238E27FC236}">
                <a16:creationId xmlns:a16="http://schemas.microsoft.com/office/drawing/2014/main" id="{3E648628-7BB2-FEDB-521D-4D71407948E6}"/>
              </a:ext>
            </a:extLst>
          </p:cNvPr>
          <p:cNvSpPr/>
          <p:nvPr/>
        </p:nvSpPr>
        <p:spPr>
          <a:xfrm>
            <a:off x="7000811" y="638244"/>
            <a:ext cx="4871837" cy="1256081"/>
          </a:xfrm>
          <a:custGeom>
            <a:avLst/>
            <a:gdLst/>
            <a:ahLst/>
            <a:cxnLst/>
            <a:rect l="l" t="t" r="r" b="b"/>
            <a:pathLst>
              <a:path w="8034019" h="2071370">
                <a:moveTo>
                  <a:pt x="8033692" y="0"/>
                </a:moveTo>
                <a:lnTo>
                  <a:pt x="0" y="0"/>
                </a:lnTo>
                <a:lnTo>
                  <a:pt x="0" y="2071057"/>
                </a:lnTo>
                <a:lnTo>
                  <a:pt x="8033692" y="2071057"/>
                </a:lnTo>
                <a:lnTo>
                  <a:pt x="8033692" y="0"/>
                </a:lnTo>
                <a:close/>
              </a:path>
            </a:pathLst>
          </a:custGeom>
          <a:solidFill>
            <a:srgbClr val="FFF6F9"/>
          </a:solidFill>
        </p:spPr>
        <p:txBody>
          <a:bodyPr wrap="square" lIns="0" tIns="0" rIns="0" bIns="0" rtlCol="0"/>
          <a:lstStyle/>
          <a:p>
            <a:endParaRPr/>
          </a:p>
        </p:txBody>
      </p:sp>
      <p:sp>
        <p:nvSpPr>
          <p:cNvPr id="12" name="object 12">
            <a:extLst>
              <a:ext uri="{FF2B5EF4-FFF2-40B4-BE49-F238E27FC236}">
                <a16:creationId xmlns:a16="http://schemas.microsoft.com/office/drawing/2014/main" id="{BDD5BA4D-A58C-D74F-5576-93D42081F4F5}"/>
              </a:ext>
            </a:extLst>
          </p:cNvPr>
          <p:cNvSpPr txBox="1"/>
          <p:nvPr/>
        </p:nvSpPr>
        <p:spPr>
          <a:xfrm>
            <a:off x="7192284" y="1021580"/>
            <a:ext cx="4299246" cy="812255"/>
          </a:xfrm>
          <a:prstGeom prst="rect">
            <a:avLst/>
          </a:prstGeom>
        </p:spPr>
        <p:txBody>
          <a:bodyPr vert="horz" wrap="square" lIns="0" tIns="28110" rIns="0" bIns="0" rtlCol="0" anchor="t">
            <a:spAutoFit/>
          </a:bodyPr>
          <a:lstStyle/>
          <a:p>
            <a:pPr marL="197485" indent="-189865">
              <a:spcBef>
                <a:spcPts val="221"/>
              </a:spcBef>
              <a:buChar char="•"/>
              <a:tabLst>
                <a:tab pos="197923" algn="l"/>
              </a:tabLst>
            </a:pPr>
            <a:r>
              <a:rPr lang="en-US" sz="1650" spc="-42" dirty="0">
                <a:solidFill>
                  <a:srgbClr val="191412"/>
                </a:solidFill>
              </a:rPr>
              <a:t>To audit and </a:t>
            </a:r>
            <a:r>
              <a:rPr lang="en-US" sz="1650" spc="-42" dirty="0" err="1">
                <a:solidFill>
                  <a:srgbClr val="191412"/>
                </a:solidFill>
              </a:rPr>
              <a:t>analyse</a:t>
            </a:r>
            <a:r>
              <a:rPr lang="en-US" sz="1650" spc="-42" dirty="0">
                <a:solidFill>
                  <a:srgbClr val="191412"/>
                </a:solidFill>
              </a:rPr>
              <a:t> the current landscape of RP roles and develop a shared vision for their future.</a:t>
            </a:r>
            <a:endParaRPr lang="en-US" sz="1650"/>
          </a:p>
        </p:txBody>
      </p:sp>
      <p:sp>
        <p:nvSpPr>
          <p:cNvPr id="13" name="object 13">
            <a:extLst>
              <a:ext uri="{FF2B5EF4-FFF2-40B4-BE49-F238E27FC236}">
                <a16:creationId xmlns:a16="http://schemas.microsoft.com/office/drawing/2014/main" id="{4793C637-DEEC-1A18-78F9-FA473DF15B33}"/>
              </a:ext>
            </a:extLst>
          </p:cNvPr>
          <p:cNvSpPr/>
          <p:nvPr/>
        </p:nvSpPr>
        <p:spPr>
          <a:xfrm>
            <a:off x="7000811" y="1894142"/>
            <a:ext cx="4871837" cy="1256081"/>
          </a:xfrm>
          <a:custGeom>
            <a:avLst/>
            <a:gdLst/>
            <a:ahLst/>
            <a:cxnLst/>
            <a:rect l="l" t="t" r="r" b="b"/>
            <a:pathLst>
              <a:path w="8034019" h="2071370">
                <a:moveTo>
                  <a:pt x="8033692" y="0"/>
                </a:moveTo>
                <a:lnTo>
                  <a:pt x="0" y="0"/>
                </a:lnTo>
                <a:lnTo>
                  <a:pt x="0" y="2071057"/>
                </a:lnTo>
                <a:lnTo>
                  <a:pt x="8033692" y="2071057"/>
                </a:lnTo>
                <a:lnTo>
                  <a:pt x="8033692" y="0"/>
                </a:lnTo>
                <a:close/>
              </a:path>
            </a:pathLst>
          </a:custGeom>
          <a:solidFill>
            <a:srgbClr val="F5FDFF"/>
          </a:solidFill>
        </p:spPr>
        <p:txBody>
          <a:bodyPr wrap="square" lIns="0" tIns="0" rIns="0" bIns="0" rtlCol="0"/>
          <a:lstStyle/>
          <a:p>
            <a:endParaRPr/>
          </a:p>
        </p:txBody>
      </p:sp>
      <p:sp>
        <p:nvSpPr>
          <p:cNvPr id="14" name="object 14">
            <a:extLst>
              <a:ext uri="{FF2B5EF4-FFF2-40B4-BE49-F238E27FC236}">
                <a16:creationId xmlns:a16="http://schemas.microsoft.com/office/drawing/2014/main" id="{5BBB528A-5D85-C490-C162-3C20A6ADF1D5}"/>
              </a:ext>
            </a:extLst>
          </p:cNvPr>
          <p:cNvSpPr txBox="1"/>
          <p:nvPr/>
        </p:nvSpPr>
        <p:spPr>
          <a:xfrm>
            <a:off x="7213509" y="2137374"/>
            <a:ext cx="4298237" cy="812255"/>
          </a:xfrm>
          <a:prstGeom prst="rect">
            <a:avLst/>
          </a:prstGeom>
        </p:spPr>
        <p:txBody>
          <a:bodyPr vert="horz" wrap="square" lIns="0" tIns="28110" rIns="0" bIns="0" rtlCol="0" anchor="t">
            <a:spAutoFit/>
          </a:bodyPr>
          <a:lstStyle/>
          <a:p>
            <a:pPr marL="197923" indent="-190222">
              <a:spcBef>
                <a:spcPts val="221"/>
              </a:spcBef>
              <a:buChar char="•"/>
              <a:tabLst>
                <a:tab pos="197923" algn="l"/>
              </a:tabLst>
            </a:pPr>
            <a:r>
              <a:rPr lang="en-US" sz="1698" spc="-42" dirty="0">
                <a:solidFill>
                  <a:srgbClr val="191412"/>
                </a:solidFill>
              </a:rPr>
              <a:t>To develop and implement the first unifying, sector-wide framework of core skills, behaviours, and career pathways for RPs.</a:t>
            </a:r>
            <a:endParaRPr lang="en-US" sz="1698" dirty="0">
              <a:latin typeface="Calibri"/>
              <a:cs typeface="Calibri"/>
            </a:endParaRPr>
          </a:p>
        </p:txBody>
      </p:sp>
      <p:sp>
        <p:nvSpPr>
          <p:cNvPr id="15" name="object 15">
            <a:extLst>
              <a:ext uri="{FF2B5EF4-FFF2-40B4-BE49-F238E27FC236}">
                <a16:creationId xmlns:a16="http://schemas.microsoft.com/office/drawing/2014/main" id="{C4EC0FC9-9681-E5F9-B14E-3213D3382ACF}"/>
              </a:ext>
            </a:extLst>
          </p:cNvPr>
          <p:cNvSpPr/>
          <p:nvPr/>
        </p:nvSpPr>
        <p:spPr>
          <a:xfrm>
            <a:off x="7000811" y="3150026"/>
            <a:ext cx="4871837" cy="1256081"/>
          </a:xfrm>
          <a:custGeom>
            <a:avLst/>
            <a:gdLst/>
            <a:ahLst/>
            <a:cxnLst/>
            <a:rect l="l" t="t" r="r" b="b"/>
            <a:pathLst>
              <a:path w="8034019" h="2071370">
                <a:moveTo>
                  <a:pt x="8033692" y="0"/>
                </a:moveTo>
                <a:lnTo>
                  <a:pt x="0" y="0"/>
                </a:lnTo>
                <a:lnTo>
                  <a:pt x="0" y="2071067"/>
                </a:lnTo>
                <a:lnTo>
                  <a:pt x="8033692" y="2071067"/>
                </a:lnTo>
                <a:lnTo>
                  <a:pt x="8033692" y="0"/>
                </a:lnTo>
                <a:close/>
              </a:path>
            </a:pathLst>
          </a:custGeom>
          <a:solidFill>
            <a:srgbClr val="F4FFFA"/>
          </a:solidFill>
        </p:spPr>
        <p:txBody>
          <a:bodyPr wrap="square" lIns="0" tIns="0" rIns="0" bIns="0" rtlCol="0"/>
          <a:lstStyle/>
          <a:p>
            <a:endParaRPr/>
          </a:p>
        </p:txBody>
      </p:sp>
      <p:sp>
        <p:nvSpPr>
          <p:cNvPr id="16" name="object 16">
            <a:extLst>
              <a:ext uri="{FF2B5EF4-FFF2-40B4-BE49-F238E27FC236}">
                <a16:creationId xmlns:a16="http://schemas.microsoft.com/office/drawing/2014/main" id="{2755BAD1-338C-1257-2641-8ED53B6C1130}"/>
              </a:ext>
            </a:extLst>
          </p:cNvPr>
          <p:cNvSpPr txBox="1"/>
          <p:nvPr/>
        </p:nvSpPr>
        <p:spPr>
          <a:xfrm>
            <a:off x="7213070" y="3260265"/>
            <a:ext cx="4468501" cy="1393307"/>
          </a:xfrm>
          <a:prstGeom prst="rect">
            <a:avLst/>
          </a:prstGeom>
        </p:spPr>
        <p:txBody>
          <a:bodyPr vert="horz" wrap="square" lIns="0" tIns="7316" rIns="0" bIns="0" rtlCol="0" anchor="t">
            <a:spAutoFit/>
          </a:bodyPr>
          <a:lstStyle/>
          <a:p>
            <a:pPr marL="197923" marR="3081" indent="-190607">
              <a:lnSpc>
                <a:spcPct val="108000"/>
              </a:lnSpc>
              <a:spcBef>
                <a:spcPts val="58"/>
              </a:spcBef>
              <a:buChar char="•"/>
              <a:tabLst>
                <a:tab pos="197923" algn="l"/>
              </a:tabLst>
            </a:pPr>
            <a:r>
              <a:rPr lang="en-US" sz="1698" spc="-6" dirty="0">
                <a:solidFill>
                  <a:srgbClr val="191412"/>
                </a:solidFill>
              </a:rPr>
              <a:t>To pilot new institutional and regional initiatives that enhance and futureproof RP roles, including exploring the potential of emerging technologies and shared service models.</a:t>
            </a:r>
            <a:endParaRPr lang="en-US" sz="1698" spc="-6" dirty="0">
              <a:solidFill>
                <a:srgbClr val="191412"/>
              </a:solidFill>
              <a:latin typeface="Calibri"/>
              <a:cs typeface="Calibri"/>
            </a:endParaRPr>
          </a:p>
        </p:txBody>
      </p:sp>
      <p:sp>
        <p:nvSpPr>
          <p:cNvPr id="17" name="object 17">
            <a:extLst>
              <a:ext uri="{FF2B5EF4-FFF2-40B4-BE49-F238E27FC236}">
                <a16:creationId xmlns:a16="http://schemas.microsoft.com/office/drawing/2014/main" id="{1648D0F7-9E5F-9401-405D-DE23A33A2DDF}"/>
              </a:ext>
            </a:extLst>
          </p:cNvPr>
          <p:cNvSpPr/>
          <p:nvPr/>
        </p:nvSpPr>
        <p:spPr>
          <a:xfrm>
            <a:off x="7000811" y="4405930"/>
            <a:ext cx="4871837" cy="1256081"/>
          </a:xfrm>
          <a:custGeom>
            <a:avLst/>
            <a:gdLst/>
            <a:ahLst/>
            <a:cxnLst/>
            <a:rect l="l" t="t" r="r" b="b"/>
            <a:pathLst>
              <a:path w="8034019" h="2071370">
                <a:moveTo>
                  <a:pt x="8033692" y="0"/>
                </a:moveTo>
                <a:lnTo>
                  <a:pt x="0" y="0"/>
                </a:lnTo>
                <a:lnTo>
                  <a:pt x="0" y="2071057"/>
                </a:lnTo>
                <a:lnTo>
                  <a:pt x="8033692" y="2071057"/>
                </a:lnTo>
                <a:lnTo>
                  <a:pt x="8033692" y="0"/>
                </a:lnTo>
                <a:close/>
              </a:path>
            </a:pathLst>
          </a:custGeom>
          <a:solidFill>
            <a:srgbClr val="FFFFF0"/>
          </a:solidFill>
        </p:spPr>
        <p:txBody>
          <a:bodyPr wrap="square" lIns="0" tIns="0" rIns="0" bIns="0" rtlCol="0"/>
          <a:lstStyle/>
          <a:p>
            <a:endParaRPr/>
          </a:p>
        </p:txBody>
      </p:sp>
      <p:sp>
        <p:nvSpPr>
          <p:cNvPr id="18" name="object 18">
            <a:extLst>
              <a:ext uri="{FF2B5EF4-FFF2-40B4-BE49-F238E27FC236}">
                <a16:creationId xmlns:a16="http://schemas.microsoft.com/office/drawing/2014/main" id="{D07A5974-5DA6-741F-B894-BD941D6EAE82}"/>
              </a:ext>
            </a:extLst>
          </p:cNvPr>
          <p:cNvSpPr txBox="1"/>
          <p:nvPr/>
        </p:nvSpPr>
        <p:spPr>
          <a:xfrm>
            <a:off x="7213064" y="4648672"/>
            <a:ext cx="4485617" cy="550965"/>
          </a:xfrm>
          <a:prstGeom prst="rect">
            <a:avLst/>
          </a:prstGeom>
        </p:spPr>
        <p:txBody>
          <a:bodyPr vert="horz" wrap="square" lIns="0" tIns="28110" rIns="0" bIns="0" rtlCol="0" anchor="t">
            <a:spAutoFit/>
          </a:bodyPr>
          <a:lstStyle/>
          <a:p>
            <a:pPr marL="197923" indent="-190222">
              <a:spcBef>
                <a:spcPts val="221"/>
              </a:spcBef>
              <a:buChar char="•"/>
              <a:tabLst>
                <a:tab pos="197923" algn="l"/>
              </a:tabLst>
            </a:pPr>
            <a:r>
              <a:rPr lang="en-US" sz="1698" spc="-27">
                <a:solidFill>
                  <a:srgbClr val="191412"/>
                </a:solidFill>
              </a:rPr>
              <a:t>To co-create a practical, strategic ‘RP Blueprint’ to embed lasting change.</a:t>
            </a:r>
            <a:endParaRPr lang="en-US" sz="1698" spc="-27">
              <a:solidFill>
                <a:srgbClr val="191412"/>
              </a:solidFill>
              <a:latin typeface="Calibri"/>
              <a:ea typeface="Calibri"/>
              <a:cs typeface="Calibri"/>
            </a:endParaRPr>
          </a:p>
        </p:txBody>
      </p:sp>
      <p:sp>
        <p:nvSpPr>
          <p:cNvPr id="19" name="object 19">
            <a:extLst>
              <a:ext uri="{FF2B5EF4-FFF2-40B4-BE49-F238E27FC236}">
                <a16:creationId xmlns:a16="http://schemas.microsoft.com/office/drawing/2014/main" id="{EE957C21-0275-A947-FD14-CA924572692C}"/>
              </a:ext>
            </a:extLst>
          </p:cNvPr>
          <p:cNvSpPr/>
          <p:nvPr/>
        </p:nvSpPr>
        <p:spPr>
          <a:xfrm>
            <a:off x="5191188" y="1894136"/>
            <a:ext cx="1809803" cy="1256081"/>
          </a:xfrm>
          <a:custGeom>
            <a:avLst/>
            <a:gdLst/>
            <a:ahLst/>
            <a:cxnLst/>
            <a:rect l="l" t="t" r="r" b="b"/>
            <a:pathLst>
              <a:path w="2984500" h="2071370">
                <a:moveTo>
                  <a:pt x="2774784" y="0"/>
                </a:moveTo>
                <a:lnTo>
                  <a:pt x="209417" y="0"/>
                </a:lnTo>
                <a:lnTo>
                  <a:pt x="161399" y="5530"/>
                </a:lnTo>
                <a:lnTo>
                  <a:pt x="117319" y="21284"/>
                </a:lnTo>
                <a:lnTo>
                  <a:pt x="78436" y="46005"/>
                </a:lnTo>
                <a:lnTo>
                  <a:pt x="46005" y="78436"/>
                </a:lnTo>
                <a:lnTo>
                  <a:pt x="21284" y="117319"/>
                </a:lnTo>
                <a:lnTo>
                  <a:pt x="5530" y="161399"/>
                </a:lnTo>
                <a:lnTo>
                  <a:pt x="0" y="209417"/>
                </a:lnTo>
                <a:lnTo>
                  <a:pt x="0" y="1861639"/>
                </a:lnTo>
                <a:lnTo>
                  <a:pt x="5530" y="1909658"/>
                </a:lnTo>
                <a:lnTo>
                  <a:pt x="21284" y="1953737"/>
                </a:lnTo>
                <a:lnTo>
                  <a:pt x="46005" y="1992621"/>
                </a:lnTo>
                <a:lnTo>
                  <a:pt x="78436" y="2025051"/>
                </a:lnTo>
                <a:lnTo>
                  <a:pt x="117319" y="2049772"/>
                </a:lnTo>
                <a:lnTo>
                  <a:pt x="161399" y="2065526"/>
                </a:lnTo>
                <a:lnTo>
                  <a:pt x="209417" y="2071057"/>
                </a:lnTo>
                <a:lnTo>
                  <a:pt x="2774784" y="2071057"/>
                </a:lnTo>
                <a:lnTo>
                  <a:pt x="2822803" y="2065526"/>
                </a:lnTo>
                <a:lnTo>
                  <a:pt x="2866882" y="2049772"/>
                </a:lnTo>
                <a:lnTo>
                  <a:pt x="2905766" y="2025051"/>
                </a:lnTo>
                <a:lnTo>
                  <a:pt x="2938196" y="1992621"/>
                </a:lnTo>
                <a:lnTo>
                  <a:pt x="2962917" y="1953737"/>
                </a:lnTo>
                <a:lnTo>
                  <a:pt x="2978671" y="1909658"/>
                </a:lnTo>
                <a:lnTo>
                  <a:pt x="2984202" y="1861639"/>
                </a:lnTo>
                <a:lnTo>
                  <a:pt x="2984202" y="209417"/>
                </a:lnTo>
                <a:lnTo>
                  <a:pt x="2978671" y="161399"/>
                </a:lnTo>
                <a:lnTo>
                  <a:pt x="2962917" y="117319"/>
                </a:lnTo>
                <a:lnTo>
                  <a:pt x="2938196" y="78436"/>
                </a:lnTo>
                <a:lnTo>
                  <a:pt x="2905766" y="46005"/>
                </a:lnTo>
                <a:lnTo>
                  <a:pt x="2866882" y="21284"/>
                </a:lnTo>
                <a:lnTo>
                  <a:pt x="2822803" y="5530"/>
                </a:lnTo>
                <a:lnTo>
                  <a:pt x="2774784" y="0"/>
                </a:lnTo>
                <a:close/>
              </a:path>
            </a:pathLst>
          </a:custGeom>
          <a:solidFill>
            <a:srgbClr val="CCF7FF"/>
          </a:solidFill>
        </p:spPr>
        <p:txBody>
          <a:bodyPr wrap="square" lIns="0" tIns="0" rIns="0" bIns="0" rtlCol="0"/>
          <a:lstStyle/>
          <a:p>
            <a:endParaRPr/>
          </a:p>
        </p:txBody>
      </p:sp>
      <p:sp>
        <p:nvSpPr>
          <p:cNvPr id="20" name="object 20">
            <a:extLst>
              <a:ext uri="{FF2B5EF4-FFF2-40B4-BE49-F238E27FC236}">
                <a16:creationId xmlns:a16="http://schemas.microsoft.com/office/drawing/2014/main" id="{0B07B60C-B6E5-0264-D1AF-C0855D7BEA13}"/>
              </a:ext>
            </a:extLst>
          </p:cNvPr>
          <p:cNvSpPr txBox="1"/>
          <p:nvPr/>
        </p:nvSpPr>
        <p:spPr>
          <a:xfrm>
            <a:off x="5373974" y="2002922"/>
            <a:ext cx="1412032" cy="274551"/>
          </a:xfrm>
          <a:prstGeom prst="rect">
            <a:avLst/>
          </a:prstGeom>
        </p:spPr>
        <p:txBody>
          <a:bodyPr vert="horz" wrap="square" lIns="0" tIns="7701" rIns="0" bIns="0" rtlCol="0">
            <a:spAutoFit/>
          </a:bodyPr>
          <a:lstStyle/>
          <a:p>
            <a:pPr marL="7701">
              <a:lnSpc>
                <a:spcPct val="100000"/>
              </a:lnSpc>
              <a:spcBef>
                <a:spcPts val="61"/>
              </a:spcBef>
            </a:pPr>
            <a:r>
              <a:rPr sz="1698" spc="-69">
                <a:solidFill>
                  <a:srgbClr val="191412"/>
                </a:solidFill>
                <a:latin typeface="Calibri"/>
                <a:cs typeface="Calibri"/>
              </a:rPr>
              <a:t>Work</a:t>
            </a:r>
            <a:r>
              <a:rPr sz="1698" spc="-133">
                <a:solidFill>
                  <a:srgbClr val="191412"/>
                </a:solidFill>
                <a:latin typeface="Calibri"/>
                <a:cs typeface="Calibri"/>
              </a:rPr>
              <a:t> </a:t>
            </a:r>
            <a:r>
              <a:rPr sz="1698">
                <a:solidFill>
                  <a:srgbClr val="191412"/>
                </a:solidFill>
                <a:latin typeface="Calibri"/>
                <a:cs typeface="Calibri"/>
              </a:rPr>
              <a:t>package</a:t>
            </a:r>
            <a:r>
              <a:rPr sz="1698" spc="-130">
                <a:solidFill>
                  <a:srgbClr val="191412"/>
                </a:solidFill>
                <a:latin typeface="Calibri"/>
                <a:cs typeface="Calibri"/>
              </a:rPr>
              <a:t> </a:t>
            </a:r>
            <a:r>
              <a:rPr sz="1698" spc="-15">
                <a:solidFill>
                  <a:srgbClr val="191412"/>
                </a:solidFill>
                <a:latin typeface="Calibri"/>
                <a:cs typeface="Calibri"/>
              </a:rPr>
              <a:t>2:</a:t>
            </a:r>
            <a:endParaRPr sz="1698">
              <a:latin typeface="Calibri"/>
              <a:cs typeface="Calibri"/>
            </a:endParaRPr>
          </a:p>
        </p:txBody>
      </p:sp>
      <p:sp>
        <p:nvSpPr>
          <p:cNvPr id="21" name="object 21">
            <a:extLst>
              <a:ext uri="{FF2B5EF4-FFF2-40B4-BE49-F238E27FC236}">
                <a16:creationId xmlns:a16="http://schemas.microsoft.com/office/drawing/2014/main" id="{6585DC4E-5DB2-2EF8-155E-29DC1387BAE1}"/>
              </a:ext>
            </a:extLst>
          </p:cNvPr>
          <p:cNvSpPr txBox="1"/>
          <p:nvPr/>
        </p:nvSpPr>
        <p:spPr>
          <a:xfrm>
            <a:off x="5373974" y="2282277"/>
            <a:ext cx="1351962" cy="274551"/>
          </a:xfrm>
          <a:prstGeom prst="rect">
            <a:avLst/>
          </a:prstGeom>
        </p:spPr>
        <p:txBody>
          <a:bodyPr vert="horz" wrap="square" lIns="0" tIns="7701" rIns="0" bIns="0" rtlCol="0">
            <a:spAutoFit/>
          </a:bodyPr>
          <a:lstStyle/>
          <a:p>
            <a:pPr marL="7701">
              <a:lnSpc>
                <a:spcPct val="100000"/>
              </a:lnSpc>
              <a:spcBef>
                <a:spcPts val="61"/>
              </a:spcBef>
            </a:pPr>
            <a:r>
              <a:rPr sz="1698" b="1" spc="33">
                <a:solidFill>
                  <a:srgbClr val="191412"/>
                </a:solidFill>
                <a:latin typeface="Calibri"/>
                <a:cs typeface="Calibri"/>
              </a:rPr>
              <a:t>Competencies</a:t>
            </a:r>
            <a:endParaRPr sz="1698">
              <a:latin typeface="Calibri"/>
              <a:cs typeface="Calibri"/>
            </a:endParaRPr>
          </a:p>
        </p:txBody>
      </p:sp>
      <p:sp>
        <p:nvSpPr>
          <p:cNvPr id="22" name="object 22">
            <a:extLst>
              <a:ext uri="{FF2B5EF4-FFF2-40B4-BE49-F238E27FC236}">
                <a16:creationId xmlns:a16="http://schemas.microsoft.com/office/drawing/2014/main" id="{28A1B575-ADD7-91A4-58CC-889127CBD673}"/>
              </a:ext>
            </a:extLst>
          </p:cNvPr>
          <p:cNvSpPr/>
          <p:nvPr/>
        </p:nvSpPr>
        <p:spPr>
          <a:xfrm>
            <a:off x="5191188" y="3150031"/>
            <a:ext cx="1809803" cy="1256081"/>
          </a:xfrm>
          <a:custGeom>
            <a:avLst/>
            <a:gdLst/>
            <a:ahLst/>
            <a:cxnLst/>
            <a:rect l="l" t="t" r="r" b="b"/>
            <a:pathLst>
              <a:path w="2984500" h="2071370">
                <a:moveTo>
                  <a:pt x="2774784" y="0"/>
                </a:moveTo>
                <a:lnTo>
                  <a:pt x="209417" y="0"/>
                </a:lnTo>
                <a:lnTo>
                  <a:pt x="161399" y="5530"/>
                </a:lnTo>
                <a:lnTo>
                  <a:pt x="117319" y="21284"/>
                </a:lnTo>
                <a:lnTo>
                  <a:pt x="78436" y="46005"/>
                </a:lnTo>
                <a:lnTo>
                  <a:pt x="46005" y="78436"/>
                </a:lnTo>
                <a:lnTo>
                  <a:pt x="21284" y="117319"/>
                </a:lnTo>
                <a:lnTo>
                  <a:pt x="5530" y="161399"/>
                </a:lnTo>
                <a:lnTo>
                  <a:pt x="0" y="209417"/>
                </a:lnTo>
                <a:lnTo>
                  <a:pt x="0" y="1861650"/>
                </a:lnTo>
                <a:lnTo>
                  <a:pt x="5530" y="1909665"/>
                </a:lnTo>
                <a:lnTo>
                  <a:pt x="21284" y="1953743"/>
                </a:lnTo>
                <a:lnTo>
                  <a:pt x="46005" y="1992627"/>
                </a:lnTo>
                <a:lnTo>
                  <a:pt x="78436" y="2025058"/>
                </a:lnTo>
                <a:lnTo>
                  <a:pt x="117319" y="2049781"/>
                </a:lnTo>
                <a:lnTo>
                  <a:pt x="161399" y="2065536"/>
                </a:lnTo>
                <a:lnTo>
                  <a:pt x="209417" y="2071067"/>
                </a:lnTo>
                <a:lnTo>
                  <a:pt x="2774784" y="2071067"/>
                </a:lnTo>
                <a:lnTo>
                  <a:pt x="2822803" y="2065536"/>
                </a:lnTo>
                <a:lnTo>
                  <a:pt x="2866882" y="2049781"/>
                </a:lnTo>
                <a:lnTo>
                  <a:pt x="2905766" y="2025058"/>
                </a:lnTo>
                <a:lnTo>
                  <a:pt x="2938196" y="1992627"/>
                </a:lnTo>
                <a:lnTo>
                  <a:pt x="2962917" y="1953743"/>
                </a:lnTo>
                <a:lnTo>
                  <a:pt x="2978671" y="1909665"/>
                </a:lnTo>
                <a:lnTo>
                  <a:pt x="2984202" y="1861650"/>
                </a:lnTo>
                <a:lnTo>
                  <a:pt x="2984202" y="209417"/>
                </a:lnTo>
                <a:lnTo>
                  <a:pt x="2978671" y="161399"/>
                </a:lnTo>
                <a:lnTo>
                  <a:pt x="2962917" y="117319"/>
                </a:lnTo>
                <a:lnTo>
                  <a:pt x="2938196" y="78436"/>
                </a:lnTo>
                <a:lnTo>
                  <a:pt x="2905766" y="46005"/>
                </a:lnTo>
                <a:lnTo>
                  <a:pt x="2866882" y="21284"/>
                </a:lnTo>
                <a:lnTo>
                  <a:pt x="2822803" y="5530"/>
                </a:lnTo>
                <a:lnTo>
                  <a:pt x="2774784" y="0"/>
                </a:lnTo>
                <a:close/>
              </a:path>
            </a:pathLst>
          </a:custGeom>
          <a:solidFill>
            <a:srgbClr val="C7FFE8"/>
          </a:solidFill>
        </p:spPr>
        <p:txBody>
          <a:bodyPr wrap="square" lIns="0" tIns="0" rIns="0" bIns="0" rtlCol="0"/>
          <a:lstStyle/>
          <a:p>
            <a:endParaRPr/>
          </a:p>
        </p:txBody>
      </p:sp>
      <p:sp>
        <p:nvSpPr>
          <p:cNvPr id="23" name="object 23">
            <a:extLst>
              <a:ext uri="{FF2B5EF4-FFF2-40B4-BE49-F238E27FC236}">
                <a16:creationId xmlns:a16="http://schemas.microsoft.com/office/drawing/2014/main" id="{21B7797D-4F35-40EC-133E-976A95A7408D}"/>
              </a:ext>
            </a:extLst>
          </p:cNvPr>
          <p:cNvSpPr txBox="1"/>
          <p:nvPr/>
        </p:nvSpPr>
        <p:spPr>
          <a:xfrm>
            <a:off x="5373974" y="3258817"/>
            <a:ext cx="1412032" cy="274551"/>
          </a:xfrm>
          <a:prstGeom prst="rect">
            <a:avLst/>
          </a:prstGeom>
        </p:spPr>
        <p:txBody>
          <a:bodyPr vert="horz" wrap="square" lIns="0" tIns="7701" rIns="0" bIns="0" rtlCol="0">
            <a:spAutoFit/>
          </a:bodyPr>
          <a:lstStyle/>
          <a:p>
            <a:pPr marL="7701">
              <a:lnSpc>
                <a:spcPct val="100000"/>
              </a:lnSpc>
              <a:spcBef>
                <a:spcPts val="61"/>
              </a:spcBef>
            </a:pPr>
            <a:r>
              <a:rPr sz="1698" spc="-69">
                <a:solidFill>
                  <a:srgbClr val="191412"/>
                </a:solidFill>
                <a:latin typeface="Calibri"/>
                <a:cs typeface="Calibri"/>
              </a:rPr>
              <a:t>Work</a:t>
            </a:r>
            <a:r>
              <a:rPr sz="1698" spc="-133">
                <a:solidFill>
                  <a:srgbClr val="191412"/>
                </a:solidFill>
                <a:latin typeface="Calibri"/>
                <a:cs typeface="Calibri"/>
              </a:rPr>
              <a:t> </a:t>
            </a:r>
            <a:r>
              <a:rPr sz="1698">
                <a:solidFill>
                  <a:srgbClr val="191412"/>
                </a:solidFill>
                <a:latin typeface="Calibri"/>
                <a:cs typeface="Calibri"/>
              </a:rPr>
              <a:t>package</a:t>
            </a:r>
            <a:r>
              <a:rPr sz="1698" spc="-130">
                <a:solidFill>
                  <a:srgbClr val="191412"/>
                </a:solidFill>
                <a:latin typeface="Calibri"/>
                <a:cs typeface="Calibri"/>
              </a:rPr>
              <a:t> </a:t>
            </a:r>
            <a:r>
              <a:rPr sz="1698" spc="-15">
                <a:solidFill>
                  <a:srgbClr val="191412"/>
                </a:solidFill>
                <a:latin typeface="Calibri"/>
                <a:cs typeface="Calibri"/>
              </a:rPr>
              <a:t>3:</a:t>
            </a:r>
            <a:endParaRPr sz="1698">
              <a:latin typeface="Calibri"/>
              <a:cs typeface="Calibri"/>
            </a:endParaRPr>
          </a:p>
        </p:txBody>
      </p:sp>
      <p:sp>
        <p:nvSpPr>
          <p:cNvPr id="24" name="object 24">
            <a:extLst>
              <a:ext uri="{FF2B5EF4-FFF2-40B4-BE49-F238E27FC236}">
                <a16:creationId xmlns:a16="http://schemas.microsoft.com/office/drawing/2014/main" id="{C2B5A77E-8D43-D666-A86D-620116CED053}"/>
              </a:ext>
            </a:extLst>
          </p:cNvPr>
          <p:cNvSpPr txBox="1"/>
          <p:nvPr/>
        </p:nvSpPr>
        <p:spPr>
          <a:xfrm>
            <a:off x="5373974" y="3538172"/>
            <a:ext cx="902591" cy="274551"/>
          </a:xfrm>
          <a:prstGeom prst="rect">
            <a:avLst/>
          </a:prstGeom>
        </p:spPr>
        <p:txBody>
          <a:bodyPr vert="horz" wrap="square" lIns="0" tIns="7701" rIns="0" bIns="0" rtlCol="0">
            <a:spAutoFit/>
          </a:bodyPr>
          <a:lstStyle/>
          <a:p>
            <a:pPr marL="7701">
              <a:lnSpc>
                <a:spcPct val="100000"/>
              </a:lnSpc>
              <a:spcBef>
                <a:spcPts val="61"/>
              </a:spcBef>
            </a:pPr>
            <a:r>
              <a:rPr sz="1698" b="1" spc="52">
                <a:solidFill>
                  <a:srgbClr val="191412"/>
                </a:solidFill>
                <a:latin typeface="Calibri"/>
                <a:cs typeface="Calibri"/>
              </a:rPr>
              <a:t>Concepts</a:t>
            </a:r>
            <a:endParaRPr sz="1698">
              <a:latin typeface="Calibri"/>
              <a:cs typeface="Calibri"/>
            </a:endParaRPr>
          </a:p>
        </p:txBody>
      </p:sp>
      <p:sp>
        <p:nvSpPr>
          <p:cNvPr id="25" name="object 25">
            <a:extLst>
              <a:ext uri="{FF2B5EF4-FFF2-40B4-BE49-F238E27FC236}">
                <a16:creationId xmlns:a16="http://schemas.microsoft.com/office/drawing/2014/main" id="{8E8EF5B2-1042-5CA9-08B3-AA1288BDB66B}"/>
              </a:ext>
            </a:extLst>
          </p:cNvPr>
          <p:cNvSpPr/>
          <p:nvPr/>
        </p:nvSpPr>
        <p:spPr>
          <a:xfrm>
            <a:off x="5191188" y="4405924"/>
            <a:ext cx="1809803" cy="1256081"/>
          </a:xfrm>
          <a:custGeom>
            <a:avLst/>
            <a:gdLst/>
            <a:ahLst/>
            <a:cxnLst/>
            <a:rect l="l" t="t" r="r" b="b"/>
            <a:pathLst>
              <a:path w="2984500" h="2071370">
                <a:moveTo>
                  <a:pt x="2774784" y="0"/>
                </a:moveTo>
                <a:lnTo>
                  <a:pt x="209417" y="0"/>
                </a:lnTo>
                <a:lnTo>
                  <a:pt x="161399" y="5530"/>
                </a:lnTo>
                <a:lnTo>
                  <a:pt x="117319" y="21284"/>
                </a:lnTo>
                <a:lnTo>
                  <a:pt x="78436" y="46005"/>
                </a:lnTo>
                <a:lnTo>
                  <a:pt x="46005" y="78436"/>
                </a:lnTo>
                <a:lnTo>
                  <a:pt x="21284" y="117319"/>
                </a:lnTo>
                <a:lnTo>
                  <a:pt x="5530" y="161399"/>
                </a:lnTo>
                <a:lnTo>
                  <a:pt x="0" y="209417"/>
                </a:lnTo>
                <a:lnTo>
                  <a:pt x="0" y="1861639"/>
                </a:lnTo>
                <a:lnTo>
                  <a:pt x="5530" y="1909658"/>
                </a:lnTo>
                <a:lnTo>
                  <a:pt x="21284" y="1953737"/>
                </a:lnTo>
                <a:lnTo>
                  <a:pt x="46005" y="1992621"/>
                </a:lnTo>
                <a:lnTo>
                  <a:pt x="78436" y="2025051"/>
                </a:lnTo>
                <a:lnTo>
                  <a:pt x="117319" y="2049772"/>
                </a:lnTo>
                <a:lnTo>
                  <a:pt x="161399" y="2065526"/>
                </a:lnTo>
                <a:lnTo>
                  <a:pt x="209417" y="2071057"/>
                </a:lnTo>
                <a:lnTo>
                  <a:pt x="2774784" y="2071057"/>
                </a:lnTo>
                <a:lnTo>
                  <a:pt x="2822803" y="2065526"/>
                </a:lnTo>
                <a:lnTo>
                  <a:pt x="2866882" y="2049772"/>
                </a:lnTo>
                <a:lnTo>
                  <a:pt x="2905766" y="2025051"/>
                </a:lnTo>
                <a:lnTo>
                  <a:pt x="2938196" y="1992621"/>
                </a:lnTo>
                <a:lnTo>
                  <a:pt x="2962917" y="1953737"/>
                </a:lnTo>
                <a:lnTo>
                  <a:pt x="2978671" y="1909658"/>
                </a:lnTo>
                <a:lnTo>
                  <a:pt x="2984202" y="1861639"/>
                </a:lnTo>
                <a:lnTo>
                  <a:pt x="2984202" y="209417"/>
                </a:lnTo>
                <a:lnTo>
                  <a:pt x="2978671" y="161399"/>
                </a:lnTo>
                <a:lnTo>
                  <a:pt x="2962917" y="117319"/>
                </a:lnTo>
                <a:lnTo>
                  <a:pt x="2938196" y="78436"/>
                </a:lnTo>
                <a:lnTo>
                  <a:pt x="2905766" y="46005"/>
                </a:lnTo>
                <a:lnTo>
                  <a:pt x="2866882" y="21284"/>
                </a:lnTo>
                <a:lnTo>
                  <a:pt x="2822803" y="5530"/>
                </a:lnTo>
                <a:lnTo>
                  <a:pt x="2774784" y="0"/>
                </a:lnTo>
                <a:close/>
              </a:path>
            </a:pathLst>
          </a:custGeom>
          <a:solidFill>
            <a:srgbClr val="FFFFB3"/>
          </a:solidFill>
        </p:spPr>
        <p:txBody>
          <a:bodyPr wrap="square" lIns="0" tIns="0" rIns="0" bIns="0" rtlCol="0"/>
          <a:lstStyle/>
          <a:p>
            <a:endParaRPr/>
          </a:p>
        </p:txBody>
      </p:sp>
      <p:sp>
        <p:nvSpPr>
          <p:cNvPr id="26" name="object 26">
            <a:extLst>
              <a:ext uri="{FF2B5EF4-FFF2-40B4-BE49-F238E27FC236}">
                <a16:creationId xmlns:a16="http://schemas.microsoft.com/office/drawing/2014/main" id="{629D9DBC-DEC9-143B-3EE4-74A194FC1C14}"/>
              </a:ext>
            </a:extLst>
          </p:cNvPr>
          <p:cNvSpPr txBox="1"/>
          <p:nvPr/>
        </p:nvSpPr>
        <p:spPr>
          <a:xfrm>
            <a:off x="5373974" y="4514711"/>
            <a:ext cx="1412032" cy="274551"/>
          </a:xfrm>
          <a:prstGeom prst="rect">
            <a:avLst/>
          </a:prstGeom>
        </p:spPr>
        <p:txBody>
          <a:bodyPr vert="horz" wrap="square" lIns="0" tIns="7701" rIns="0" bIns="0" rtlCol="0">
            <a:spAutoFit/>
          </a:bodyPr>
          <a:lstStyle/>
          <a:p>
            <a:pPr marL="7701">
              <a:lnSpc>
                <a:spcPct val="100000"/>
              </a:lnSpc>
              <a:spcBef>
                <a:spcPts val="61"/>
              </a:spcBef>
            </a:pPr>
            <a:r>
              <a:rPr sz="1698" spc="-69">
                <a:solidFill>
                  <a:srgbClr val="191412"/>
                </a:solidFill>
                <a:latin typeface="Calibri"/>
                <a:cs typeface="Calibri"/>
              </a:rPr>
              <a:t>Work</a:t>
            </a:r>
            <a:r>
              <a:rPr sz="1698" spc="-133">
                <a:solidFill>
                  <a:srgbClr val="191412"/>
                </a:solidFill>
                <a:latin typeface="Calibri"/>
                <a:cs typeface="Calibri"/>
              </a:rPr>
              <a:t> </a:t>
            </a:r>
            <a:r>
              <a:rPr sz="1698">
                <a:solidFill>
                  <a:srgbClr val="191412"/>
                </a:solidFill>
                <a:latin typeface="Calibri"/>
                <a:cs typeface="Calibri"/>
              </a:rPr>
              <a:t>package</a:t>
            </a:r>
            <a:r>
              <a:rPr sz="1698" spc="-130">
                <a:solidFill>
                  <a:srgbClr val="191412"/>
                </a:solidFill>
                <a:latin typeface="Calibri"/>
                <a:cs typeface="Calibri"/>
              </a:rPr>
              <a:t> </a:t>
            </a:r>
            <a:r>
              <a:rPr sz="1698" spc="-15">
                <a:solidFill>
                  <a:srgbClr val="191412"/>
                </a:solidFill>
                <a:latin typeface="Calibri"/>
                <a:cs typeface="Calibri"/>
              </a:rPr>
              <a:t>4:</a:t>
            </a:r>
            <a:endParaRPr sz="1698">
              <a:latin typeface="Calibri"/>
              <a:cs typeface="Calibri"/>
            </a:endParaRPr>
          </a:p>
        </p:txBody>
      </p:sp>
      <p:sp>
        <p:nvSpPr>
          <p:cNvPr id="27" name="object 27">
            <a:extLst>
              <a:ext uri="{FF2B5EF4-FFF2-40B4-BE49-F238E27FC236}">
                <a16:creationId xmlns:a16="http://schemas.microsoft.com/office/drawing/2014/main" id="{C49D296C-3679-2224-BC38-0EBCBD896378}"/>
              </a:ext>
            </a:extLst>
          </p:cNvPr>
          <p:cNvSpPr txBox="1"/>
          <p:nvPr/>
        </p:nvSpPr>
        <p:spPr>
          <a:xfrm>
            <a:off x="5373973" y="4794066"/>
            <a:ext cx="696197" cy="274551"/>
          </a:xfrm>
          <a:prstGeom prst="rect">
            <a:avLst/>
          </a:prstGeom>
        </p:spPr>
        <p:txBody>
          <a:bodyPr vert="horz" wrap="square" lIns="0" tIns="7701" rIns="0" bIns="0" rtlCol="0">
            <a:spAutoFit/>
          </a:bodyPr>
          <a:lstStyle/>
          <a:p>
            <a:pPr marL="7701">
              <a:lnSpc>
                <a:spcPct val="100000"/>
              </a:lnSpc>
              <a:spcBef>
                <a:spcPts val="61"/>
              </a:spcBef>
            </a:pPr>
            <a:r>
              <a:rPr sz="1698" b="1" spc="-6">
                <a:solidFill>
                  <a:srgbClr val="191412"/>
                </a:solidFill>
                <a:latin typeface="Calibri"/>
                <a:cs typeface="Calibri"/>
              </a:rPr>
              <a:t>Culture</a:t>
            </a:r>
            <a:endParaRPr sz="1698">
              <a:latin typeface="Calibri"/>
              <a:cs typeface="Calibri"/>
            </a:endParaRPr>
          </a:p>
        </p:txBody>
      </p:sp>
      <p:sp>
        <p:nvSpPr>
          <p:cNvPr id="28" name="object 28">
            <a:extLst>
              <a:ext uri="{FF2B5EF4-FFF2-40B4-BE49-F238E27FC236}">
                <a16:creationId xmlns:a16="http://schemas.microsoft.com/office/drawing/2014/main" id="{8BD28835-97A7-AE31-5773-A47618A49FE7}"/>
              </a:ext>
            </a:extLst>
          </p:cNvPr>
          <p:cNvSpPr/>
          <p:nvPr/>
        </p:nvSpPr>
        <p:spPr>
          <a:xfrm>
            <a:off x="319550" y="6050127"/>
            <a:ext cx="11553092" cy="0"/>
          </a:xfrm>
          <a:custGeom>
            <a:avLst/>
            <a:gdLst/>
            <a:ahLst/>
            <a:cxnLst/>
            <a:rect l="l" t="t" r="r" b="b"/>
            <a:pathLst>
              <a:path w="19051905">
                <a:moveTo>
                  <a:pt x="0" y="0"/>
                </a:moveTo>
                <a:lnTo>
                  <a:pt x="19051587" y="0"/>
                </a:lnTo>
              </a:path>
            </a:pathLst>
          </a:custGeom>
          <a:ln w="10470">
            <a:solidFill>
              <a:srgbClr val="FFFFFF"/>
            </a:solidFill>
          </a:ln>
        </p:spPr>
        <p:txBody>
          <a:bodyPr wrap="square" lIns="0" tIns="0" rIns="0" bIns="0" rtlCol="0"/>
          <a:lstStyle/>
          <a:p>
            <a:endParaRPr/>
          </a:p>
        </p:txBody>
      </p:sp>
      <p:sp>
        <p:nvSpPr>
          <p:cNvPr id="29" name="object 29">
            <a:extLst>
              <a:ext uri="{FF2B5EF4-FFF2-40B4-BE49-F238E27FC236}">
                <a16:creationId xmlns:a16="http://schemas.microsoft.com/office/drawing/2014/main" id="{A3628EC6-A6E3-37A7-FD42-FCE2B1FEE301}"/>
              </a:ext>
            </a:extLst>
          </p:cNvPr>
          <p:cNvSpPr/>
          <p:nvPr/>
        </p:nvSpPr>
        <p:spPr>
          <a:xfrm>
            <a:off x="319550" y="243586"/>
            <a:ext cx="11553092" cy="0"/>
          </a:xfrm>
          <a:custGeom>
            <a:avLst/>
            <a:gdLst/>
            <a:ahLst/>
            <a:cxnLst/>
            <a:rect l="l" t="t" r="r" b="b"/>
            <a:pathLst>
              <a:path w="19051905">
                <a:moveTo>
                  <a:pt x="0" y="0"/>
                </a:moveTo>
                <a:lnTo>
                  <a:pt x="19051587" y="0"/>
                </a:lnTo>
              </a:path>
            </a:pathLst>
          </a:custGeom>
          <a:ln w="10470">
            <a:solidFill>
              <a:srgbClr val="FFFFFF"/>
            </a:solidFill>
          </a:ln>
        </p:spPr>
        <p:txBody>
          <a:bodyPr wrap="square" lIns="0" tIns="0" rIns="0" bIns="0" rtlCol="0"/>
          <a:lstStyle/>
          <a:p>
            <a:endParaRPr/>
          </a:p>
        </p:txBody>
      </p:sp>
      <p:sp>
        <p:nvSpPr>
          <p:cNvPr id="36" name="object 36" descr="$PPTXTitle">
            <a:extLst>
              <a:ext uri="{FF2B5EF4-FFF2-40B4-BE49-F238E27FC236}">
                <a16:creationId xmlns:a16="http://schemas.microsoft.com/office/drawing/2014/main" id="{AB84409A-FABC-0093-C1BA-AEE1C480BA8D}"/>
              </a:ext>
            </a:extLst>
          </p:cNvPr>
          <p:cNvSpPr txBox="1">
            <a:spLocks noGrp="1"/>
          </p:cNvSpPr>
          <p:nvPr>
            <p:ph type="title"/>
          </p:nvPr>
        </p:nvSpPr>
        <p:spPr>
          <a:xfrm>
            <a:off x="279060" y="400685"/>
            <a:ext cx="4426317" cy="895964"/>
          </a:xfrm>
          <a:prstGeom prst="rect">
            <a:avLst/>
          </a:prstGeom>
        </p:spPr>
        <p:txBody>
          <a:bodyPr vert="horz" wrap="square" lIns="0" tIns="7316" rIns="0" bIns="0" rtlCol="0" anchor="t">
            <a:spAutoFit/>
          </a:bodyPr>
          <a:lstStyle/>
          <a:p>
            <a:pPr marL="7701">
              <a:spcBef>
                <a:spcPts val="58"/>
              </a:spcBef>
            </a:pPr>
            <a:r>
              <a:rPr lang="en-GB" sz="4366" b="1" spc="-69" dirty="0">
                <a:solidFill>
                  <a:srgbClr val="191412"/>
                </a:solidFill>
                <a:latin typeface="Aptos"/>
                <a:ea typeface="Calibri"/>
                <a:cs typeface="Calibri"/>
              </a:rPr>
              <a:t>Work Packages &amp; Objectives</a:t>
            </a:r>
          </a:p>
        </p:txBody>
      </p:sp>
      <p:pic>
        <p:nvPicPr>
          <p:cNvPr id="38" name="object 38">
            <a:extLst>
              <a:ext uri="{FF2B5EF4-FFF2-40B4-BE49-F238E27FC236}">
                <a16:creationId xmlns:a16="http://schemas.microsoft.com/office/drawing/2014/main" id="{B1D622A3-12E0-7A3E-C19C-C63E82EA0A23}"/>
              </a:ext>
            </a:extLst>
          </p:cNvPr>
          <p:cNvPicPr/>
          <p:nvPr/>
        </p:nvPicPr>
        <p:blipFill>
          <a:blip r:embed="rId3" cstate="print"/>
          <a:stretch>
            <a:fillRect/>
          </a:stretch>
        </p:blipFill>
        <p:spPr>
          <a:xfrm>
            <a:off x="10601821" y="6330004"/>
            <a:ext cx="40332" cy="40338"/>
          </a:xfrm>
          <a:prstGeom prst="rect">
            <a:avLst/>
          </a:prstGeom>
        </p:spPr>
      </p:pic>
      <p:sp>
        <p:nvSpPr>
          <p:cNvPr id="39" name="object 39">
            <a:extLst>
              <a:ext uri="{FF2B5EF4-FFF2-40B4-BE49-F238E27FC236}">
                <a16:creationId xmlns:a16="http://schemas.microsoft.com/office/drawing/2014/main" id="{D9DE4A9B-3519-6967-D4EA-2EEB8F6B7115}"/>
              </a:ext>
            </a:extLst>
          </p:cNvPr>
          <p:cNvSpPr/>
          <p:nvPr/>
        </p:nvSpPr>
        <p:spPr>
          <a:xfrm>
            <a:off x="10553385" y="6437312"/>
            <a:ext cx="30420" cy="30420"/>
          </a:xfrm>
          <a:custGeom>
            <a:avLst/>
            <a:gdLst/>
            <a:ahLst/>
            <a:cxnLst/>
            <a:rect l="l" t="t" r="r" b="b"/>
            <a:pathLst>
              <a:path w="50165" h="50165">
                <a:moveTo>
                  <a:pt x="25046" y="0"/>
                </a:moveTo>
                <a:lnTo>
                  <a:pt x="15297" y="1968"/>
                </a:lnTo>
                <a:lnTo>
                  <a:pt x="7336" y="7336"/>
                </a:lnTo>
                <a:lnTo>
                  <a:pt x="1968" y="15297"/>
                </a:lnTo>
                <a:lnTo>
                  <a:pt x="0" y="25046"/>
                </a:lnTo>
                <a:lnTo>
                  <a:pt x="1968" y="34789"/>
                </a:lnTo>
                <a:lnTo>
                  <a:pt x="7336" y="42747"/>
                </a:lnTo>
                <a:lnTo>
                  <a:pt x="15297" y="48114"/>
                </a:lnTo>
                <a:lnTo>
                  <a:pt x="25046" y="50082"/>
                </a:lnTo>
                <a:lnTo>
                  <a:pt x="34795" y="48114"/>
                </a:lnTo>
                <a:lnTo>
                  <a:pt x="42756" y="42747"/>
                </a:lnTo>
                <a:lnTo>
                  <a:pt x="48124" y="34789"/>
                </a:lnTo>
                <a:lnTo>
                  <a:pt x="50092" y="25046"/>
                </a:lnTo>
                <a:lnTo>
                  <a:pt x="48124" y="15297"/>
                </a:lnTo>
                <a:lnTo>
                  <a:pt x="42756" y="7336"/>
                </a:lnTo>
                <a:lnTo>
                  <a:pt x="34795" y="1968"/>
                </a:lnTo>
                <a:lnTo>
                  <a:pt x="25046" y="0"/>
                </a:lnTo>
                <a:close/>
              </a:path>
            </a:pathLst>
          </a:custGeom>
          <a:solidFill>
            <a:srgbClr val="191412"/>
          </a:solidFill>
        </p:spPr>
        <p:txBody>
          <a:bodyPr wrap="square" lIns="0" tIns="0" rIns="0" bIns="0" rtlCol="0"/>
          <a:lstStyle/>
          <a:p>
            <a:endParaRPr/>
          </a:p>
        </p:txBody>
      </p:sp>
      <p:pic>
        <p:nvPicPr>
          <p:cNvPr id="40" name="object 40">
            <a:extLst>
              <a:ext uri="{FF2B5EF4-FFF2-40B4-BE49-F238E27FC236}">
                <a16:creationId xmlns:a16="http://schemas.microsoft.com/office/drawing/2014/main" id="{D5C337D8-A434-61EA-6809-D614265817E6}"/>
              </a:ext>
            </a:extLst>
          </p:cNvPr>
          <p:cNvPicPr/>
          <p:nvPr/>
        </p:nvPicPr>
        <p:blipFill>
          <a:blip r:embed="rId3" cstate="print"/>
          <a:stretch>
            <a:fillRect/>
          </a:stretch>
        </p:blipFill>
        <p:spPr>
          <a:xfrm>
            <a:off x="10601821" y="6534652"/>
            <a:ext cx="40332" cy="40338"/>
          </a:xfrm>
          <a:prstGeom prst="rect">
            <a:avLst/>
          </a:prstGeom>
        </p:spPr>
      </p:pic>
      <p:sp>
        <p:nvSpPr>
          <p:cNvPr id="41" name="object 41">
            <a:extLst>
              <a:ext uri="{FF2B5EF4-FFF2-40B4-BE49-F238E27FC236}">
                <a16:creationId xmlns:a16="http://schemas.microsoft.com/office/drawing/2014/main" id="{BA2F3512-C1FE-AFEE-9460-D54E2B14C0AD}"/>
              </a:ext>
            </a:extLst>
          </p:cNvPr>
          <p:cNvSpPr/>
          <p:nvPr/>
        </p:nvSpPr>
        <p:spPr>
          <a:xfrm>
            <a:off x="10640864" y="6284928"/>
            <a:ext cx="443209" cy="335391"/>
          </a:xfrm>
          <a:custGeom>
            <a:avLst/>
            <a:gdLst/>
            <a:ahLst/>
            <a:cxnLst/>
            <a:rect l="l" t="t" r="r" b="b"/>
            <a:pathLst>
              <a:path w="730884" h="553084">
                <a:moveTo>
                  <a:pt x="91325" y="275183"/>
                </a:moveTo>
                <a:lnTo>
                  <a:pt x="86677" y="260248"/>
                </a:lnTo>
                <a:lnTo>
                  <a:pt x="75933" y="246075"/>
                </a:lnTo>
                <a:lnTo>
                  <a:pt x="61760" y="235331"/>
                </a:lnTo>
                <a:lnTo>
                  <a:pt x="46824" y="230682"/>
                </a:lnTo>
                <a:lnTo>
                  <a:pt x="44513" y="230682"/>
                </a:lnTo>
                <a:lnTo>
                  <a:pt x="29578" y="235331"/>
                </a:lnTo>
                <a:lnTo>
                  <a:pt x="15405" y="246075"/>
                </a:lnTo>
                <a:lnTo>
                  <a:pt x="4660" y="260248"/>
                </a:lnTo>
                <a:lnTo>
                  <a:pt x="0" y="275183"/>
                </a:lnTo>
                <a:lnTo>
                  <a:pt x="0" y="277495"/>
                </a:lnTo>
                <a:lnTo>
                  <a:pt x="4660" y="292430"/>
                </a:lnTo>
                <a:lnTo>
                  <a:pt x="15405" y="306603"/>
                </a:lnTo>
                <a:lnTo>
                  <a:pt x="29578" y="317347"/>
                </a:lnTo>
                <a:lnTo>
                  <a:pt x="44513" y="321995"/>
                </a:lnTo>
                <a:lnTo>
                  <a:pt x="46824" y="321995"/>
                </a:lnTo>
                <a:lnTo>
                  <a:pt x="61760" y="317347"/>
                </a:lnTo>
                <a:lnTo>
                  <a:pt x="75920" y="306603"/>
                </a:lnTo>
                <a:lnTo>
                  <a:pt x="86664" y="292430"/>
                </a:lnTo>
                <a:lnTo>
                  <a:pt x="91325" y="277495"/>
                </a:lnTo>
                <a:lnTo>
                  <a:pt x="91325" y="275183"/>
                </a:lnTo>
                <a:close/>
              </a:path>
              <a:path w="730884" h="553084">
                <a:moveTo>
                  <a:pt x="214668" y="445084"/>
                </a:moveTo>
                <a:lnTo>
                  <a:pt x="189788" y="401027"/>
                </a:lnTo>
                <a:lnTo>
                  <a:pt x="158572" y="377863"/>
                </a:lnTo>
                <a:lnTo>
                  <a:pt x="145732" y="376135"/>
                </a:lnTo>
                <a:lnTo>
                  <a:pt x="132892" y="377863"/>
                </a:lnTo>
                <a:lnTo>
                  <a:pt x="101676" y="401027"/>
                </a:lnTo>
                <a:lnTo>
                  <a:pt x="78511" y="432231"/>
                </a:lnTo>
                <a:lnTo>
                  <a:pt x="76796" y="445084"/>
                </a:lnTo>
                <a:lnTo>
                  <a:pt x="78511" y="457923"/>
                </a:lnTo>
                <a:lnTo>
                  <a:pt x="101676" y="489127"/>
                </a:lnTo>
                <a:lnTo>
                  <a:pt x="132892" y="512292"/>
                </a:lnTo>
                <a:lnTo>
                  <a:pt x="145732" y="514007"/>
                </a:lnTo>
                <a:lnTo>
                  <a:pt x="158572" y="512292"/>
                </a:lnTo>
                <a:lnTo>
                  <a:pt x="189788" y="489127"/>
                </a:lnTo>
                <a:lnTo>
                  <a:pt x="212953" y="457923"/>
                </a:lnTo>
                <a:lnTo>
                  <a:pt x="214668" y="445084"/>
                </a:lnTo>
                <a:close/>
              </a:path>
              <a:path w="730884" h="553084">
                <a:moveTo>
                  <a:pt x="214668" y="107607"/>
                </a:moveTo>
                <a:lnTo>
                  <a:pt x="189788" y="63550"/>
                </a:lnTo>
                <a:lnTo>
                  <a:pt x="158572" y="40386"/>
                </a:lnTo>
                <a:lnTo>
                  <a:pt x="145732" y="38671"/>
                </a:lnTo>
                <a:lnTo>
                  <a:pt x="132892" y="40386"/>
                </a:lnTo>
                <a:lnTo>
                  <a:pt x="101676" y="63550"/>
                </a:lnTo>
                <a:lnTo>
                  <a:pt x="78511" y="94767"/>
                </a:lnTo>
                <a:lnTo>
                  <a:pt x="76796" y="107607"/>
                </a:lnTo>
                <a:lnTo>
                  <a:pt x="78511" y="120446"/>
                </a:lnTo>
                <a:lnTo>
                  <a:pt x="101676" y="151650"/>
                </a:lnTo>
                <a:lnTo>
                  <a:pt x="132892" y="174828"/>
                </a:lnTo>
                <a:lnTo>
                  <a:pt x="145732" y="176542"/>
                </a:lnTo>
                <a:lnTo>
                  <a:pt x="158572" y="174828"/>
                </a:lnTo>
                <a:lnTo>
                  <a:pt x="189788" y="151650"/>
                </a:lnTo>
                <a:lnTo>
                  <a:pt x="212953" y="120446"/>
                </a:lnTo>
                <a:lnTo>
                  <a:pt x="214668" y="107607"/>
                </a:lnTo>
                <a:close/>
              </a:path>
              <a:path w="730884" h="553084">
                <a:moveTo>
                  <a:pt x="342303" y="271907"/>
                </a:moveTo>
                <a:lnTo>
                  <a:pt x="303377" y="226060"/>
                </a:lnTo>
                <a:lnTo>
                  <a:pt x="262775" y="190995"/>
                </a:lnTo>
                <a:lnTo>
                  <a:pt x="257530" y="187147"/>
                </a:lnTo>
                <a:lnTo>
                  <a:pt x="248666" y="187147"/>
                </a:lnTo>
                <a:lnTo>
                  <a:pt x="202819" y="226060"/>
                </a:lnTo>
                <a:lnTo>
                  <a:pt x="167754" y="266674"/>
                </a:lnTo>
                <a:lnTo>
                  <a:pt x="163906" y="271907"/>
                </a:lnTo>
                <a:lnTo>
                  <a:pt x="163906" y="280771"/>
                </a:lnTo>
                <a:lnTo>
                  <a:pt x="202831" y="326618"/>
                </a:lnTo>
                <a:lnTo>
                  <a:pt x="243433" y="361683"/>
                </a:lnTo>
                <a:lnTo>
                  <a:pt x="257530" y="365544"/>
                </a:lnTo>
                <a:lnTo>
                  <a:pt x="262775" y="361683"/>
                </a:lnTo>
                <a:lnTo>
                  <a:pt x="303377" y="326618"/>
                </a:lnTo>
                <a:lnTo>
                  <a:pt x="338442" y="286004"/>
                </a:lnTo>
                <a:lnTo>
                  <a:pt x="342303" y="280771"/>
                </a:lnTo>
                <a:lnTo>
                  <a:pt x="342303" y="271907"/>
                </a:lnTo>
                <a:close/>
              </a:path>
              <a:path w="730884" h="553084">
                <a:moveTo>
                  <a:pt x="504545" y="445084"/>
                </a:moveTo>
                <a:lnTo>
                  <a:pt x="409257" y="342582"/>
                </a:lnTo>
                <a:lnTo>
                  <a:pt x="396938" y="337477"/>
                </a:lnTo>
                <a:lnTo>
                  <a:pt x="390385" y="338759"/>
                </a:lnTo>
                <a:lnTo>
                  <a:pt x="384632" y="342582"/>
                </a:lnTo>
                <a:lnTo>
                  <a:pt x="294436" y="432765"/>
                </a:lnTo>
                <a:lnTo>
                  <a:pt x="290614" y="438531"/>
                </a:lnTo>
                <a:lnTo>
                  <a:pt x="289331" y="445084"/>
                </a:lnTo>
                <a:lnTo>
                  <a:pt x="290614" y="451637"/>
                </a:lnTo>
                <a:lnTo>
                  <a:pt x="294436" y="457390"/>
                </a:lnTo>
                <a:lnTo>
                  <a:pt x="384632" y="547573"/>
                </a:lnTo>
                <a:lnTo>
                  <a:pt x="390385" y="551408"/>
                </a:lnTo>
                <a:lnTo>
                  <a:pt x="396938" y="552678"/>
                </a:lnTo>
                <a:lnTo>
                  <a:pt x="403491" y="551408"/>
                </a:lnTo>
                <a:lnTo>
                  <a:pt x="409257" y="547573"/>
                </a:lnTo>
                <a:lnTo>
                  <a:pt x="499440" y="457390"/>
                </a:lnTo>
                <a:lnTo>
                  <a:pt x="503275" y="451637"/>
                </a:lnTo>
                <a:lnTo>
                  <a:pt x="504545" y="445084"/>
                </a:lnTo>
                <a:close/>
              </a:path>
              <a:path w="730884" h="553084">
                <a:moveTo>
                  <a:pt x="504545" y="107594"/>
                </a:moveTo>
                <a:lnTo>
                  <a:pt x="409257" y="5105"/>
                </a:lnTo>
                <a:lnTo>
                  <a:pt x="396938" y="0"/>
                </a:lnTo>
                <a:lnTo>
                  <a:pt x="390385" y="1282"/>
                </a:lnTo>
                <a:lnTo>
                  <a:pt x="384632" y="5105"/>
                </a:lnTo>
                <a:lnTo>
                  <a:pt x="294436" y="95288"/>
                </a:lnTo>
                <a:lnTo>
                  <a:pt x="290614" y="101053"/>
                </a:lnTo>
                <a:lnTo>
                  <a:pt x="289344" y="107594"/>
                </a:lnTo>
                <a:lnTo>
                  <a:pt x="290614" y="114160"/>
                </a:lnTo>
                <a:lnTo>
                  <a:pt x="294436" y="119913"/>
                </a:lnTo>
                <a:lnTo>
                  <a:pt x="384632" y="210108"/>
                </a:lnTo>
                <a:lnTo>
                  <a:pt x="390385" y="213931"/>
                </a:lnTo>
                <a:lnTo>
                  <a:pt x="396938" y="215201"/>
                </a:lnTo>
                <a:lnTo>
                  <a:pt x="403491" y="213931"/>
                </a:lnTo>
                <a:lnTo>
                  <a:pt x="409257" y="210108"/>
                </a:lnTo>
                <a:lnTo>
                  <a:pt x="499440" y="119913"/>
                </a:lnTo>
                <a:lnTo>
                  <a:pt x="503275" y="114160"/>
                </a:lnTo>
                <a:lnTo>
                  <a:pt x="504545" y="107594"/>
                </a:lnTo>
                <a:close/>
              </a:path>
              <a:path w="730884" h="553084">
                <a:moveTo>
                  <a:pt x="730669" y="276339"/>
                </a:moveTo>
                <a:lnTo>
                  <a:pt x="587146" y="132829"/>
                </a:lnTo>
                <a:lnTo>
                  <a:pt x="443636" y="276339"/>
                </a:lnTo>
                <a:lnTo>
                  <a:pt x="587146" y="419862"/>
                </a:lnTo>
                <a:lnTo>
                  <a:pt x="730669" y="276339"/>
                </a:lnTo>
                <a:close/>
              </a:path>
            </a:pathLst>
          </a:custGeom>
          <a:solidFill>
            <a:srgbClr val="191412"/>
          </a:solidFill>
        </p:spPr>
        <p:txBody>
          <a:bodyPr wrap="square" lIns="0" tIns="0" rIns="0" bIns="0" rtlCol="0"/>
          <a:lstStyle/>
          <a:p>
            <a:endParaRPr/>
          </a:p>
        </p:txBody>
      </p:sp>
      <p:grpSp>
        <p:nvGrpSpPr>
          <p:cNvPr id="42" name="object 42">
            <a:extLst>
              <a:ext uri="{FF2B5EF4-FFF2-40B4-BE49-F238E27FC236}">
                <a16:creationId xmlns:a16="http://schemas.microsoft.com/office/drawing/2014/main" id="{26D5F2D8-2693-2C6A-1EC2-D34C10434DA8}"/>
              </a:ext>
            </a:extLst>
          </p:cNvPr>
          <p:cNvGrpSpPr/>
          <p:nvPr/>
        </p:nvGrpSpPr>
        <p:grpSpPr>
          <a:xfrm>
            <a:off x="11157357" y="6317214"/>
            <a:ext cx="715450" cy="274936"/>
            <a:chOff x="18398602" y="10417553"/>
            <a:chExt cx="1179830" cy="453390"/>
          </a:xfrm>
        </p:grpSpPr>
        <p:pic>
          <p:nvPicPr>
            <p:cNvPr id="43" name="object 43">
              <a:extLst>
                <a:ext uri="{FF2B5EF4-FFF2-40B4-BE49-F238E27FC236}">
                  <a16:creationId xmlns:a16="http://schemas.microsoft.com/office/drawing/2014/main" id="{029CC1C0-F5B4-D4F9-723A-FAD695640084}"/>
                </a:ext>
              </a:extLst>
            </p:cNvPr>
            <p:cNvPicPr/>
            <p:nvPr/>
          </p:nvPicPr>
          <p:blipFill>
            <a:blip r:embed="rId4" cstate="print"/>
            <a:stretch>
              <a:fillRect/>
            </a:stretch>
          </p:blipFill>
          <p:spPr>
            <a:xfrm>
              <a:off x="18398602" y="10417553"/>
              <a:ext cx="1084372" cy="453273"/>
            </a:xfrm>
            <a:prstGeom prst="rect">
              <a:avLst/>
            </a:prstGeom>
          </p:spPr>
        </p:pic>
        <p:sp>
          <p:nvSpPr>
            <p:cNvPr id="44" name="object 44">
              <a:extLst>
                <a:ext uri="{FF2B5EF4-FFF2-40B4-BE49-F238E27FC236}">
                  <a16:creationId xmlns:a16="http://schemas.microsoft.com/office/drawing/2014/main" id="{19A8ED75-95F0-1799-18ED-0273FE3619CE}"/>
                </a:ext>
              </a:extLst>
            </p:cNvPr>
            <p:cNvSpPr/>
            <p:nvPr/>
          </p:nvSpPr>
          <p:spPr>
            <a:xfrm>
              <a:off x="19500139" y="10578458"/>
              <a:ext cx="78105" cy="128270"/>
            </a:xfrm>
            <a:custGeom>
              <a:avLst/>
              <a:gdLst/>
              <a:ahLst/>
              <a:cxnLst/>
              <a:rect l="l" t="t" r="r" b="b"/>
              <a:pathLst>
                <a:path w="78105" h="128270">
                  <a:moveTo>
                    <a:pt x="77698" y="114300"/>
                  </a:moveTo>
                  <a:lnTo>
                    <a:pt x="47688" y="114300"/>
                  </a:lnTo>
                  <a:lnTo>
                    <a:pt x="47688" y="15240"/>
                  </a:lnTo>
                  <a:lnTo>
                    <a:pt x="47688" y="0"/>
                  </a:lnTo>
                  <a:lnTo>
                    <a:pt x="0" y="0"/>
                  </a:lnTo>
                  <a:lnTo>
                    <a:pt x="0" y="15240"/>
                  </a:lnTo>
                  <a:lnTo>
                    <a:pt x="30010" y="15240"/>
                  </a:lnTo>
                  <a:lnTo>
                    <a:pt x="30010" y="114300"/>
                  </a:lnTo>
                  <a:lnTo>
                    <a:pt x="0" y="114300"/>
                  </a:lnTo>
                  <a:lnTo>
                    <a:pt x="0" y="128270"/>
                  </a:lnTo>
                  <a:lnTo>
                    <a:pt x="77698" y="128270"/>
                  </a:lnTo>
                  <a:lnTo>
                    <a:pt x="77698" y="114300"/>
                  </a:lnTo>
                  <a:close/>
                </a:path>
              </a:pathLst>
            </a:custGeom>
            <a:solidFill>
              <a:srgbClr val="191412"/>
            </a:solidFill>
          </p:spPr>
          <p:txBody>
            <a:bodyPr wrap="square" lIns="0" tIns="0" rIns="0" bIns="0" rtlCol="0"/>
            <a:lstStyle/>
            <a:p>
              <a:endParaRPr/>
            </a:p>
          </p:txBody>
        </p:sp>
      </p:grpSp>
      <p:pic>
        <p:nvPicPr>
          <p:cNvPr id="48" name="object 48">
            <a:extLst>
              <a:ext uri="{FF2B5EF4-FFF2-40B4-BE49-F238E27FC236}">
                <a16:creationId xmlns:a16="http://schemas.microsoft.com/office/drawing/2014/main" id="{CEF8621E-2AE8-3E22-EB66-49481B78B0C0}"/>
              </a:ext>
            </a:extLst>
          </p:cNvPr>
          <p:cNvPicPr/>
          <p:nvPr/>
        </p:nvPicPr>
        <p:blipFill>
          <a:blip r:embed="rId5" cstate="print"/>
          <a:stretch>
            <a:fillRect/>
          </a:stretch>
        </p:blipFill>
        <p:spPr>
          <a:xfrm>
            <a:off x="326233" y="6164867"/>
            <a:ext cx="1699369" cy="539369"/>
          </a:xfrm>
          <a:prstGeom prst="rect">
            <a:avLst/>
          </a:prstGeom>
        </p:spPr>
      </p:pic>
      <p:pic>
        <p:nvPicPr>
          <p:cNvPr id="61" name="Picture 60">
            <a:extLst>
              <a:ext uri="{FF2B5EF4-FFF2-40B4-BE49-F238E27FC236}">
                <a16:creationId xmlns:a16="http://schemas.microsoft.com/office/drawing/2014/main" id="{9BDB1973-04F1-56F2-6BAE-5D5062F544A0}"/>
              </a:ext>
            </a:extLst>
          </p:cNvPr>
          <p:cNvPicPr>
            <a:picLocks noChangeAspect="1"/>
          </p:cNvPicPr>
          <p:nvPr/>
        </p:nvPicPr>
        <p:blipFill>
          <a:blip r:embed="rId6"/>
          <a:stretch>
            <a:fillRect/>
          </a:stretch>
        </p:blipFill>
        <p:spPr>
          <a:xfrm>
            <a:off x="325850" y="2550475"/>
            <a:ext cx="4286686" cy="2212196"/>
          </a:xfrm>
          <a:prstGeom prst="rect">
            <a:avLst/>
          </a:prstGeom>
        </p:spPr>
      </p:pic>
    </p:spTree>
    <p:extLst>
      <p:ext uri="{BB962C8B-B14F-4D97-AF65-F5344CB8AC3E}">
        <p14:creationId xmlns:p14="http://schemas.microsoft.com/office/powerpoint/2010/main" val="4282532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97892CB-06FE-6832-28B6-6F0D912A3954}"/>
              </a:ext>
            </a:extLst>
          </p:cNvPr>
          <p:cNvGrpSpPr/>
          <p:nvPr/>
        </p:nvGrpSpPr>
        <p:grpSpPr>
          <a:xfrm>
            <a:off x="6096153" y="206"/>
            <a:ext cx="6095847" cy="6857794"/>
            <a:chOff x="6095998" y="0"/>
            <a:chExt cx="6095847" cy="6857794"/>
          </a:xfrm>
        </p:grpSpPr>
        <p:sp>
          <p:nvSpPr>
            <p:cNvPr id="6" name="object 2">
              <a:extLst>
                <a:ext uri="{FF2B5EF4-FFF2-40B4-BE49-F238E27FC236}">
                  <a16:creationId xmlns:a16="http://schemas.microsoft.com/office/drawing/2014/main" id="{5AECD93C-DF01-4692-CF6B-BC11ACC249CD}"/>
                </a:ext>
              </a:extLst>
            </p:cNvPr>
            <p:cNvSpPr/>
            <p:nvPr/>
          </p:nvSpPr>
          <p:spPr>
            <a:xfrm>
              <a:off x="6674558" y="6723792"/>
              <a:ext cx="419335" cy="134002"/>
            </a:xfrm>
            <a:custGeom>
              <a:avLst/>
              <a:gdLst/>
              <a:ahLst/>
              <a:cxnLst/>
              <a:rect l="l" t="t" r="r" b="b"/>
              <a:pathLst>
                <a:path w="691515" h="220979">
                  <a:moveTo>
                    <a:pt x="345612" y="0"/>
                  </a:moveTo>
                  <a:lnTo>
                    <a:pt x="297682" y="2977"/>
                  </a:lnTo>
                  <a:lnTo>
                    <a:pt x="251528" y="11669"/>
                  </a:lnTo>
                  <a:lnTo>
                    <a:pt x="207509" y="25720"/>
                  </a:lnTo>
                  <a:lnTo>
                    <a:pt x="165983" y="44769"/>
                  </a:lnTo>
                  <a:lnTo>
                    <a:pt x="127308" y="68460"/>
                  </a:lnTo>
                  <a:lnTo>
                    <a:pt x="91842" y="96435"/>
                  </a:lnTo>
                  <a:lnTo>
                    <a:pt x="59943" y="128334"/>
                  </a:lnTo>
                  <a:lnTo>
                    <a:pt x="31969" y="163801"/>
                  </a:lnTo>
                  <a:lnTo>
                    <a:pt x="8278" y="202478"/>
                  </a:lnTo>
                  <a:lnTo>
                    <a:pt x="0" y="220525"/>
                  </a:lnTo>
                  <a:lnTo>
                    <a:pt x="691225" y="220525"/>
                  </a:lnTo>
                  <a:lnTo>
                    <a:pt x="659256" y="163801"/>
                  </a:lnTo>
                  <a:lnTo>
                    <a:pt x="631282" y="128334"/>
                  </a:lnTo>
                  <a:lnTo>
                    <a:pt x="599383" y="96435"/>
                  </a:lnTo>
                  <a:lnTo>
                    <a:pt x="563916" y="68460"/>
                  </a:lnTo>
                  <a:lnTo>
                    <a:pt x="525241" y="44769"/>
                  </a:lnTo>
                  <a:lnTo>
                    <a:pt x="483715" y="25720"/>
                  </a:lnTo>
                  <a:lnTo>
                    <a:pt x="439696" y="11669"/>
                  </a:lnTo>
                  <a:lnTo>
                    <a:pt x="393543" y="2977"/>
                  </a:lnTo>
                  <a:lnTo>
                    <a:pt x="345612" y="0"/>
                  </a:lnTo>
                  <a:close/>
                </a:path>
              </a:pathLst>
            </a:custGeom>
            <a:solidFill>
              <a:schemeClr val="tx1">
                <a:alpha val="10000"/>
              </a:schemeClr>
            </a:solidFill>
          </p:spPr>
          <p:txBody>
            <a:bodyPr wrap="square" lIns="0" tIns="0" rIns="0" bIns="0" rtlCol="0"/>
            <a:lstStyle/>
            <a:p>
              <a:endParaRPr sz="1092"/>
            </a:p>
          </p:txBody>
        </p:sp>
        <p:sp>
          <p:nvSpPr>
            <p:cNvPr id="7" name="object 4">
              <a:extLst>
                <a:ext uri="{FF2B5EF4-FFF2-40B4-BE49-F238E27FC236}">
                  <a16:creationId xmlns:a16="http://schemas.microsoft.com/office/drawing/2014/main" id="{774A2E7D-3BBE-1B90-A2AF-A4E49960B6C8}"/>
                </a:ext>
              </a:extLst>
            </p:cNvPr>
            <p:cNvSpPr/>
            <p:nvPr/>
          </p:nvSpPr>
          <p:spPr>
            <a:xfrm>
              <a:off x="7650937" y="6475241"/>
              <a:ext cx="931086" cy="382369"/>
            </a:xfrm>
            <a:custGeom>
              <a:avLst/>
              <a:gdLst/>
              <a:ahLst/>
              <a:cxnLst/>
              <a:rect l="l" t="t" r="r" b="b"/>
              <a:pathLst>
                <a:path w="1535430" h="630554">
                  <a:moveTo>
                    <a:pt x="767513" y="0"/>
                  </a:moveTo>
                  <a:lnTo>
                    <a:pt x="717192" y="2193"/>
                  </a:lnTo>
                  <a:lnTo>
                    <a:pt x="667725" y="8766"/>
                  </a:lnTo>
                  <a:lnTo>
                    <a:pt x="619965" y="19717"/>
                  </a:lnTo>
                  <a:lnTo>
                    <a:pt x="574765" y="35048"/>
                  </a:lnTo>
                  <a:lnTo>
                    <a:pt x="532979" y="54756"/>
                  </a:lnTo>
                  <a:lnTo>
                    <a:pt x="495460" y="78841"/>
                  </a:lnTo>
                  <a:lnTo>
                    <a:pt x="454577" y="111467"/>
                  </a:lnTo>
                  <a:lnTo>
                    <a:pt x="414443" y="144845"/>
                  </a:lnTo>
                  <a:lnTo>
                    <a:pt x="375058" y="178974"/>
                  </a:lnTo>
                  <a:lnTo>
                    <a:pt x="336424" y="213854"/>
                  </a:lnTo>
                  <a:lnTo>
                    <a:pt x="298540" y="249486"/>
                  </a:lnTo>
                  <a:lnTo>
                    <a:pt x="261406" y="285868"/>
                  </a:lnTo>
                  <a:lnTo>
                    <a:pt x="225022" y="323000"/>
                  </a:lnTo>
                  <a:lnTo>
                    <a:pt x="189390" y="360884"/>
                  </a:lnTo>
                  <a:lnTo>
                    <a:pt x="154509" y="399517"/>
                  </a:lnTo>
                  <a:lnTo>
                    <a:pt x="120379" y="438900"/>
                  </a:lnTo>
                  <a:lnTo>
                    <a:pt x="87000" y="479034"/>
                  </a:lnTo>
                  <a:lnTo>
                    <a:pt x="54374" y="519917"/>
                  </a:lnTo>
                  <a:lnTo>
                    <a:pt x="30281" y="557448"/>
                  </a:lnTo>
                  <a:lnTo>
                    <a:pt x="10568" y="599245"/>
                  </a:lnTo>
                  <a:lnTo>
                    <a:pt x="0" y="630404"/>
                  </a:lnTo>
                  <a:lnTo>
                    <a:pt x="1535057" y="630404"/>
                  </a:lnTo>
                  <a:lnTo>
                    <a:pt x="1504773" y="557455"/>
                  </a:lnTo>
                  <a:lnTo>
                    <a:pt x="1480676" y="519927"/>
                  </a:lnTo>
                  <a:lnTo>
                    <a:pt x="1448046" y="479044"/>
                  </a:lnTo>
                  <a:lnTo>
                    <a:pt x="1414665" y="438911"/>
                  </a:lnTo>
                  <a:lnTo>
                    <a:pt x="1380534" y="399527"/>
                  </a:lnTo>
                  <a:lnTo>
                    <a:pt x="1345653" y="360894"/>
                  </a:lnTo>
                  <a:lnTo>
                    <a:pt x="1310022" y="323010"/>
                  </a:lnTo>
                  <a:lnTo>
                    <a:pt x="1273641" y="285877"/>
                  </a:lnTo>
                  <a:lnTo>
                    <a:pt x="1236509" y="249494"/>
                  </a:lnTo>
                  <a:lnTo>
                    <a:pt x="1198626" y="213862"/>
                  </a:lnTo>
                  <a:lnTo>
                    <a:pt x="1159993" y="178980"/>
                  </a:lnTo>
                  <a:lnTo>
                    <a:pt x="1120610" y="144850"/>
                  </a:lnTo>
                  <a:lnTo>
                    <a:pt x="1080475" y="111470"/>
                  </a:lnTo>
                  <a:lnTo>
                    <a:pt x="1039590" y="78841"/>
                  </a:lnTo>
                  <a:lnTo>
                    <a:pt x="1002064" y="54746"/>
                  </a:lnTo>
                  <a:lnTo>
                    <a:pt x="960272" y="35033"/>
                  </a:lnTo>
                  <a:lnTo>
                    <a:pt x="915068" y="19703"/>
                  </a:lnTo>
                  <a:lnTo>
                    <a:pt x="867305" y="8754"/>
                  </a:lnTo>
                  <a:lnTo>
                    <a:pt x="817835" y="2186"/>
                  </a:lnTo>
                  <a:lnTo>
                    <a:pt x="767513" y="0"/>
                  </a:lnTo>
                  <a:close/>
                </a:path>
              </a:pathLst>
            </a:custGeom>
            <a:solidFill>
              <a:schemeClr val="tx1">
                <a:alpha val="10000"/>
              </a:schemeClr>
            </a:solidFill>
          </p:spPr>
          <p:txBody>
            <a:bodyPr wrap="square" lIns="0" tIns="0" rIns="0" bIns="0" rtlCol="0"/>
            <a:lstStyle/>
            <a:p>
              <a:endParaRPr sz="1092"/>
            </a:p>
          </p:txBody>
        </p:sp>
        <p:sp>
          <p:nvSpPr>
            <p:cNvPr id="9" name="object 6">
              <a:extLst>
                <a:ext uri="{FF2B5EF4-FFF2-40B4-BE49-F238E27FC236}">
                  <a16:creationId xmlns:a16="http://schemas.microsoft.com/office/drawing/2014/main" id="{88D95D71-7E47-5AB2-0B15-0863EE3257A1}"/>
                </a:ext>
              </a:extLst>
            </p:cNvPr>
            <p:cNvSpPr/>
            <p:nvPr/>
          </p:nvSpPr>
          <p:spPr>
            <a:xfrm>
              <a:off x="6095998" y="5605455"/>
              <a:ext cx="349254" cy="349254"/>
            </a:xfrm>
            <a:custGeom>
              <a:avLst/>
              <a:gdLst/>
              <a:ahLst/>
              <a:cxnLst/>
              <a:rect l="l" t="t" r="r" b="b"/>
              <a:pathLst>
                <a:path w="575945" h="575945">
                  <a:moveTo>
                    <a:pt x="287708" y="0"/>
                  </a:moveTo>
                  <a:lnTo>
                    <a:pt x="241041" y="3765"/>
                  </a:lnTo>
                  <a:lnTo>
                    <a:pt x="196770" y="14667"/>
                  </a:lnTo>
                  <a:lnTo>
                    <a:pt x="155490" y="32113"/>
                  </a:lnTo>
                  <a:lnTo>
                    <a:pt x="117792" y="55510"/>
                  </a:lnTo>
                  <a:lnTo>
                    <a:pt x="84268" y="84267"/>
                  </a:lnTo>
                  <a:lnTo>
                    <a:pt x="55511" y="117789"/>
                  </a:lnTo>
                  <a:lnTo>
                    <a:pt x="32113" y="155486"/>
                  </a:lnTo>
                  <a:lnTo>
                    <a:pt x="14667" y="196765"/>
                  </a:lnTo>
                  <a:lnTo>
                    <a:pt x="3765" y="241033"/>
                  </a:lnTo>
                  <a:lnTo>
                    <a:pt x="0" y="287698"/>
                  </a:lnTo>
                  <a:lnTo>
                    <a:pt x="3765" y="334368"/>
                  </a:lnTo>
                  <a:lnTo>
                    <a:pt x="14667" y="378639"/>
                  </a:lnTo>
                  <a:lnTo>
                    <a:pt x="32113" y="419920"/>
                  </a:lnTo>
                  <a:lnTo>
                    <a:pt x="55511" y="457618"/>
                  </a:lnTo>
                  <a:lnTo>
                    <a:pt x="84268" y="491142"/>
                  </a:lnTo>
                  <a:lnTo>
                    <a:pt x="117792" y="519898"/>
                  </a:lnTo>
                  <a:lnTo>
                    <a:pt x="155490" y="543294"/>
                  </a:lnTo>
                  <a:lnTo>
                    <a:pt x="196770" y="560739"/>
                  </a:lnTo>
                  <a:lnTo>
                    <a:pt x="241041" y="571641"/>
                  </a:lnTo>
                  <a:lnTo>
                    <a:pt x="287708" y="575406"/>
                  </a:lnTo>
                  <a:lnTo>
                    <a:pt x="334376" y="571641"/>
                  </a:lnTo>
                  <a:lnTo>
                    <a:pt x="378646" y="560739"/>
                  </a:lnTo>
                  <a:lnTo>
                    <a:pt x="419926" y="543294"/>
                  </a:lnTo>
                  <a:lnTo>
                    <a:pt x="457624" y="519898"/>
                  </a:lnTo>
                  <a:lnTo>
                    <a:pt x="491148" y="491142"/>
                  </a:lnTo>
                  <a:lnTo>
                    <a:pt x="519905" y="457618"/>
                  </a:lnTo>
                  <a:lnTo>
                    <a:pt x="543303" y="419920"/>
                  </a:lnTo>
                  <a:lnTo>
                    <a:pt x="560749" y="378639"/>
                  </a:lnTo>
                  <a:lnTo>
                    <a:pt x="571651" y="334368"/>
                  </a:lnTo>
                  <a:lnTo>
                    <a:pt x="575417" y="287698"/>
                  </a:lnTo>
                  <a:lnTo>
                    <a:pt x="571651" y="241033"/>
                  </a:lnTo>
                  <a:lnTo>
                    <a:pt x="560749" y="196765"/>
                  </a:lnTo>
                  <a:lnTo>
                    <a:pt x="543303" y="155486"/>
                  </a:lnTo>
                  <a:lnTo>
                    <a:pt x="519905" y="117789"/>
                  </a:lnTo>
                  <a:lnTo>
                    <a:pt x="491148" y="84267"/>
                  </a:lnTo>
                  <a:lnTo>
                    <a:pt x="457624" y="55510"/>
                  </a:lnTo>
                  <a:lnTo>
                    <a:pt x="419926" y="32113"/>
                  </a:lnTo>
                  <a:lnTo>
                    <a:pt x="378646" y="14667"/>
                  </a:lnTo>
                  <a:lnTo>
                    <a:pt x="334376" y="3765"/>
                  </a:lnTo>
                  <a:lnTo>
                    <a:pt x="287708" y="0"/>
                  </a:lnTo>
                  <a:close/>
                </a:path>
              </a:pathLst>
            </a:custGeom>
            <a:solidFill>
              <a:schemeClr val="tx1">
                <a:alpha val="10000"/>
              </a:schemeClr>
            </a:solidFill>
          </p:spPr>
          <p:txBody>
            <a:bodyPr wrap="square" lIns="0" tIns="0" rIns="0" bIns="0" rtlCol="0"/>
            <a:lstStyle/>
            <a:p>
              <a:endParaRPr sz="1092"/>
            </a:p>
          </p:txBody>
        </p:sp>
        <p:sp>
          <p:nvSpPr>
            <p:cNvPr id="10" name="object 15">
              <a:extLst>
                <a:ext uri="{FF2B5EF4-FFF2-40B4-BE49-F238E27FC236}">
                  <a16:creationId xmlns:a16="http://schemas.microsoft.com/office/drawing/2014/main" id="{77F3DE9D-9F98-EA80-464D-043BE2E4885D}"/>
                </a:ext>
              </a:extLst>
            </p:cNvPr>
            <p:cNvSpPr/>
            <p:nvPr/>
          </p:nvSpPr>
          <p:spPr>
            <a:xfrm>
              <a:off x="10191820" y="77719"/>
              <a:ext cx="2000025" cy="2000025"/>
            </a:xfrm>
            <a:custGeom>
              <a:avLst/>
              <a:gdLst/>
              <a:ahLst/>
              <a:cxnLst/>
              <a:rect l="l" t="t" r="r" b="b"/>
              <a:pathLst>
                <a:path w="3298190" h="3298190">
                  <a:moveTo>
                    <a:pt x="1648860" y="0"/>
                  </a:moveTo>
                  <a:lnTo>
                    <a:pt x="0" y="1648871"/>
                  </a:lnTo>
                  <a:lnTo>
                    <a:pt x="1648860" y="3297742"/>
                  </a:lnTo>
                  <a:lnTo>
                    <a:pt x="3297732" y="1648871"/>
                  </a:lnTo>
                  <a:lnTo>
                    <a:pt x="1648860" y="0"/>
                  </a:lnTo>
                  <a:close/>
                </a:path>
              </a:pathLst>
            </a:custGeom>
            <a:solidFill>
              <a:schemeClr val="tx1">
                <a:alpha val="10000"/>
              </a:schemeClr>
            </a:solidFill>
          </p:spPr>
          <p:txBody>
            <a:bodyPr wrap="square" lIns="0" tIns="0" rIns="0" bIns="0" rtlCol="0"/>
            <a:lstStyle/>
            <a:p>
              <a:endParaRPr sz="1092"/>
            </a:p>
          </p:txBody>
        </p:sp>
        <p:sp>
          <p:nvSpPr>
            <p:cNvPr id="11" name="object 16">
              <a:extLst>
                <a:ext uri="{FF2B5EF4-FFF2-40B4-BE49-F238E27FC236}">
                  <a16:creationId xmlns:a16="http://schemas.microsoft.com/office/drawing/2014/main" id="{77F908C8-31B3-95AB-FC93-996285E00C2E}"/>
                </a:ext>
              </a:extLst>
            </p:cNvPr>
            <p:cNvSpPr/>
            <p:nvPr/>
          </p:nvSpPr>
          <p:spPr>
            <a:xfrm>
              <a:off x="6674557" y="0"/>
              <a:ext cx="419335" cy="134002"/>
            </a:xfrm>
            <a:custGeom>
              <a:avLst/>
              <a:gdLst/>
              <a:ahLst/>
              <a:cxnLst/>
              <a:rect l="l" t="t" r="r" b="b"/>
              <a:pathLst>
                <a:path w="691515" h="220979">
                  <a:moveTo>
                    <a:pt x="691233" y="0"/>
                  </a:moveTo>
                  <a:lnTo>
                    <a:pt x="0" y="0"/>
                  </a:lnTo>
                  <a:lnTo>
                    <a:pt x="8278" y="18046"/>
                  </a:lnTo>
                  <a:lnTo>
                    <a:pt x="31969" y="56721"/>
                  </a:lnTo>
                  <a:lnTo>
                    <a:pt x="59943" y="92187"/>
                  </a:lnTo>
                  <a:lnTo>
                    <a:pt x="91842" y="124086"/>
                  </a:lnTo>
                  <a:lnTo>
                    <a:pt x="127308" y="152060"/>
                  </a:lnTo>
                  <a:lnTo>
                    <a:pt x="165983" y="175751"/>
                  </a:lnTo>
                  <a:lnTo>
                    <a:pt x="207509" y="194801"/>
                  </a:lnTo>
                  <a:lnTo>
                    <a:pt x="251528" y="208851"/>
                  </a:lnTo>
                  <a:lnTo>
                    <a:pt x="297682" y="217543"/>
                  </a:lnTo>
                  <a:lnTo>
                    <a:pt x="345612" y="220521"/>
                  </a:lnTo>
                  <a:lnTo>
                    <a:pt x="393543" y="217543"/>
                  </a:lnTo>
                  <a:lnTo>
                    <a:pt x="439697" y="208851"/>
                  </a:lnTo>
                  <a:lnTo>
                    <a:pt x="483716" y="194801"/>
                  </a:lnTo>
                  <a:lnTo>
                    <a:pt x="525243" y="175751"/>
                  </a:lnTo>
                  <a:lnTo>
                    <a:pt x="563920" y="152060"/>
                  </a:lnTo>
                  <a:lnTo>
                    <a:pt x="599387" y="124086"/>
                  </a:lnTo>
                  <a:lnTo>
                    <a:pt x="631287" y="92187"/>
                  </a:lnTo>
                  <a:lnTo>
                    <a:pt x="659263" y="56721"/>
                  </a:lnTo>
                  <a:lnTo>
                    <a:pt x="682954" y="18046"/>
                  </a:lnTo>
                  <a:lnTo>
                    <a:pt x="691233" y="0"/>
                  </a:lnTo>
                  <a:close/>
                </a:path>
              </a:pathLst>
            </a:custGeom>
            <a:solidFill>
              <a:schemeClr val="tx1">
                <a:alpha val="10000"/>
              </a:schemeClr>
            </a:solidFill>
          </p:spPr>
          <p:txBody>
            <a:bodyPr wrap="square" lIns="0" tIns="0" rIns="0" bIns="0" rtlCol="0"/>
            <a:lstStyle/>
            <a:p>
              <a:endParaRPr sz="1092"/>
            </a:p>
          </p:txBody>
        </p:sp>
        <p:sp>
          <p:nvSpPr>
            <p:cNvPr id="12" name="object 18">
              <a:extLst>
                <a:ext uri="{FF2B5EF4-FFF2-40B4-BE49-F238E27FC236}">
                  <a16:creationId xmlns:a16="http://schemas.microsoft.com/office/drawing/2014/main" id="{4D0A0B06-42C1-8E3C-97D8-D6E8E5B6EC6D}"/>
                </a:ext>
              </a:extLst>
            </p:cNvPr>
            <p:cNvSpPr/>
            <p:nvPr/>
          </p:nvSpPr>
          <p:spPr>
            <a:xfrm>
              <a:off x="9164606" y="0"/>
              <a:ext cx="1403945" cy="651144"/>
            </a:xfrm>
            <a:custGeom>
              <a:avLst/>
              <a:gdLst/>
              <a:ahLst/>
              <a:cxnLst/>
              <a:rect l="l" t="t" r="r" b="b"/>
              <a:pathLst>
                <a:path w="2315209" h="1073785">
                  <a:moveTo>
                    <a:pt x="2315024" y="0"/>
                  </a:moveTo>
                  <a:lnTo>
                    <a:pt x="0" y="0"/>
                  </a:lnTo>
                  <a:lnTo>
                    <a:pt x="1016045" y="1016035"/>
                  </a:lnTo>
                  <a:lnTo>
                    <a:pt x="1052220" y="1044737"/>
                  </a:lnTo>
                  <a:lnTo>
                    <a:pt x="1092640" y="1063872"/>
                  </a:lnTo>
                  <a:lnTo>
                    <a:pt x="1135608" y="1073439"/>
                  </a:lnTo>
                  <a:lnTo>
                    <a:pt x="1179426" y="1073439"/>
                  </a:lnTo>
                  <a:lnTo>
                    <a:pt x="1222394" y="1063872"/>
                  </a:lnTo>
                  <a:lnTo>
                    <a:pt x="1262814" y="1044737"/>
                  </a:lnTo>
                  <a:lnTo>
                    <a:pt x="1298989" y="1016035"/>
                  </a:lnTo>
                  <a:lnTo>
                    <a:pt x="2315024" y="0"/>
                  </a:lnTo>
                  <a:close/>
                </a:path>
              </a:pathLst>
            </a:custGeom>
            <a:solidFill>
              <a:schemeClr val="tx1">
                <a:alpha val="10000"/>
              </a:schemeClr>
            </a:solidFill>
          </p:spPr>
          <p:txBody>
            <a:bodyPr wrap="square" lIns="0" tIns="0" rIns="0" bIns="0" rtlCol="0"/>
            <a:lstStyle/>
            <a:p>
              <a:endParaRPr sz="1092"/>
            </a:p>
          </p:txBody>
        </p:sp>
        <p:sp>
          <p:nvSpPr>
            <p:cNvPr id="13" name="object 19">
              <a:extLst>
                <a:ext uri="{FF2B5EF4-FFF2-40B4-BE49-F238E27FC236}">
                  <a16:creationId xmlns:a16="http://schemas.microsoft.com/office/drawing/2014/main" id="{AD031CB3-42A9-ABC9-9CFE-D594E0CEAFD0}"/>
                </a:ext>
              </a:extLst>
            </p:cNvPr>
            <p:cNvSpPr/>
            <p:nvPr/>
          </p:nvSpPr>
          <p:spPr>
            <a:xfrm>
              <a:off x="7650921" y="0"/>
              <a:ext cx="931086" cy="382369"/>
            </a:xfrm>
            <a:custGeom>
              <a:avLst/>
              <a:gdLst/>
              <a:ahLst/>
              <a:cxnLst/>
              <a:rect l="l" t="t" r="r" b="b"/>
              <a:pathLst>
                <a:path w="1535430" h="630555">
                  <a:moveTo>
                    <a:pt x="1535079" y="0"/>
                  </a:moveTo>
                  <a:lnTo>
                    <a:pt x="0" y="0"/>
                  </a:lnTo>
                  <a:lnTo>
                    <a:pt x="10581" y="31189"/>
                  </a:lnTo>
                  <a:lnTo>
                    <a:pt x="30298" y="72970"/>
                  </a:lnTo>
                  <a:lnTo>
                    <a:pt x="54399" y="110482"/>
                  </a:lnTo>
                  <a:lnTo>
                    <a:pt x="87027" y="151367"/>
                  </a:lnTo>
                  <a:lnTo>
                    <a:pt x="120406" y="191502"/>
                  </a:lnTo>
                  <a:lnTo>
                    <a:pt x="154535" y="230887"/>
                  </a:lnTo>
                  <a:lnTo>
                    <a:pt x="189415" y="269520"/>
                  </a:lnTo>
                  <a:lnTo>
                    <a:pt x="225045" y="307404"/>
                  </a:lnTo>
                  <a:lnTo>
                    <a:pt x="261427" y="344536"/>
                  </a:lnTo>
                  <a:lnTo>
                    <a:pt x="298559" y="380918"/>
                  </a:lnTo>
                  <a:lnTo>
                    <a:pt x="336442" y="416550"/>
                  </a:lnTo>
                  <a:lnTo>
                    <a:pt x="375076" y="451431"/>
                  </a:lnTo>
                  <a:lnTo>
                    <a:pt x="414461" y="485561"/>
                  </a:lnTo>
                  <a:lnTo>
                    <a:pt x="454598" y="518940"/>
                  </a:lnTo>
                  <a:lnTo>
                    <a:pt x="495485" y="551568"/>
                  </a:lnTo>
                  <a:lnTo>
                    <a:pt x="532998" y="575657"/>
                  </a:lnTo>
                  <a:lnTo>
                    <a:pt x="574780" y="595367"/>
                  </a:lnTo>
                  <a:lnTo>
                    <a:pt x="619978" y="610696"/>
                  </a:lnTo>
                  <a:lnTo>
                    <a:pt x="667739" y="621646"/>
                  </a:lnTo>
                  <a:lnTo>
                    <a:pt x="717208" y="628216"/>
                  </a:lnTo>
                  <a:lnTo>
                    <a:pt x="767532" y="630406"/>
                  </a:lnTo>
                  <a:lnTo>
                    <a:pt x="817857" y="628216"/>
                  </a:lnTo>
                  <a:lnTo>
                    <a:pt x="867330" y="621646"/>
                  </a:lnTo>
                  <a:lnTo>
                    <a:pt x="915097" y="610696"/>
                  </a:lnTo>
                  <a:lnTo>
                    <a:pt x="960305" y="595367"/>
                  </a:lnTo>
                  <a:lnTo>
                    <a:pt x="1002099" y="575657"/>
                  </a:lnTo>
                  <a:lnTo>
                    <a:pt x="1039626" y="551568"/>
                  </a:lnTo>
                  <a:lnTo>
                    <a:pt x="1080507" y="518942"/>
                  </a:lnTo>
                  <a:lnTo>
                    <a:pt x="1120638" y="485564"/>
                  </a:lnTo>
                  <a:lnTo>
                    <a:pt x="1160021" y="451435"/>
                  </a:lnTo>
                  <a:lnTo>
                    <a:pt x="1198654" y="416554"/>
                  </a:lnTo>
                  <a:lnTo>
                    <a:pt x="1236538" y="380922"/>
                  </a:lnTo>
                  <a:lnTo>
                    <a:pt x="1273671" y="344539"/>
                  </a:lnTo>
                  <a:lnTo>
                    <a:pt x="1310054" y="307405"/>
                  </a:lnTo>
                  <a:lnTo>
                    <a:pt x="1345686" y="269520"/>
                  </a:lnTo>
                  <a:lnTo>
                    <a:pt x="1380567" y="230884"/>
                  </a:lnTo>
                  <a:lnTo>
                    <a:pt x="1414697" y="191497"/>
                  </a:lnTo>
                  <a:lnTo>
                    <a:pt x="1448075" y="151359"/>
                  </a:lnTo>
                  <a:lnTo>
                    <a:pt x="1480701" y="110472"/>
                  </a:lnTo>
                  <a:lnTo>
                    <a:pt x="1504796" y="72946"/>
                  </a:lnTo>
                  <a:lnTo>
                    <a:pt x="1524509" y="31157"/>
                  </a:lnTo>
                  <a:lnTo>
                    <a:pt x="1535079" y="0"/>
                  </a:lnTo>
                  <a:close/>
                </a:path>
              </a:pathLst>
            </a:custGeom>
            <a:solidFill>
              <a:schemeClr val="tx1">
                <a:alpha val="10000"/>
              </a:schemeClr>
            </a:solidFill>
          </p:spPr>
          <p:txBody>
            <a:bodyPr wrap="square" lIns="0" tIns="0" rIns="0" bIns="0" rtlCol="0"/>
            <a:lstStyle/>
            <a:p>
              <a:endParaRPr sz="1092"/>
            </a:p>
          </p:txBody>
        </p:sp>
        <p:sp>
          <p:nvSpPr>
            <p:cNvPr id="14" name="object 20">
              <a:extLst>
                <a:ext uri="{FF2B5EF4-FFF2-40B4-BE49-F238E27FC236}">
                  <a16:creationId xmlns:a16="http://schemas.microsoft.com/office/drawing/2014/main" id="{49B0ED2A-7339-341D-6EF7-EE791CF27483}"/>
                </a:ext>
              </a:extLst>
            </p:cNvPr>
            <p:cNvSpPr/>
            <p:nvPr/>
          </p:nvSpPr>
          <p:spPr>
            <a:xfrm>
              <a:off x="8250510" y="463670"/>
              <a:ext cx="1227970" cy="1227970"/>
            </a:xfrm>
            <a:custGeom>
              <a:avLst/>
              <a:gdLst/>
              <a:ahLst/>
              <a:cxnLst/>
              <a:rect l="l" t="t" r="r" b="b"/>
              <a:pathLst>
                <a:path w="2025015" h="2025014">
                  <a:moveTo>
                    <a:pt x="1036591" y="0"/>
                  </a:moveTo>
                  <a:lnTo>
                    <a:pt x="988152" y="1"/>
                  </a:lnTo>
                  <a:lnTo>
                    <a:pt x="941715" y="10644"/>
                  </a:lnTo>
                  <a:lnTo>
                    <a:pt x="901295" y="31930"/>
                  </a:lnTo>
                  <a:lnTo>
                    <a:pt x="859911" y="63124"/>
                  </a:lnTo>
                  <a:lnTo>
                    <a:pt x="818986" y="94745"/>
                  </a:lnTo>
                  <a:lnTo>
                    <a:pt x="778518" y="126795"/>
                  </a:lnTo>
                  <a:lnTo>
                    <a:pt x="738505" y="159276"/>
                  </a:lnTo>
                  <a:lnTo>
                    <a:pt x="698948" y="192187"/>
                  </a:lnTo>
                  <a:lnTo>
                    <a:pt x="659843" y="225532"/>
                  </a:lnTo>
                  <a:lnTo>
                    <a:pt x="621190" y="259312"/>
                  </a:lnTo>
                  <a:lnTo>
                    <a:pt x="582988" y="293526"/>
                  </a:lnTo>
                  <a:lnTo>
                    <a:pt x="545234" y="328178"/>
                  </a:lnTo>
                  <a:lnTo>
                    <a:pt x="507928" y="363269"/>
                  </a:lnTo>
                  <a:lnTo>
                    <a:pt x="471069" y="398799"/>
                  </a:lnTo>
                  <a:lnTo>
                    <a:pt x="434654" y="434771"/>
                  </a:lnTo>
                  <a:lnTo>
                    <a:pt x="398682" y="471185"/>
                  </a:lnTo>
                  <a:lnTo>
                    <a:pt x="363153" y="508043"/>
                  </a:lnTo>
                  <a:lnTo>
                    <a:pt x="328064" y="545347"/>
                  </a:lnTo>
                  <a:lnTo>
                    <a:pt x="293415" y="583097"/>
                  </a:lnTo>
                  <a:lnTo>
                    <a:pt x="259203" y="621295"/>
                  </a:lnTo>
                  <a:lnTo>
                    <a:pt x="225428" y="659943"/>
                  </a:lnTo>
                  <a:lnTo>
                    <a:pt x="192088" y="699042"/>
                  </a:lnTo>
                  <a:lnTo>
                    <a:pt x="159182" y="738593"/>
                  </a:lnTo>
                  <a:lnTo>
                    <a:pt x="126708" y="778598"/>
                  </a:lnTo>
                  <a:lnTo>
                    <a:pt x="94665" y="819058"/>
                  </a:lnTo>
                  <a:lnTo>
                    <a:pt x="63051" y="859974"/>
                  </a:lnTo>
                  <a:lnTo>
                    <a:pt x="31866" y="901348"/>
                  </a:lnTo>
                  <a:lnTo>
                    <a:pt x="10625" y="941743"/>
                  </a:lnTo>
                  <a:lnTo>
                    <a:pt x="3" y="988168"/>
                  </a:lnTo>
                  <a:lnTo>
                    <a:pt x="0" y="1036608"/>
                  </a:lnTo>
                  <a:lnTo>
                    <a:pt x="10617" y="1083053"/>
                  </a:lnTo>
                  <a:lnTo>
                    <a:pt x="31856" y="1123488"/>
                  </a:lnTo>
                  <a:lnTo>
                    <a:pt x="63062" y="1164868"/>
                  </a:lnTo>
                  <a:lnTo>
                    <a:pt x="94693" y="1205788"/>
                  </a:lnTo>
                  <a:lnTo>
                    <a:pt x="126751" y="1246251"/>
                  </a:lnTo>
                  <a:lnTo>
                    <a:pt x="159237" y="1286257"/>
                  </a:lnTo>
                  <a:lnTo>
                    <a:pt x="192154" y="1325808"/>
                  </a:lnTo>
                  <a:lnTo>
                    <a:pt x="225502" y="1364907"/>
                  </a:lnTo>
                  <a:lnTo>
                    <a:pt x="259282" y="1403553"/>
                  </a:lnTo>
                  <a:lnTo>
                    <a:pt x="293498" y="1441749"/>
                  </a:lnTo>
                  <a:lnTo>
                    <a:pt x="328149" y="1479497"/>
                  </a:lnTo>
                  <a:lnTo>
                    <a:pt x="363238" y="1516798"/>
                  </a:lnTo>
                  <a:lnTo>
                    <a:pt x="398766" y="1553653"/>
                  </a:lnTo>
                  <a:lnTo>
                    <a:pt x="434735" y="1590064"/>
                  </a:lnTo>
                  <a:lnTo>
                    <a:pt x="471146" y="1626033"/>
                  </a:lnTo>
                  <a:lnTo>
                    <a:pt x="508001" y="1661561"/>
                  </a:lnTo>
                  <a:lnTo>
                    <a:pt x="545301" y="1696649"/>
                  </a:lnTo>
                  <a:lnTo>
                    <a:pt x="583048" y="1731300"/>
                  </a:lnTo>
                  <a:lnTo>
                    <a:pt x="621243" y="1765514"/>
                  </a:lnTo>
                  <a:lnTo>
                    <a:pt x="659889" y="1799293"/>
                  </a:lnTo>
                  <a:lnTo>
                    <a:pt x="698985" y="1832640"/>
                  </a:lnTo>
                  <a:lnTo>
                    <a:pt x="738535" y="1865555"/>
                  </a:lnTo>
                  <a:lnTo>
                    <a:pt x="778539" y="1898039"/>
                  </a:lnTo>
                  <a:lnTo>
                    <a:pt x="819000" y="1930095"/>
                  </a:lnTo>
                  <a:lnTo>
                    <a:pt x="859918" y="1961724"/>
                  </a:lnTo>
                  <a:lnTo>
                    <a:pt x="901295" y="1992927"/>
                  </a:lnTo>
                  <a:lnTo>
                    <a:pt x="941719" y="2014171"/>
                  </a:lnTo>
                  <a:lnTo>
                    <a:pt x="988133" y="2024806"/>
                  </a:lnTo>
                  <a:lnTo>
                    <a:pt x="1036546" y="2024816"/>
                  </a:lnTo>
                  <a:lnTo>
                    <a:pt x="1082970" y="2014188"/>
                  </a:lnTo>
                  <a:lnTo>
                    <a:pt x="1123414" y="1992907"/>
                  </a:lnTo>
                  <a:lnTo>
                    <a:pt x="1164799" y="1961709"/>
                  </a:lnTo>
                  <a:lnTo>
                    <a:pt x="1205725" y="1930085"/>
                  </a:lnTo>
                  <a:lnTo>
                    <a:pt x="1246193" y="1898032"/>
                  </a:lnTo>
                  <a:lnTo>
                    <a:pt x="1286205" y="1865550"/>
                  </a:lnTo>
                  <a:lnTo>
                    <a:pt x="1325762" y="1832637"/>
                  </a:lnTo>
                  <a:lnTo>
                    <a:pt x="1364865" y="1799292"/>
                  </a:lnTo>
                  <a:lnTo>
                    <a:pt x="1403516" y="1765512"/>
                  </a:lnTo>
                  <a:lnTo>
                    <a:pt x="1441717" y="1731298"/>
                  </a:lnTo>
                  <a:lnTo>
                    <a:pt x="1479469" y="1696646"/>
                  </a:lnTo>
                  <a:lnTo>
                    <a:pt x="1516773" y="1661556"/>
                  </a:lnTo>
                  <a:lnTo>
                    <a:pt x="1553631" y="1626027"/>
                  </a:lnTo>
                  <a:lnTo>
                    <a:pt x="1590044" y="1590056"/>
                  </a:lnTo>
                  <a:lnTo>
                    <a:pt x="1626014" y="1553643"/>
                  </a:lnTo>
                  <a:lnTo>
                    <a:pt x="1661542" y="1516786"/>
                  </a:lnTo>
                  <a:lnTo>
                    <a:pt x="1696630" y="1479483"/>
                  </a:lnTo>
                  <a:lnTo>
                    <a:pt x="1731279" y="1441734"/>
                  </a:lnTo>
                  <a:lnTo>
                    <a:pt x="1765490" y="1403536"/>
                  </a:lnTo>
                  <a:lnTo>
                    <a:pt x="1799265" y="1364889"/>
                  </a:lnTo>
                  <a:lnTo>
                    <a:pt x="1832606" y="1325790"/>
                  </a:lnTo>
                  <a:lnTo>
                    <a:pt x="1865514" y="1286238"/>
                  </a:lnTo>
                  <a:lnTo>
                    <a:pt x="1897990" y="1246233"/>
                  </a:lnTo>
                  <a:lnTo>
                    <a:pt x="1930036" y="1205772"/>
                  </a:lnTo>
                  <a:lnTo>
                    <a:pt x="1961653" y="1164854"/>
                  </a:lnTo>
                  <a:lnTo>
                    <a:pt x="1992843" y="1123478"/>
                  </a:lnTo>
                  <a:lnTo>
                    <a:pt x="2014148" y="1083065"/>
                  </a:lnTo>
                  <a:lnTo>
                    <a:pt x="2024791" y="1036638"/>
                  </a:lnTo>
                  <a:lnTo>
                    <a:pt x="2024784" y="988203"/>
                  </a:lnTo>
                  <a:lnTo>
                    <a:pt x="2014135" y="941770"/>
                  </a:lnTo>
                  <a:lnTo>
                    <a:pt x="1992854" y="901348"/>
                  </a:lnTo>
                  <a:lnTo>
                    <a:pt x="1961659" y="859962"/>
                  </a:lnTo>
                  <a:lnTo>
                    <a:pt x="1930037" y="819035"/>
                  </a:lnTo>
                  <a:lnTo>
                    <a:pt x="1897988" y="778567"/>
                  </a:lnTo>
                  <a:lnTo>
                    <a:pt x="1865508" y="738555"/>
                  </a:lnTo>
                  <a:lnTo>
                    <a:pt x="1832598" y="698999"/>
                  </a:lnTo>
                  <a:lnTo>
                    <a:pt x="1799255" y="659896"/>
                  </a:lnTo>
                  <a:lnTo>
                    <a:pt x="1765478" y="621245"/>
                  </a:lnTo>
                  <a:lnTo>
                    <a:pt x="1731266" y="583045"/>
                  </a:lnTo>
                  <a:lnTo>
                    <a:pt x="1696616" y="545294"/>
                  </a:lnTo>
                  <a:lnTo>
                    <a:pt x="1661528" y="507991"/>
                  </a:lnTo>
                  <a:lnTo>
                    <a:pt x="1626000" y="471134"/>
                  </a:lnTo>
                  <a:lnTo>
                    <a:pt x="1590031" y="434722"/>
                  </a:lnTo>
                  <a:lnTo>
                    <a:pt x="1553618" y="398753"/>
                  </a:lnTo>
                  <a:lnTo>
                    <a:pt x="1516762" y="363226"/>
                  </a:lnTo>
                  <a:lnTo>
                    <a:pt x="1479459" y="328139"/>
                  </a:lnTo>
                  <a:lnTo>
                    <a:pt x="1441709" y="293491"/>
                  </a:lnTo>
                  <a:lnTo>
                    <a:pt x="1403510" y="259280"/>
                  </a:lnTo>
                  <a:lnTo>
                    <a:pt x="1364861" y="225504"/>
                  </a:lnTo>
                  <a:lnTo>
                    <a:pt x="1325760" y="192163"/>
                  </a:lnTo>
                  <a:lnTo>
                    <a:pt x="1286205" y="159255"/>
                  </a:lnTo>
                  <a:lnTo>
                    <a:pt x="1246196" y="126778"/>
                  </a:lnTo>
                  <a:lnTo>
                    <a:pt x="1205730" y="94730"/>
                  </a:lnTo>
                  <a:lnTo>
                    <a:pt x="1164807" y="63111"/>
                  </a:lnTo>
                  <a:lnTo>
                    <a:pt x="1123425" y="31919"/>
                  </a:lnTo>
                  <a:lnTo>
                    <a:pt x="1083020" y="10639"/>
                  </a:lnTo>
                  <a:lnTo>
                    <a:pt x="1036591" y="0"/>
                  </a:lnTo>
                  <a:close/>
                </a:path>
              </a:pathLst>
            </a:custGeom>
            <a:solidFill>
              <a:schemeClr val="tx1">
                <a:alpha val="10000"/>
              </a:schemeClr>
            </a:solidFill>
          </p:spPr>
          <p:txBody>
            <a:bodyPr wrap="square" lIns="0" tIns="0" rIns="0" bIns="0" rtlCol="0"/>
            <a:lstStyle/>
            <a:p>
              <a:endParaRPr sz="1092"/>
            </a:p>
          </p:txBody>
        </p:sp>
        <p:sp>
          <p:nvSpPr>
            <p:cNvPr id="15" name="object 8">
              <a:extLst>
                <a:ext uri="{FF2B5EF4-FFF2-40B4-BE49-F238E27FC236}">
                  <a16:creationId xmlns:a16="http://schemas.microsoft.com/office/drawing/2014/main" id="{B39D0880-92F9-E503-B593-C0DB1E3F71EE}"/>
                </a:ext>
              </a:extLst>
            </p:cNvPr>
            <p:cNvSpPr/>
            <p:nvPr/>
          </p:nvSpPr>
          <p:spPr>
            <a:xfrm>
              <a:off x="7101087" y="5461820"/>
              <a:ext cx="636512" cy="636512"/>
            </a:xfrm>
            <a:custGeom>
              <a:avLst/>
              <a:gdLst/>
              <a:ahLst/>
              <a:cxnLst/>
              <a:rect l="l" t="t" r="r" b="b"/>
              <a:pathLst>
                <a:path w="1049654" h="1049654">
                  <a:moveTo>
                    <a:pt x="537899" y="0"/>
                  </a:moveTo>
                  <a:lnTo>
                    <a:pt x="511251" y="0"/>
                  </a:lnTo>
                  <a:lnTo>
                    <a:pt x="469211" y="5137"/>
                  </a:lnTo>
                  <a:lnTo>
                    <a:pt x="426284" y="16082"/>
                  </a:lnTo>
                  <a:lnTo>
                    <a:pt x="382949" y="32355"/>
                  </a:lnTo>
                  <a:lnTo>
                    <a:pt x="339683" y="53479"/>
                  </a:lnTo>
                  <a:lnTo>
                    <a:pt x="296965" y="78974"/>
                  </a:lnTo>
                  <a:lnTo>
                    <a:pt x="255274" y="108365"/>
                  </a:lnTo>
                  <a:lnTo>
                    <a:pt x="215086" y="141171"/>
                  </a:lnTo>
                  <a:lnTo>
                    <a:pt x="176882" y="176916"/>
                  </a:lnTo>
                  <a:lnTo>
                    <a:pt x="141137" y="215120"/>
                  </a:lnTo>
                  <a:lnTo>
                    <a:pt x="108332" y="255306"/>
                  </a:lnTo>
                  <a:lnTo>
                    <a:pt x="78944" y="296997"/>
                  </a:lnTo>
                  <a:lnTo>
                    <a:pt x="53452" y="339713"/>
                  </a:lnTo>
                  <a:lnTo>
                    <a:pt x="32333" y="382976"/>
                  </a:lnTo>
                  <a:lnTo>
                    <a:pt x="16066" y="426309"/>
                  </a:lnTo>
                  <a:lnTo>
                    <a:pt x="5128" y="469234"/>
                  </a:lnTo>
                  <a:lnTo>
                    <a:pt x="0" y="511272"/>
                  </a:lnTo>
                  <a:lnTo>
                    <a:pt x="0" y="537889"/>
                  </a:lnTo>
                  <a:lnTo>
                    <a:pt x="5123" y="579904"/>
                  </a:lnTo>
                  <a:lnTo>
                    <a:pt x="16057" y="622814"/>
                  </a:lnTo>
                  <a:lnTo>
                    <a:pt x="32323" y="666141"/>
                  </a:lnTo>
                  <a:lnTo>
                    <a:pt x="53441" y="709404"/>
                  </a:lnTo>
                  <a:lnTo>
                    <a:pt x="78935" y="752124"/>
                  </a:lnTo>
                  <a:lnTo>
                    <a:pt x="108324" y="793823"/>
                  </a:lnTo>
                  <a:lnTo>
                    <a:pt x="141131" y="834020"/>
                  </a:lnTo>
                  <a:lnTo>
                    <a:pt x="176878" y="872237"/>
                  </a:lnTo>
                  <a:lnTo>
                    <a:pt x="215085" y="907995"/>
                  </a:lnTo>
                  <a:lnTo>
                    <a:pt x="255275" y="940813"/>
                  </a:lnTo>
                  <a:lnTo>
                    <a:pt x="296968" y="970212"/>
                  </a:lnTo>
                  <a:lnTo>
                    <a:pt x="339688" y="995715"/>
                  </a:lnTo>
                  <a:lnTo>
                    <a:pt x="382954" y="1016840"/>
                  </a:lnTo>
                  <a:lnTo>
                    <a:pt x="426289" y="1033109"/>
                  </a:lnTo>
                  <a:lnTo>
                    <a:pt x="469214" y="1044042"/>
                  </a:lnTo>
                  <a:lnTo>
                    <a:pt x="511251" y="1049161"/>
                  </a:lnTo>
                  <a:lnTo>
                    <a:pt x="537899" y="1049161"/>
                  </a:lnTo>
                  <a:lnTo>
                    <a:pt x="579937" y="1044028"/>
                  </a:lnTo>
                  <a:lnTo>
                    <a:pt x="622862" y="1033087"/>
                  </a:lnTo>
                  <a:lnTo>
                    <a:pt x="666196" y="1016815"/>
                  </a:lnTo>
                  <a:lnTo>
                    <a:pt x="709460" y="995691"/>
                  </a:lnTo>
                  <a:lnTo>
                    <a:pt x="752176" y="970194"/>
                  </a:lnTo>
                  <a:lnTo>
                    <a:pt x="793866" y="940802"/>
                  </a:lnTo>
                  <a:lnTo>
                    <a:pt x="834053" y="907993"/>
                  </a:lnTo>
                  <a:lnTo>
                    <a:pt x="872257" y="872245"/>
                  </a:lnTo>
                  <a:lnTo>
                    <a:pt x="908001" y="834038"/>
                  </a:lnTo>
                  <a:lnTo>
                    <a:pt x="940806" y="793849"/>
                  </a:lnTo>
                  <a:lnTo>
                    <a:pt x="970195" y="752156"/>
                  </a:lnTo>
                  <a:lnTo>
                    <a:pt x="995688" y="709439"/>
                  </a:lnTo>
                  <a:lnTo>
                    <a:pt x="1016809" y="666176"/>
                  </a:lnTo>
                  <a:lnTo>
                    <a:pt x="1033078" y="622844"/>
                  </a:lnTo>
                  <a:lnTo>
                    <a:pt x="1044018" y="579922"/>
                  </a:lnTo>
                  <a:lnTo>
                    <a:pt x="1049151" y="537889"/>
                  </a:lnTo>
                  <a:lnTo>
                    <a:pt x="1049151" y="511272"/>
                  </a:lnTo>
                  <a:lnTo>
                    <a:pt x="1044028" y="469212"/>
                  </a:lnTo>
                  <a:lnTo>
                    <a:pt x="1033093" y="426270"/>
                  </a:lnTo>
                  <a:lnTo>
                    <a:pt x="1016826" y="382922"/>
                  </a:lnTo>
                  <a:lnTo>
                    <a:pt x="995704" y="339648"/>
                  </a:lnTo>
                  <a:lnTo>
                    <a:pt x="970208" y="296924"/>
                  </a:lnTo>
                  <a:lnTo>
                    <a:pt x="940814" y="255229"/>
                  </a:lnTo>
                  <a:lnTo>
                    <a:pt x="908003" y="215041"/>
                  </a:lnTo>
                  <a:lnTo>
                    <a:pt x="872253" y="176837"/>
                  </a:lnTo>
                  <a:lnTo>
                    <a:pt x="834043" y="141096"/>
                  </a:lnTo>
                  <a:lnTo>
                    <a:pt x="793851" y="108295"/>
                  </a:lnTo>
                  <a:lnTo>
                    <a:pt x="752156" y="78912"/>
                  </a:lnTo>
                  <a:lnTo>
                    <a:pt x="709438" y="53426"/>
                  </a:lnTo>
                  <a:lnTo>
                    <a:pt x="666174" y="32313"/>
                  </a:lnTo>
                  <a:lnTo>
                    <a:pt x="622844" y="16053"/>
                  </a:lnTo>
                  <a:lnTo>
                    <a:pt x="579926" y="5122"/>
                  </a:lnTo>
                  <a:lnTo>
                    <a:pt x="537899" y="0"/>
                  </a:lnTo>
                  <a:close/>
                </a:path>
              </a:pathLst>
            </a:custGeom>
            <a:solidFill>
              <a:schemeClr val="tx1">
                <a:alpha val="10000"/>
              </a:schemeClr>
            </a:solidFill>
          </p:spPr>
          <p:txBody>
            <a:bodyPr wrap="square" lIns="0" tIns="0" rIns="0" bIns="0" rtlCol="0"/>
            <a:lstStyle/>
            <a:p>
              <a:endParaRPr sz="1092"/>
            </a:p>
          </p:txBody>
        </p:sp>
      </p:grpSp>
      <p:sp>
        <p:nvSpPr>
          <p:cNvPr id="8" name="Title 1">
            <a:extLst>
              <a:ext uri="{FF2B5EF4-FFF2-40B4-BE49-F238E27FC236}">
                <a16:creationId xmlns:a16="http://schemas.microsoft.com/office/drawing/2014/main" id="{17157087-9AC9-DEA1-354C-0BA400135B6D}"/>
              </a:ext>
            </a:extLst>
          </p:cNvPr>
          <p:cNvSpPr>
            <a:spLocks noGrp="1"/>
          </p:cNvSpPr>
          <p:nvPr>
            <p:ph type="title"/>
          </p:nvPr>
        </p:nvSpPr>
        <p:spPr>
          <a:xfrm>
            <a:off x="529770" y="600342"/>
            <a:ext cx="4762905" cy="456900"/>
          </a:xfrm>
        </p:spPr>
        <p:txBody>
          <a:bodyPr/>
          <a:lstStyle/>
          <a:p>
            <a:r>
              <a:rPr lang="en-US" b="1"/>
              <a:t>RPF Leadership Team</a:t>
            </a:r>
          </a:p>
        </p:txBody>
      </p:sp>
      <p:grpSp>
        <p:nvGrpSpPr>
          <p:cNvPr id="2" name="Group 1">
            <a:extLst>
              <a:ext uri="{FF2B5EF4-FFF2-40B4-BE49-F238E27FC236}">
                <a16:creationId xmlns:a16="http://schemas.microsoft.com/office/drawing/2014/main" id="{80C2FD15-097A-8A35-76B0-14D03CDFBB40}"/>
              </a:ext>
            </a:extLst>
          </p:cNvPr>
          <p:cNvGrpSpPr/>
          <p:nvPr/>
        </p:nvGrpSpPr>
        <p:grpSpPr>
          <a:xfrm>
            <a:off x="3709329" y="1274686"/>
            <a:ext cx="2386519" cy="4672737"/>
            <a:chOff x="892853" y="1285113"/>
            <a:chExt cx="2386519" cy="4672737"/>
          </a:xfrm>
        </p:grpSpPr>
        <p:grpSp>
          <p:nvGrpSpPr>
            <p:cNvPr id="43" name="Group 42">
              <a:extLst>
                <a:ext uri="{FF2B5EF4-FFF2-40B4-BE49-F238E27FC236}">
                  <a16:creationId xmlns:a16="http://schemas.microsoft.com/office/drawing/2014/main" id="{0EB83D0C-EBDE-1068-E767-A37EFD387C3D}"/>
                </a:ext>
              </a:extLst>
            </p:cNvPr>
            <p:cNvGrpSpPr/>
            <p:nvPr/>
          </p:nvGrpSpPr>
          <p:grpSpPr>
            <a:xfrm>
              <a:off x="892853" y="1285113"/>
              <a:ext cx="2386519" cy="3857260"/>
              <a:chOff x="892853" y="1285113"/>
              <a:chExt cx="2386519" cy="3857260"/>
            </a:xfrm>
          </p:grpSpPr>
          <p:sp>
            <p:nvSpPr>
              <p:cNvPr id="25" name="Rectangle: Rounded Corners 24">
                <a:extLst>
                  <a:ext uri="{FF2B5EF4-FFF2-40B4-BE49-F238E27FC236}">
                    <a16:creationId xmlns:a16="http://schemas.microsoft.com/office/drawing/2014/main" id="{5756302E-4D36-C6F0-A8FC-B000D8DB8ABF}"/>
                  </a:ext>
                </a:extLst>
              </p:cNvPr>
              <p:cNvSpPr/>
              <p:nvPr/>
            </p:nvSpPr>
            <p:spPr>
              <a:xfrm>
                <a:off x="892853" y="1729216"/>
                <a:ext cx="2383743" cy="3413157"/>
              </a:xfrm>
              <a:prstGeom prst="roundRect">
                <a:avLst/>
              </a:prstGeom>
              <a:ln>
                <a:solidFill>
                  <a:schemeClr val="bg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pic>
            <p:nvPicPr>
              <p:cNvPr id="3" name="Picture 2">
                <a:extLst>
                  <a:ext uri="{FF2B5EF4-FFF2-40B4-BE49-F238E27FC236}">
                    <a16:creationId xmlns:a16="http://schemas.microsoft.com/office/drawing/2014/main" id="{2A419166-931F-CBEA-34FA-EF6EB75978B1}"/>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892853" y="1285113"/>
                <a:ext cx="2386519" cy="2861378"/>
              </a:xfrm>
              <a:prstGeom prst="roundRect">
                <a:avLst/>
              </a:prstGeom>
            </p:spPr>
          </p:pic>
          <p:sp>
            <p:nvSpPr>
              <p:cNvPr id="27" name="TextBox 26">
                <a:extLst>
                  <a:ext uri="{FF2B5EF4-FFF2-40B4-BE49-F238E27FC236}">
                    <a16:creationId xmlns:a16="http://schemas.microsoft.com/office/drawing/2014/main" id="{33583C54-2CCE-559B-3889-C9846E6C112D}"/>
                  </a:ext>
                </a:extLst>
              </p:cNvPr>
              <p:cNvSpPr txBox="1"/>
              <p:nvPr/>
            </p:nvSpPr>
            <p:spPr>
              <a:xfrm>
                <a:off x="1100851" y="4267428"/>
                <a:ext cx="1967745" cy="646331"/>
              </a:xfrm>
              <a:prstGeom prst="rect">
                <a:avLst/>
              </a:prstGeom>
              <a:noFill/>
            </p:spPr>
            <p:txBody>
              <a:bodyPr wrap="square">
                <a:spAutoFit/>
              </a:bodyPr>
              <a:lstStyle/>
              <a:p>
                <a:pPr algn="ctr"/>
                <a:r>
                  <a:rPr lang="en-GB" b="1" dirty="0"/>
                  <a:t>Steph Bales</a:t>
                </a:r>
              </a:p>
              <a:p>
                <a:pPr algn="ctr"/>
                <a:r>
                  <a:rPr lang="en-GB" b="0" i="1" dirty="0"/>
                  <a:t>WP2 Lead</a:t>
                </a:r>
              </a:p>
            </p:txBody>
          </p:sp>
        </p:grpSp>
        <p:pic>
          <p:nvPicPr>
            <p:cNvPr id="29" name="Picture 28">
              <a:extLst>
                <a:ext uri="{FF2B5EF4-FFF2-40B4-BE49-F238E27FC236}">
                  <a16:creationId xmlns:a16="http://schemas.microsoft.com/office/drawing/2014/main" id="{7AAB85F3-508E-5290-2BAD-9A408B82FA2A}"/>
                </a:ext>
              </a:extLst>
            </p:cNvPr>
            <p:cNvPicPr>
              <a:picLocks noChangeAspect="1"/>
            </p:cNvPicPr>
            <p:nvPr/>
          </p:nvPicPr>
          <p:blipFill>
            <a:blip r:embed="rId3"/>
            <a:stretch>
              <a:fillRect/>
            </a:stretch>
          </p:blipFill>
          <p:spPr>
            <a:xfrm>
              <a:off x="1421915" y="5215101"/>
              <a:ext cx="1489307" cy="742749"/>
            </a:xfrm>
            <a:prstGeom prst="rect">
              <a:avLst/>
            </a:prstGeom>
          </p:spPr>
        </p:pic>
      </p:grpSp>
      <p:grpSp>
        <p:nvGrpSpPr>
          <p:cNvPr id="16" name="Group 15">
            <a:extLst>
              <a:ext uri="{FF2B5EF4-FFF2-40B4-BE49-F238E27FC236}">
                <a16:creationId xmlns:a16="http://schemas.microsoft.com/office/drawing/2014/main" id="{6AD0BB8C-9B86-FAA1-8E55-BAF91A8144CF}"/>
              </a:ext>
            </a:extLst>
          </p:cNvPr>
          <p:cNvGrpSpPr/>
          <p:nvPr/>
        </p:nvGrpSpPr>
        <p:grpSpPr>
          <a:xfrm>
            <a:off x="1060298" y="1274686"/>
            <a:ext cx="2383743" cy="4621687"/>
            <a:chOff x="3537851" y="1287219"/>
            <a:chExt cx="2383743" cy="4621687"/>
          </a:xfrm>
        </p:grpSpPr>
        <p:grpSp>
          <p:nvGrpSpPr>
            <p:cNvPr id="44" name="Group 43">
              <a:extLst>
                <a:ext uri="{FF2B5EF4-FFF2-40B4-BE49-F238E27FC236}">
                  <a16:creationId xmlns:a16="http://schemas.microsoft.com/office/drawing/2014/main" id="{ABD3FE59-9B44-22DB-14BB-45BF3CAB6D30}"/>
                </a:ext>
              </a:extLst>
            </p:cNvPr>
            <p:cNvGrpSpPr/>
            <p:nvPr/>
          </p:nvGrpSpPr>
          <p:grpSpPr>
            <a:xfrm>
              <a:off x="3537851" y="1287219"/>
              <a:ext cx="2383743" cy="3855154"/>
              <a:chOff x="3537851" y="1287219"/>
              <a:chExt cx="2383743" cy="3855154"/>
            </a:xfrm>
          </p:grpSpPr>
          <p:sp>
            <p:nvSpPr>
              <p:cNvPr id="30" name="Rectangle: Rounded Corners 29">
                <a:extLst>
                  <a:ext uri="{FF2B5EF4-FFF2-40B4-BE49-F238E27FC236}">
                    <a16:creationId xmlns:a16="http://schemas.microsoft.com/office/drawing/2014/main" id="{1EFBFD0A-7A4D-E72F-B783-A6E6AC63B84A}"/>
                  </a:ext>
                </a:extLst>
              </p:cNvPr>
              <p:cNvSpPr/>
              <p:nvPr/>
            </p:nvSpPr>
            <p:spPr>
              <a:xfrm>
                <a:off x="3537851" y="1729216"/>
                <a:ext cx="2383743" cy="3413157"/>
              </a:xfrm>
              <a:prstGeom prst="roundRect">
                <a:avLst/>
              </a:prstGeom>
              <a:ln>
                <a:solidFill>
                  <a:schemeClr val="bg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pic>
            <p:nvPicPr>
              <p:cNvPr id="22" name="Picture 21">
                <a:extLst>
                  <a:ext uri="{FF2B5EF4-FFF2-40B4-BE49-F238E27FC236}">
                    <a16:creationId xmlns:a16="http://schemas.microsoft.com/office/drawing/2014/main" id="{0C0E561B-A0EE-FA52-DFE5-A10F451F75A9}"/>
                  </a:ext>
                </a:extLst>
              </p:cNvPr>
              <p:cNvPicPr>
                <a:picLocks noChangeAspect="1"/>
              </p:cNvPicPr>
              <p:nvPr/>
            </p:nvPicPr>
            <p:blipFill>
              <a:blip r:embed="rId4">
                <a:extLst>
                  <a:ext uri="{28A0092B-C50C-407E-A947-70E740481C1C}">
                    <a14:useLocalDpi xmlns:a14="http://schemas.microsoft.com/office/drawing/2010/main"/>
                  </a:ext>
                </a:extLst>
              </a:blip>
              <a:srcRect t="-1524"/>
              <a:stretch>
                <a:fillRect/>
              </a:stretch>
            </p:blipFill>
            <p:spPr>
              <a:xfrm>
                <a:off x="3537851" y="1287219"/>
                <a:ext cx="2383743" cy="2859272"/>
              </a:xfrm>
              <a:prstGeom prst="roundRect">
                <a:avLst/>
              </a:prstGeom>
            </p:spPr>
          </p:pic>
          <p:sp>
            <p:nvSpPr>
              <p:cNvPr id="31" name="TextBox 30">
                <a:extLst>
                  <a:ext uri="{FF2B5EF4-FFF2-40B4-BE49-F238E27FC236}">
                    <a16:creationId xmlns:a16="http://schemas.microsoft.com/office/drawing/2014/main" id="{10424124-A1E4-4FC2-B83D-573F928F549B}"/>
                  </a:ext>
                </a:extLst>
              </p:cNvPr>
              <p:cNvSpPr txBox="1"/>
              <p:nvPr/>
            </p:nvSpPr>
            <p:spPr>
              <a:xfrm>
                <a:off x="3745849" y="4267428"/>
                <a:ext cx="1967745" cy="646331"/>
              </a:xfrm>
              <a:prstGeom prst="rect">
                <a:avLst/>
              </a:prstGeom>
              <a:noFill/>
            </p:spPr>
            <p:txBody>
              <a:bodyPr wrap="square">
                <a:spAutoFit/>
              </a:bodyPr>
              <a:lstStyle/>
              <a:p>
                <a:pPr algn="ctr"/>
                <a:r>
                  <a:rPr lang="en-GB" b="1" dirty="0"/>
                  <a:t>Lorna Wilson</a:t>
                </a:r>
              </a:p>
              <a:p>
                <a:pPr algn="ctr"/>
                <a:r>
                  <a:rPr lang="en-GB" i="1" dirty="0"/>
                  <a:t>WP1 Lead</a:t>
                </a:r>
                <a:endParaRPr lang="en-GB" b="0" i="1" dirty="0"/>
              </a:p>
            </p:txBody>
          </p:sp>
        </p:grpSp>
        <p:pic>
          <p:nvPicPr>
            <p:cNvPr id="40" name="Picture 39">
              <a:extLst>
                <a:ext uri="{FF2B5EF4-FFF2-40B4-BE49-F238E27FC236}">
                  <a16:creationId xmlns:a16="http://schemas.microsoft.com/office/drawing/2014/main" id="{79D38BB4-676A-6C71-7390-BE32E4E3006E}"/>
                </a:ext>
              </a:extLst>
            </p:cNvPr>
            <p:cNvPicPr>
              <a:picLocks noChangeAspect="1"/>
            </p:cNvPicPr>
            <p:nvPr/>
          </p:nvPicPr>
          <p:blipFill>
            <a:blip r:embed="rId5"/>
            <a:stretch>
              <a:fillRect/>
            </a:stretch>
          </p:blipFill>
          <p:spPr>
            <a:xfrm>
              <a:off x="3920282" y="5215101"/>
              <a:ext cx="1618878" cy="693805"/>
            </a:xfrm>
            <a:prstGeom prst="rect">
              <a:avLst/>
            </a:prstGeom>
          </p:spPr>
        </p:pic>
      </p:grpSp>
      <p:grpSp>
        <p:nvGrpSpPr>
          <p:cNvPr id="17" name="Group 16">
            <a:extLst>
              <a:ext uri="{FF2B5EF4-FFF2-40B4-BE49-F238E27FC236}">
                <a16:creationId xmlns:a16="http://schemas.microsoft.com/office/drawing/2014/main" id="{D418E06C-D375-46C3-C8F5-2297F19294E2}"/>
              </a:ext>
            </a:extLst>
          </p:cNvPr>
          <p:cNvGrpSpPr/>
          <p:nvPr/>
        </p:nvGrpSpPr>
        <p:grpSpPr>
          <a:xfrm>
            <a:off x="6361136" y="1274686"/>
            <a:ext cx="2631540" cy="4646115"/>
            <a:chOff x="6146508" y="1285113"/>
            <a:chExt cx="2631540" cy="4646115"/>
          </a:xfrm>
        </p:grpSpPr>
        <p:grpSp>
          <p:nvGrpSpPr>
            <p:cNvPr id="45" name="Group 44">
              <a:extLst>
                <a:ext uri="{FF2B5EF4-FFF2-40B4-BE49-F238E27FC236}">
                  <a16:creationId xmlns:a16="http://schemas.microsoft.com/office/drawing/2014/main" id="{F939F4E0-19F8-5423-E234-98530C4C4BF6}"/>
                </a:ext>
              </a:extLst>
            </p:cNvPr>
            <p:cNvGrpSpPr/>
            <p:nvPr/>
          </p:nvGrpSpPr>
          <p:grpSpPr>
            <a:xfrm>
              <a:off x="6146508" y="1285113"/>
              <a:ext cx="2631540" cy="3857260"/>
              <a:chOff x="6146508" y="1285113"/>
              <a:chExt cx="2631540" cy="3857260"/>
            </a:xfrm>
          </p:grpSpPr>
          <p:sp>
            <p:nvSpPr>
              <p:cNvPr id="32" name="Rectangle: Rounded Corners 31">
                <a:extLst>
                  <a:ext uri="{FF2B5EF4-FFF2-40B4-BE49-F238E27FC236}">
                    <a16:creationId xmlns:a16="http://schemas.microsoft.com/office/drawing/2014/main" id="{6AB31C32-49AE-51A7-1CD1-9A1B7AAD6AB7}"/>
                  </a:ext>
                </a:extLst>
              </p:cNvPr>
              <p:cNvSpPr/>
              <p:nvPr/>
            </p:nvSpPr>
            <p:spPr>
              <a:xfrm>
                <a:off x="6270407" y="1729216"/>
                <a:ext cx="2383743" cy="3413157"/>
              </a:xfrm>
              <a:prstGeom prst="roundRect">
                <a:avLst/>
              </a:prstGeom>
              <a:ln>
                <a:solidFill>
                  <a:schemeClr val="bg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pic>
            <p:nvPicPr>
              <p:cNvPr id="23" name="Picture 22">
                <a:extLst>
                  <a:ext uri="{FF2B5EF4-FFF2-40B4-BE49-F238E27FC236}">
                    <a16:creationId xmlns:a16="http://schemas.microsoft.com/office/drawing/2014/main" id="{5A3D33EC-6293-3F10-583F-97CFA681FBA9}"/>
                  </a:ext>
                </a:extLst>
              </p:cNvPr>
              <p:cNvPicPr>
                <a:picLocks noChangeAspect="1"/>
              </p:cNvPicPr>
              <p:nvPr/>
            </p:nvPicPr>
            <p:blipFill>
              <a:blip r:embed="rId6">
                <a:extLst>
                  <a:ext uri="{28A0092B-C50C-407E-A947-70E740481C1C}">
                    <a14:useLocalDpi xmlns:a14="http://schemas.microsoft.com/office/drawing/2010/main"/>
                  </a:ext>
                </a:extLst>
              </a:blip>
              <a:srcRect/>
              <a:stretch/>
            </p:blipFill>
            <p:spPr>
              <a:xfrm>
                <a:off x="6270407" y="1285113"/>
                <a:ext cx="2383743" cy="2859272"/>
              </a:xfrm>
              <a:prstGeom prst="roundRect">
                <a:avLst/>
              </a:prstGeom>
            </p:spPr>
          </p:pic>
          <p:sp>
            <p:nvSpPr>
              <p:cNvPr id="33" name="TextBox 32">
                <a:extLst>
                  <a:ext uri="{FF2B5EF4-FFF2-40B4-BE49-F238E27FC236}">
                    <a16:creationId xmlns:a16="http://schemas.microsoft.com/office/drawing/2014/main" id="{32127225-530C-4086-25CD-66551BE859C0}"/>
                  </a:ext>
                </a:extLst>
              </p:cNvPr>
              <p:cNvSpPr txBox="1"/>
              <p:nvPr/>
            </p:nvSpPr>
            <p:spPr>
              <a:xfrm>
                <a:off x="6146508" y="4265322"/>
                <a:ext cx="2631540" cy="646331"/>
              </a:xfrm>
              <a:prstGeom prst="rect">
                <a:avLst/>
              </a:prstGeom>
              <a:noFill/>
            </p:spPr>
            <p:txBody>
              <a:bodyPr wrap="square">
                <a:spAutoFit/>
              </a:bodyPr>
              <a:lstStyle/>
              <a:p>
                <a:pPr algn="ctr"/>
                <a:r>
                  <a:rPr lang="en-GB" b="1" dirty="0"/>
                  <a:t>Isabella von Holstein</a:t>
                </a:r>
              </a:p>
              <a:p>
                <a:pPr algn="ctr"/>
                <a:r>
                  <a:rPr lang="en-GB" b="0" i="1" dirty="0"/>
                  <a:t>WP3 Lead</a:t>
                </a:r>
              </a:p>
            </p:txBody>
          </p:sp>
        </p:grpSp>
        <p:pic>
          <p:nvPicPr>
            <p:cNvPr id="41" name="Picture 40">
              <a:extLst>
                <a:ext uri="{FF2B5EF4-FFF2-40B4-BE49-F238E27FC236}">
                  <a16:creationId xmlns:a16="http://schemas.microsoft.com/office/drawing/2014/main" id="{FF99E673-CBEE-38CB-5816-4C8E07030482}"/>
                </a:ext>
              </a:extLst>
            </p:cNvPr>
            <p:cNvPicPr>
              <a:picLocks noChangeAspect="1"/>
            </p:cNvPicPr>
            <p:nvPr/>
          </p:nvPicPr>
          <p:blipFill>
            <a:blip r:embed="rId7"/>
            <a:stretch>
              <a:fillRect/>
            </a:stretch>
          </p:blipFill>
          <p:spPr>
            <a:xfrm>
              <a:off x="6978769" y="5192778"/>
              <a:ext cx="967018" cy="738450"/>
            </a:xfrm>
            <a:prstGeom prst="rect">
              <a:avLst/>
            </a:prstGeom>
          </p:spPr>
        </p:pic>
      </p:grpSp>
      <p:grpSp>
        <p:nvGrpSpPr>
          <p:cNvPr id="18" name="Group 17">
            <a:extLst>
              <a:ext uri="{FF2B5EF4-FFF2-40B4-BE49-F238E27FC236}">
                <a16:creationId xmlns:a16="http://schemas.microsoft.com/office/drawing/2014/main" id="{25D9A2DA-D5B0-A055-55C6-C0C390AF3BE0}"/>
              </a:ext>
            </a:extLst>
          </p:cNvPr>
          <p:cNvGrpSpPr/>
          <p:nvPr/>
        </p:nvGrpSpPr>
        <p:grpSpPr>
          <a:xfrm>
            <a:off x="9257965" y="1274686"/>
            <a:ext cx="2383743" cy="4590172"/>
            <a:chOff x="9002962" y="1285113"/>
            <a:chExt cx="2383743" cy="4590172"/>
          </a:xfrm>
        </p:grpSpPr>
        <p:grpSp>
          <p:nvGrpSpPr>
            <p:cNvPr id="46" name="Group 45">
              <a:extLst>
                <a:ext uri="{FF2B5EF4-FFF2-40B4-BE49-F238E27FC236}">
                  <a16:creationId xmlns:a16="http://schemas.microsoft.com/office/drawing/2014/main" id="{FA60713B-B57E-7D2B-AB88-3947FE506B54}"/>
                </a:ext>
              </a:extLst>
            </p:cNvPr>
            <p:cNvGrpSpPr/>
            <p:nvPr/>
          </p:nvGrpSpPr>
          <p:grpSpPr>
            <a:xfrm>
              <a:off x="9002962" y="1285113"/>
              <a:ext cx="2383743" cy="3857260"/>
              <a:chOff x="9002962" y="1285113"/>
              <a:chExt cx="2383743" cy="3857260"/>
            </a:xfrm>
          </p:grpSpPr>
          <p:sp>
            <p:nvSpPr>
              <p:cNvPr id="34" name="Rectangle: Rounded Corners 33">
                <a:extLst>
                  <a:ext uri="{FF2B5EF4-FFF2-40B4-BE49-F238E27FC236}">
                    <a16:creationId xmlns:a16="http://schemas.microsoft.com/office/drawing/2014/main" id="{89F0B31B-A8F4-AA95-5293-50822F5456DC}"/>
                  </a:ext>
                </a:extLst>
              </p:cNvPr>
              <p:cNvSpPr/>
              <p:nvPr/>
            </p:nvSpPr>
            <p:spPr>
              <a:xfrm>
                <a:off x="9002962" y="1729216"/>
                <a:ext cx="2383743" cy="3413157"/>
              </a:xfrm>
              <a:prstGeom prst="roundRect">
                <a:avLst/>
              </a:prstGeom>
              <a:ln>
                <a:solidFill>
                  <a:schemeClr val="bg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pic>
            <p:nvPicPr>
              <p:cNvPr id="24" name="Picture 23">
                <a:extLst>
                  <a:ext uri="{FF2B5EF4-FFF2-40B4-BE49-F238E27FC236}">
                    <a16:creationId xmlns:a16="http://schemas.microsoft.com/office/drawing/2014/main" id="{87A4B9DD-E9BC-DEA5-3EF1-B7C3C937C0CB}"/>
                  </a:ext>
                </a:extLst>
              </p:cNvPr>
              <p:cNvPicPr>
                <a:picLocks noChangeAspect="1"/>
              </p:cNvPicPr>
              <p:nvPr/>
            </p:nvPicPr>
            <p:blipFill>
              <a:blip r:embed="rId8">
                <a:extLst>
                  <a:ext uri="{28A0092B-C50C-407E-A947-70E740481C1C}">
                    <a14:useLocalDpi xmlns:a14="http://schemas.microsoft.com/office/drawing/2010/main"/>
                  </a:ext>
                </a:extLst>
              </a:blip>
              <a:srcRect/>
              <a:stretch>
                <a:fillRect/>
              </a:stretch>
            </p:blipFill>
            <p:spPr>
              <a:xfrm>
                <a:off x="9002962" y="1285113"/>
                <a:ext cx="2383743" cy="2859272"/>
              </a:xfrm>
              <a:prstGeom prst="roundRect">
                <a:avLst/>
              </a:prstGeom>
            </p:spPr>
          </p:pic>
          <p:sp>
            <p:nvSpPr>
              <p:cNvPr id="35" name="TextBox 34">
                <a:extLst>
                  <a:ext uri="{FF2B5EF4-FFF2-40B4-BE49-F238E27FC236}">
                    <a16:creationId xmlns:a16="http://schemas.microsoft.com/office/drawing/2014/main" id="{7D887783-2E17-5A46-39ED-409B6A4D3FCC}"/>
                  </a:ext>
                </a:extLst>
              </p:cNvPr>
              <p:cNvSpPr txBox="1"/>
              <p:nvPr/>
            </p:nvSpPr>
            <p:spPr>
              <a:xfrm>
                <a:off x="9210960" y="4267428"/>
                <a:ext cx="1967745" cy="646331"/>
              </a:xfrm>
              <a:prstGeom prst="rect">
                <a:avLst/>
              </a:prstGeom>
              <a:noFill/>
            </p:spPr>
            <p:txBody>
              <a:bodyPr wrap="square">
                <a:spAutoFit/>
              </a:bodyPr>
              <a:lstStyle/>
              <a:p>
                <a:pPr algn="ctr"/>
                <a:r>
                  <a:rPr lang="en-GB" b="1" dirty="0"/>
                  <a:t>Rika Nair</a:t>
                </a:r>
              </a:p>
              <a:p>
                <a:pPr algn="ctr"/>
                <a:r>
                  <a:rPr lang="en-GB" b="0" i="1" dirty="0"/>
                  <a:t>WP4 Lead</a:t>
                </a:r>
              </a:p>
            </p:txBody>
          </p:sp>
        </p:grpSp>
        <p:pic>
          <p:nvPicPr>
            <p:cNvPr id="42" name="Picture 41">
              <a:extLst>
                <a:ext uri="{FF2B5EF4-FFF2-40B4-BE49-F238E27FC236}">
                  <a16:creationId xmlns:a16="http://schemas.microsoft.com/office/drawing/2014/main" id="{47C39178-55E2-A4A0-E912-932FDD792C17}"/>
                </a:ext>
              </a:extLst>
            </p:cNvPr>
            <p:cNvPicPr>
              <a:picLocks noChangeAspect="1"/>
            </p:cNvPicPr>
            <p:nvPr/>
          </p:nvPicPr>
          <p:blipFill>
            <a:blip r:embed="rId9"/>
            <a:stretch>
              <a:fillRect/>
            </a:stretch>
          </p:blipFill>
          <p:spPr>
            <a:xfrm>
              <a:off x="9241087" y="5297666"/>
              <a:ext cx="1937618" cy="577619"/>
            </a:xfrm>
            <a:prstGeom prst="rect">
              <a:avLst/>
            </a:prstGeom>
          </p:spPr>
        </p:pic>
      </p:grpSp>
      <p:pic>
        <p:nvPicPr>
          <p:cNvPr id="5" name="object 48" descr="A orange and black square with blue letters&#10;&#10;AI-generated content may be incorrect.">
            <a:extLst>
              <a:ext uri="{FF2B5EF4-FFF2-40B4-BE49-F238E27FC236}">
                <a16:creationId xmlns:a16="http://schemas.microsoft.com/office/drawing/2014/main" id="{51BE29C1-8C91-99DF-99C7-8229983E5410}"/>
              </a:ext>
            </a:extLst>
          </p:cNvPr>
          <p:cNvPicPr/>
          <p:nvPr/>
        </p:nvPicPr>
        <p:blipFill>
          <a:blip r:embed="rId10" cstate="print"/>
          <a:stretch>
            <a:fillRect/>
          </a:stretch>
        </p:blipFill>
        <p:spPr>
          <a:xfrm>
            <a:off x="326233" y="6164867"/>
            <a:ext cx="1699369" cy="539369"/>
          </a:xfrm>
          <a:prstGeom prst="rect">
            <a:avLst/>
          </a:prstGeom>
        </p:spPr>
      </p:pic>
    </p:spTree>
    <p:extLst>
      <p:ext uri="{BB962C8B-B14F-4D97-AF65-F5344CB8AC3E}">
        <p14:creationId xmlns:p14="http://schemas.microsoft.com/office/powerpoint/2010/main" val="2313278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a:extLst>
            <a:ext uri="{FF2B5EF4-FFF2-40B4-BE49-F238E27FC236}">
              <a16:creationId xmlns:a16="http://schemas.microsoft.com/office/drawing/2014/main" id="{C5481775-F589-0569-92B6-7116DDFA2BCD}"/>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CD27595F-CEE7-B843-E021-30191F3E4C7A}"/>
              </a:ext>
            </a:extLst>
          </p:cNvPr>
          <p:cNvGrpSpPr/>
          <p:nvPr/>
        </p:nvGrpSpPr>
        <p:grpSpPr>
          <a:xfrm>
            <a:off x="6096153" y="206"/>
            <a:ext cx="6095847" cy="6857794"/>
            <a:chOff x="6095998" y="0"/>
            <a:chExt cx="6095847" cy="6857794"/>
          </a:xfrm>
        </p:grpSpPr>
        <p:sp>
          <p:nvSpPr>
            <p:cNvPr id="4" name="object 2">
              <a:extLst>
                <a:ext uri="{FF2B5EF4-FFF2-40B4-BE49-F238E27FC236}">
                  <a16:creationId xmlns:a16="http://schemas.microsoft.com/office/drawing/2014/main" id="{102EDF30-5A15-8862-3B86-C3EC00D3B9D1}"/>
                </a:ext>
              </a:extLst>
            </p:cNvPr>
            <p:cNvSpPr/>
            <p:nvPr/>
          </p:nvSpPr>
          <p:spPr>
            <a:xfrm>
              <a:off x="6674558" y="6723792"/>
              <a:ext cx="419335" cy="134002"/>
            </a:xfrm>
            <a:custGeom>
              <a:avLst/>
              <a:gdLst/>
              <a:ahLst/>
              <a:cxnLst/>
              <a:rect l="l" t="t" r="r" b="b"/>
              <a:pathLst>
                <a:path w="691515" h="220979">
                  <a:moveTo>
                    <a:pt x="345612" y="0"/>
                  </a:moveTo>
                  <a:lnTo>
                    <a:pt x="297682" y="2977"/>
                  </a:lnTo>
                  <a:lnTo>
                    <a:pt x="251528" y="11669"/>
                  </a:lnTo>
                  <a:lnTo>
                    <a:pt x="207509" y="25720"/>
                  </a:lnTo>
                  <a:lnTo>
                    <a:pt x="165983" y="44769"/>
                  </a:lnTo>
                  <a:lnTo>
                    <a:pt x="127308" y="68460"/>
                  </a:lnTo>
                  <a:lnTo>
                    <a:pt x="91842" y="96435"/>
                  </a:lnTo>
                  <a:lnTo>
                    <a:pt x="59943" y="128334"/>
                  </a:lnTo>
                  <a:lnTo>
                    <a:pt x="31969" y="163801"/>
                  </a:lnTo>
                  <a:lnTo>
                    <a:pt x="8278" y="202478"/>
                  </a:lnTo>
                  <a:lnTo>
                    <a:pt x="0" y="220525"/>
                  </a:lnTo>
                  <a:lnTo>
                    <a:pt x="691225" y="220525"/>
                  </a:lnTo>
                  <a:lnTo>
                    <a:pt x="659256" y="163801"/>
                  </a:lnTo>
                  <a:lnTo>
                    <a:pt x="631282" y="128334"/>
                  </a:lnTo>
                  <a:lnTo>
                    <a:pt x="599383" y="96435"/>
                  </a:lnTo>
                  <a:lnTo>
                    <a:pt x="563916" y="68460"/>
                  </a:lnTo>
                  <a:lnTo>
                    <a:pt x="525241" y="44769"/>
                  </a:lnTo>
                  <a:lnTo>
                    <a:pt x="483715" y="25720"/>
                  </a:lnTo>
                  <a:lnTo>
                    <a:pt x="439696" y="11669"/>
                  </a:lnTo>
                  <a:lnTo>
                    <a:pt x="393543" y="2977"/>
                  </a:lnTo>
                  <a:lnTo>
                    <a:pt x="345612" y="0"/>
                  </a:lnTo>
                  <a:close/>
                </a:path>
              </a:pathLst>
            </a:custGeom>
            <a:solidFill>
              <a:schemeClr val="tx1">
                <a:alpha val="10000"/>
              </a:schemeClr>
            </a:solidFill>
          </p:spPr>
          <p:txBody>
            <a:bodyPr wrap="square" lIns="0" tIns="0" rIns="0" bIns="0" rtlCol="0"/>
            <a:lstStyle/>
            <a:p>
              <a:endParaRPr sz="1092"/>
            </a:p>
          </p:txBody>
        </p:sp>
        <p:sp>
          <p:nvSpPr>
            <p:cNvPr id="5" name="object 4">
              <a:extLst>
                <a:ext uri="{FF2B5EF4-FFF2-40B4-BE49-F238E27FC236}">
                  <a16:creationId xmlns:a16="http://schemas.microsoft.com/office/drawing/2014/main" id="{24977B0A-F411-9EDF-F67F-D1F81AA9ACEB}"/>
                </a:ext>
              </a:extLst>
            </p:cNvPr>
            <p:cNvSpPr/>
            <p:nvPr/>
          </p:nvSpPr>
          <p:spPr>
            <a:xfrm>
              <a:off x="7650937" y="6475241"/>
              <a:ext cx="931086" cy="382369"/>
            </a:xfrm>
            <a:custGeom>
              <a:avLst/>
              <a:gdLst/>
              <a:ahLst/>
              <a:cxnLst/>
              <a:rect l="l" t="t" r="r" b="b"/>
              <a:pathLst>
                <a:path w="1535430" h="630554">
                  <a:moveTo>
                    <a:pt x="767513" y="0"/>
                  </a:moveTo>
                  <a:lnTo>
                    <a:pt x="717192" y="2193"/>
                  </a:lnTo>
                  <a:lnTo>
                    <a:pt x="667725" y="8766"/>
                  </a:lnTo>
                  <a:lnTo>
                    <a:pt x="619965" y="19717"/>
                  </a:lnTo>
                  <a:lnTo>
                    <a:pt x="574765" y="35048"/>
                  </a:lnTo>
                  <a:lnTo>
                    <a:pt x="532979" y="54756"/>
                  </a:lnTo>
                  <a:lnTo>
                    <a:pt x="495460" y="78841"/>
                  </a:lnTo>
                  <a:lnTo>
                    <a:pt x="454577" y="111467"/>
                  </a:lnTo>
                  <a:lnTo>
                    <a:pt x="414443" y="144845"/>
                  </a:lnTo>
                  <a:lnTo>
                    <a:pt x="375058" y="178974"/>
                  </a:lnTo>
                  <a:lnTo>
                    <a:pt x="336424" y="213854"/>
                  </a:lnTo>
                  <a:lnTo>
                    <a:pt x="298540" y="249486"/>
                  </a:lnTo>
                  <a:lnTo>
                    <a:pt x="261406" y="285868"/>
                  </a:lnTo>
                  <a:lnTo>
                    <a:pt x="225022" y="323000"/>
                  </a:lnTo>
                  <a:lnTo>
                    <a:pt x="189390" y="360884"/>
                  </a:lnTo>
                  <a:lnTo>
                    <a:pt x="154509" y="399517"/>
                  </a:lnTo>
                  <a:lnTo>
                    <a:pt x="120379" y="438900"/>
                  </a:lnTo>
                  <a:lnTo>
                    <a:pt x="87000" y="479034"/>
                  </a:lnTo>
                  <a:lnTo>
                    <a:pt x="54374" y="519917"/>
                  </a:lnTo>
                  <a:lnTo>
                    <a:pt x="30281" y="557448"/>
                  </a:lnTo>
                  <a:lnTo>
                    <a:pt x="10568" y="599245"/>
                  </a:lnTo>
                  <a:lnTo>
                    <a:pt x="0" y="630404"/>
                  </a:lnTo>
                  <a:lnTo>
                    <a:pt x="1535057" y="630404"/>
                  </a:lnTo>
                  <a:lnTo>
                    <a:pt x="1504773" y="557455"/>
                  </a:lnTo>
                  <a:lnTo>
                    <a:pt x="1480676" y="519927"/>
                  </a:lnTo>
                  <a:lnTo>
                    <a:pt x="1448046" y="479044"/>
                  </a:lnTo>
                  <a:lnTo>
                    <a:pt x="1414665" y="438911"/>
                  </a:lnTo>
                  <a:lnTo>
                    <a:pt x="1380534" y="399527"/>
                  </a:lnTo>
                  <a:lnTo>
                    <a:pt x="1345653" y="360894"/>
                  </a:lnTo>
                  <a:lnTo>
                    <a:pt x="1310022" y="323010"/>
                  </a:lnTo>
                  <a:lnTo>
                    <a:pt x="1273641" y="285877"/>
                  </a:lnTo>
                  <a:lnTo>
                    <a:pt x="1236509" y="249494"/>
                  </a:lnTo>
                  <a:lnTo>
                    <a:pt x="1198626" y="213862"/>
                  </a:lnTo>
                  <a:lnTo>
                    <a:pt x="1159993" y="178980"/>
                  </a:lnTo>
                  <a:lnTo>
                    <a:pt x="1120610" y="144850"/>
                  </a:lnTo>
                  <a:lnTo>
                    <a:pt x="1080475" y="111470"/>
                  </a:lnTo>
                  <a:lnTo>
                    <a:pt x="1039590" y="78841"/>
                  </a:lnTo>
                  <a:lnTo>
                    <a:pt x="1002064" y="54746"/>
                  </a:lnTo>
                  <a:lnTo>
                    <a:pt x="960272" y="35033"/>
                  </a:lnTo>
                  <a:lnTo>
                    <a:pt x="915068" y="19703"/>
                  </a:lnTo>
                  <a:lnTo>
                    <a:pt x="867305" y="8754"/>
                  </a:lnTo>
                  <a:lnTo>
                    <a:pt x="817835" y="2186"/>
                  </a:lnTo>
                  <a:lnTo>
                    <a:pt x="767513" y="0"/>
                  </a:lnTo>
                  <a:close/>
                </a:path>
              </a:pathLst>
            </a:custGeom>
            <a:solidFill>
              <a:schemeClr val="tx1">
                <a:alpha val="10000"/>
              </a:schemeClr>
            </a:solidFill>
          </p:spPr>
          <p:txBody>
            <a:bodyPr wrap="square" lIns="0" tIns="0" rIns="0" bIns="0" rtlCol="0"/>
            <a:lstStyle/>
            <a:p>
              <a:endParaRPr sz="1092"/>
            </a:p>
          </p:txBody>
        </p:sp>
        <p:sp>
          <p:nvSpPr>
            <p:cNvPr id="6" name="object 6">
              <a:extLst>
                <a:ext uri="{FF2B5EF4-FFF2-40B4-BE49-F238E27FC236}">
                  <a16:creationId xmlns:a16="http://schemas.microsoft.com/office/drawing/2014/main" id="{8C9EC679-21F9-2D97-6572-14B5C9DE2C88}"/>
                </a:ext>
              </a:extLst>
            </p:cNvPr>
            <p:cNvSpPr/>
            <p:nvPr/>
          </p:nvSpPr>
          <p:spPr>
            <a:xfrm>
              <a:off x="6095998" y="5605455"/>
              <a:ext cx="349254" cy="349254"/>
            </a:xfrm>
            <a:custGeom>
              <a:avLst/>
              <a:gdLst/>
              <a:ahLst/>
              <a:cxnLst/>
              <a:rect l="l" t="t" r="r" b="b"/>
              <a:pathLst>
                <a:path w="575945" h="575945">
                  <a:moveTo>
                    <a:pt x="287708" y="0"/>
                  </a:moveTo>
                  <a:lnTo>
                    <a:pt x="241041" y="3765"/>
                  </a:lnTo>
                  <a:lnTo>
                    <a:pt x="196770" y="14667"/>
                  </a:lnTo>
                  <a:lnTo>
                    <a:pt x="155490" y="32113"/>
                  </a:lnTo>
                  <a:lnTo>
                    <a:pt x="117792" y="55510"/>
                  </a:lnTo>
                  <a:lnTo>
                    <a:pt x="84268" y="84267"/>
                  </a:lnTo>
                  <a:lnTo>
                    <a:pt x="55511" y="117789"/>
                  </a:lnTo>
                  <a:lnTo>
                    <a:pt x="32113" y="155486"/>
                  </a:lnTo>
                  <a:lnTo>
                    <a:pt x="14667" y="196765"/>
                  </a:lnTo>
                  <a:lnTo>
                    <a:pt x="3765" y="241033"/>
                  </a:lnTo>
                  <a:lnTo>
                    <a:pt x="0" y="287698"/>
                  </a:lnTo>
                  <a:lnTo>
                    <a:pt x="3765" y="334368"/>
                  </a:lnTo>
                  <a:lnTo>
                    <a:pt x="14667" y="378639"/>
                  </a:lnTo>
                  <a:lnTo>
                    <a:pt x="32113" y="419920"/>
                  </a:lnTo>
                  <a:lnTo>
                    <a:pt x="55511" y="457618"/>
                  </a:lnTo>
                  <a:lnTo>
                    <a:pt x="84268" y="491142"/>
                  </a:lnTo>
                  <a:lnTo>
                    <a:pt x="117792" y="519898"/>
                  </a:lnTo>
                  <a:lnTo>
                    <a:pt x="155490" y="543294"/>
                  </a:lnTo>
                  <a:lnTo>
                    <a:pt x="196770" y="560739"/>
                  </a:lnTo>
                  <a:lnTo>
                    <a:pt x="241041" y="571641"/>
                  </a:lnTo>
                  <a:lnTo>
                    <a:pt x="287708" y="575406"/>
                  </a:lnTo>
                  <a:lnTo>
                    <a:pt x="334376" y="571641"/>
                  </a:lnTo>
                  <a:lnTo>
                    <a:pt x="378646" y="560739"/>
                  </a:lnTo>
                  <a:lnTo>
                    <a:pt x="419926" y="543294"/>
                  </a:lnTo>
                  <a:lnTo>
                    <a:pt x="457624" y="519898"/>
                  </a:lnTo>
                  <a:lnTo>
                    <a:pt x="491148" y="491142"/>
                  </a:lnTo>
                  <a:lnTo>
                    <a:pt x="519905" y="457618"/>
                  </a:lnTo>
                  <a:lnTo>
                    <a:pt x="543303" y="419920"/>
                  </a:lnTo>
                  <a:lnTo>
                    <a:pt x="560749" y="378639"/>
                  </a:lnTo>
                  <a:lnTo>
                    <a:pt x="571651" y="334368"/>
                  </a:lnTo>
                  <a:lnTo>
                    <a:pt x="575417" y="287698"/>
                  </a:lnTo>
                  <a:lnTo>
                    <a:pt x="571651" y="241033"/>
                  </a:lnTo>
                  <a:lnTo>
                    <a:pt x="560749" y="196765"/>
                  </a:lnTo>
                  <a:lnTo>
                    <a:pt x="543303" y="155486"/>
                  </a:lnTo>
                  <a:lnTo>
                    <a:pt x="519905" y="117789"/>
                  </a:lnTo>
                  <a:lnTo>
                    <a:pt x="491148" y="84267"/>
                  </a:lnTo>
                  <a:lnTo>
                    <a:pt x="457624" y="55510"/>
                  </a:lnTo>
                  <a:lnTo>
                    <a:pt x="419926" y="32113"/>
                  </a:lnTo>
                  <a:lnTo>
                    <a:pt x="378646" y="14667"/>
                  </a:lnTo>
                  <a:lnTo>
                    <a:pt x="334376" y="3765"/>
                  </a:lnTo>
                  <a:lnTo>
                    <a:pt x="287708" y="0"/>
                  </a:lnTo>
                  <a:close/>
                </a:path>
              </a:pathLst>
            </a:custGeom>
            <a:solidFill>
              <a:schemeClr val="tx1">
                <a:alpha val="10000"/>
              </a:schemeClr>
            </a:solidFill>
          </p:spPr>
          <p:txBody>
            <a:bodyPr wrap="square" lIns="0" tIns="0" rIns="0" bIns="0" rtlCol="0"/>
            <a:lstStyle/>
            <a:p>
              <a:endParaRPr sz="1092"/>
            </a:p>
          </p:txBody>
        </p:sp>
        <p:sp>
          <p:nvSpPr>
            <p:cNvPr id="7" name="object 15">
              <a:extLst>
                <a:ext uri="{FF2B5EF4-FFF2-40B4-BE49-F238E27FC236}">
                  <a16:creationId xmlns:a16="http://schemas.microsoft.com/office/drawing/2014/main" id="{9CC40762-4BE5-88E3-78F8-8157FD0ED586}"/>
                </a:ext>
              </a:extLst>
            </p:cNvPr>
            <p:cNvSpPr/>
            <p:nvPr/>
          </p:nvSpPr>
          <p:spPr>
            <a:xfrm>
              <a:off x="10191820" y="77719"/>
              <a:ext cx="2000025" cy="2000025"/>
            </a:xfrm>
            <a:custGeom>
              <a:avLst/>
              <a:gdLst/>
              <a:ahLst/>
              <a:cxnLst/>
              <a:rect l="l" t="t" r="r" b="b"/>
              <a:pathLst>
                <a:path w="3298190" h="3298190">
                  <a:moveTo>
                    <a:pt x="1648860" y="0"/>
                  </a:moveTo>
                  <a:lnTo>
                    <a:pt x="0" y="1648871"/>
                  </a:lnTo>
                  <a:lnTo>
                    <a:pt x="1648860" y="3297742"/>
                  </a:lnTo>
                  <a:lnTo>
                    <a:pt x="3297732" y="1648871"/>
                  </a:lnTo>
                  <a:lnTo>
                    <a:pt x="1648860" y="0"/>
                  </a:lnTo>
                  <a:close/>
                </a:path>
              </a:pathLst>
            </a:custGeom>
            <a:solidFill>
              <a:schemeClr val="tx1">
                <a:alpha val="10000"/>
              </a:schemeClr>
            </a:solidFill>
          </p:spPr>
          <p:txBody>
            <a:bodyPr wrap="square" lIns="0" tIns="0" rIns="0" bIns="0" rtlCol="0"/>
            <a:lstStyle/>
            <a:p>
              <a:endParaRPr sz="1092"/>
            </a:p>
          </p:txBody>
        </p:sp>
        <p:sp>
          <p:nvSpPr>
            <p:cNvPr id="9" name="object 16">
              <a:extLst>
                <a:ext uri="{FF2B5EF4-FFF2-40B4-BE49-F238E27FC236}">
                  <a16:creationId xmlns:a16="http://schemas.microsoft.com/office/drawing/2014/main" id="{81D8ED78-C39C-821C-3827-027F8A809672}"/>
                </a:ext>
              </a:extLst>
            </p:cNvPr>
            <p:cNvSpPr/>
            <p:nvPr/>
          </p:nvSpPr>
          <p:spPr>
            <a:xfrm>
              <a:off x="6674557" y="0"/>
              <a:ext cx="419335" cy="134002"/>
            </a:xfrm>
            <a:custGeom>
              <a:avLst/>
              <a:gdLst/>
              <a:ahLst/>
              <a:cxnLst/>
              <a:rect l="l" t="t" r="r" b="b"/>
              <a:pathLst>
                <a:path w="691515" h="220979">
                  <a:moveTo>
                    <a:pt x="691233" y="0"/>
                  </a:moveTo>
                  <a:lnTo>
                    <a:pt x="0" y="0"/>
                  </a:lnTo>
                  <a:lnTo>
                    <a:pt x="8278" y="18046"/>
                  </a:lnTo>
                  <a:lnTo>
                    <a:pt x="31969" y="56721"/>
                  </a:lnTo>
                  <a:lnTo>
                    <a:pt x="59943" y="92187"/>
                  </a:lnTo>
                  <a:lnTo>
                    <a:pt x="91842" y="124086"/>
                  </a:lnTo>
                  <a:lnTo>
                    <a:pt x="127308" y="152060"/>
                  </a:lnTo>
                  <a:lnTo>
                    <a:pt x="165983" y="175751"/>
                  </a:lnTo>
                  <a:lnTo>
                    <a:pt x="207509" y="194801"/>
                  </a:lnTo>
                  <a:lnTo>
                    <a:pt x="251528" y="208851"/>
                  </a:lnTo>
                  <a:lnTo>
                    <a:pt x="297682" y="217543"/>
                  </a:lnTo>
                  <a:lnTo>
                    <a:pt x="345612" y="220521"/>
                  </a:lnTo>
                  <a:lnTo>
                    <a:pt x="393543" y="217543"/>
                  </a:lnTo>
                  <a:lnTo>
                    <a:pt x="439697" y="208851"/>
                  </a:lnTo>
                  <a:lnTo>
                    <a:pt x="483716" y="194801"/>
                  </a:lnTo>
                  <a:lnTo>
                    <a:pt x="525243" y="175751"/>
                  </a:lnTo>
                  <a:lnTo>
                    <a:pt x="563920" y="152060"/>
                  </a:lnTo>
                  <a:lnTo>
                    <a:pt x="599387" y="124086"/>
                  </a:lnTo>
                  <a:lnTo>
                    <a:pt x="631287" y="92187"/>
                  </a:lnTo>
                  <a:lnTo>
                    <a:pt x="659263" y="56721"/>
                  </a:lnTo>
                  <a:lnTo>
                    <a:pt x="682954" y="18046"/>
                  </a:lnTo>
                  <a:lnTo>
                    <a:pt x="691233" y="0"/>
                  </a:lnTo>
                  <a:close/>
                </a:path>
              </a:pathLst>
            </a:custGeom>
            <a:solidFill>
              <a:schemeClr val="tx1">
                <a:alpha val="10000"/>
              </a:schemeClr>
            </a:solidFill>
          </p:spPr>
          <p:txBody>
            <a:bodyPr wrap="square" lIns="0" tIns="0" rIns="0" bIns="0" rtlCol="0"/>
            <a:lstStyle/>
            <a:p>
              <a:endParaRPr sz="1092"/>
            </a:p>
          </p:txBody>
        </p:sp>
        <p:sp>
          <p:nvSpPr>
            <p:cNvPr id="10" name="object 18">
              <a:extLst>
                <a:ext uri="{FF2B5EF4-FFF2-40B4-BE49-F238E27FC236}">
                  <a16:creationId xmlns:a16="http://schemas.microsoft.com/office/drawing/2014/main" id="{F44A7B11-B1C1-3586-DF08-EABF45B2FF3B}"/>
                </a:ext>
              </a:extLst>
            </p:cNvPr>
            <p:cNvSpPr/>
            <p:nvPr/>
          </p:nvSpPr>
          <p:spPr>
            <a:xfrm>
              <a:off x="9164606" y="0"/>
              <a:ext cx="1403945" cy="651144"/>
            </a:xfrm>
            <a:custGeom>
              <a:avLst/>
              <a:gdLst/>
              <a:ahLst/>
              <a:cxnLst/>
              <a:rect l="l" t="t" r="r" b="b"/>
              <a:pathLst>
                <a:path w="2315209" h="1073785">
                  <a:moveTo>
                    <a:pt x="2315024" y="0"/>
                  </a:moveTo>
                  <a:lnTo>
                    <a:pt x="0" y="0"/>
                  </a:lnTo>
                  <a:lnTo>
                    <a:pt x="1016045" y="1016035"/>
                  </a:lnTo>
                  <a:lnTo>
                    <a:pt x="1052220" y="1044737"/>
                  </a:lnTo>
                  <a:lnTo>
                    <a:pt x="1092640" y="1063872"/>
                  </a:lnTo>
                  <a:lnTo>
                    <a:pt x="1135608" y="1073439"/>
                  </a:lnTo>
                  <a:lnTo>
                    <a:pt x="1179426" y="1073439"/>
                  </a:lnTo>
                  <a:lnTo>
                    <a:pt x="1222394" y="1063872"/>
                  </a:lnTo>
                  <a:lnTo>
                    <a:pt x="1262814" y="1044737"/>
                  </a:lnTo>
                  <a:lnTo>
                    <a:pt x="1298989" y="1016035"/>
                  </a:lnTo>
                  <a:lnTo>
                    <a:pt x="2315024" y="0"/>
                  </a:lnTo>
                  <a:close/>
                </a:path>
              </a:pathLst>
            </a:custGeom>
            <a:solidFill>
              <a:schemeClr val="tx1">
                <a:alpha val="10000"/>
              </a:schemeClr>
            </a:solidFill>
          </p:spPr>
          <p:txBody>
            <a:bodyPr wrap="square" lIns="0" tIns="0" rIns="0" bIns="0" rtlCol="0"/>
            <a:lstStyle/>
            <a:p>
              <a:endParaRPr sz="1092"/>
            </a:p>
          </p:txBody>
        </p:sp>
        <p:sp>
          <p:nvSpPr>
            <p:cNvPr id="11" name="object 19">
              <a:extLst>
                <a:ext uri="{FF2B5EF4-FFF2-40B4-BE49-F238E27FC236}">
                  <a16:creationId xmlns:a16="http://schemas.microsoft.com/office/drawing/2014/main" id="{AB83EF9A-CC42-75CA-E574-0F19A3FE6FE7}"/>
                </a:ext>
              </a:extLst>
            </p:cNvPr>
            <p:cNvSpPr/>
            <p:nvPr/>
          </p:nvSpPr>
          <p:spPr>
            <a:xfrm>
              <a:off x="7650921" y="0"/>
              <a:ext cx="931086" cy="382369"/>
            </a:xfrm>
            <a:custGeom>
              <a:avLst/>
              <a:gdLst/>
              <a:ahLst/>
              <a:cxnLst/>
              <a:rect l="l" t="t" r="r" b="b"/>
              <a:pathLst>
                <a:path w="1535430" h="630555">
                  <a:moveTo>
                    <a:pt x="1535079" y="0"/>
                  </a:moveTo>
                  <a:lnTo>
                    <a:pt x="0" y="0"/>
                  </a:lnTo>
                  <a:lnTo>
                    <a:pt x="10581" y="31189"/>
                  </a:lnTo>
                  <a:lnTo>
                    <a:pt x="30298" y="72970"/>
                  </a:lnTo>
                  <a:lnTo>
                    <a:pt x="54399" y="110482"/>
                  </a:lnTo>
                  <a:lnTo>
                    <a:pt x="87027" y="151367"/>
                  </a:lnTo>
                  <a:lnTo>
                    <a:pt x="120406" y="191502"/>
                  </a:lnTo>
                  <a:lnTo>
                    <a:pt x="154535" y="230887"/>
                  </a:lnTo>
                  <a:lnTo>
                    <a:pt x="189415" y="269520"/>
                  </a:lnTo>
                  <a:lnTo>
                    <a:pt x="225045" y="307404"/>
                  </a:lnTo>
                  <a:lnTo>
                    <a:pt x="261427" y="344536"/>
                  </a:lnTo>
                  <a:lnTo>
                    <a:pt x="298559" y="380918"/>
                  </a:lnTo>
                  <a:lnTo>
                    <a:pt x="336442" y="416550"/>
                  </a:lnTo>
                  <a:lnTo>
                    <a:pt x="375076" y="451431"/>
                  </a:lnTo>
                  <a:lnTo>
                    <a:pt x="414461" y="485561"/>
                  </a:lnTo>
                  <a:lnTo>
                    <a:pt x="454598" y="518940"/>
                  </a:lnTo>
                  <a:lnTo>
                    <a:pt x="495485" y="551568"/>
                  </a:lnTo>
                  <a:lnTo>
                    <a:pt x="532998" y="575657"/>
                  </a:lnTo>
                  <a:lnTo>
                    <a:pt x="574780" y="595367"/>
                  </a:lnTo>
                  <a:lnTo>
                    <a:pt x="619978" y="610696"/>
                  </a:lnTo>
                  <a:lnTo>
                    <a:pt x="667739" y="621646"/>
                  </a:lnTo>
                  <a:lnTo>
                    <a:pt x="717208" y="628216"/>
                  </a:lnTo>
                  <a:lnTo>
                    <a:pt x="767532" y="630406"/>
                  </a:lnTo>
                  <a:lnTo>
                    <a:pt x="817857" y="628216"/>
                  </a:lnTo>
                  <a:lnTo>
                    <a:pt x="867330" y="621646"/>
                  </a:lnTo>
                  <a:lnTo>
                    <a:pt x="915097" y="610696"/>
                  </a:lnTo>
                  <a:lnTo>
                    <a:pt x="960305" y="595367"/>
                  </a:lnTo>
                  <a:lnTo>
                    <a:pt x="1002099" y="575657"/>
                  </a:lnTo>
                  <a:lnTo>
                    <a:pt x="1039626" y="551568"/>
                  </a:lnTo>
                  <a:lnTo>
                    <a:pt x="1080507" y="518942"/>
                  </a:lnTo>
                  <a:lnTo>
                    <a:pt x="1120638" y="485564"/>
                  </a:lnTo>
                  <a:lnTo>
                    <a:pt x="1160021" y="451435"/>
                  </a:lnTo>
                  <a:lnTo>
                    <a:pt x="1198654" y="416554"/>
                  </a:lnTo>
                  <a:lnTo>
                    <a:pt x="1236538" y="380922"/>
                  </a:lnTo>
                  <a:lnTo>
                    <a:pt x="1273671" y="344539"/>
                  </a:lnTo>
                  <a:lnTo>
                    <a:pt x="1310054" y="307405"/>
                  </a:lnTo>
                  <a:lnTo>
                    <a:pt x="1345686" y="269520"/>
                  </a:lnTo>
                  <a:lnTo>
                    <a:pt x="1380567" y="230884"/>
                  </a:lnTo>
                  <a:lnTo>
                    <a:pt x="1414697" y="191497"/>
                  </a:lnTo>
                  <a:lnTo>
                    <a:pt x="1448075" y="151359"/>
                  </a:lnTo>
                  <a:lnTo>
                    <a:pt x="1480701" y="110472"/>
                  </a:lnTo>
                  <a:lnTo>
                    <a:pt x="1504796" y="72946"/>
                  </a:lnTo>
                  <a:lnTo>
                    <a:pt x="1524509" y="31157"/>
                  </a:lnTo>
                  <a:lnTo>
                    <a:pt x="1535079" y="0"/>
                  </a:lnTo>
                  <a:close/>
                </a:path>
              </a:pathLst>
            </a:custGeom>
            <a:solidFill>
              <a:schemeClr val="tx1">
                <a:alpha val="10000"/>
              </a:schemeClr>
            </a:solidFill>
          </p:spPr>
          <p:txBody>
            <a:bodyPr wrap="square" lIns="0" tIns="0" rIns="0" bIns="0" rtlCol="0"/>
            <a:lstStyle/>
            <a:p>
              <a:endParaRPr sz="1092"/>
            </a:p>
          </p:txBody>
        </p:sp>
        <p:sp>
          <p:nvSpPr>
            <p:cNvPr id="13" name="object 20">
              <a:extLst>
                <a:ext uri="{FF2B5EF4-FFF2-40B4-BE49-F238E27FC236}">
                  <a16:creationId xmlns:a16="http://schemas.microsoft.com/office/drawing/2014/main" id="{624E4C34-9D20-6C7A-139C-8811FB129B3E}"/>
                </a:ext>
              </a:extLst>
            </p:cNvPr>
            <p:cNvSpPr/>
            <p:nvPr/>
          </p:nvSpPr>
          <p:spPr>
            <a:xfrm>
              <a:off x="8250510" y="463670"/>
              <a:ext cx="1227970" cy="1227970"/>
            </a:xfrm>
            <a:custGeom>
              <a:avLst/>
              <a:gdLst/>
              <a:ahLst/>
              <a:cxnLst/>
              <a:rect l="l" t="t" r="r" b="b"/>
              <a:pathLst>
                <a:path w="2025015" h="2025014">
                  <a:moveTo>
                    <a:pt x="1036591" y="0"/>
                  </a:moveTo>
                  <a:lnTo>
                    <a:pt x="988152" y="1"/>
                  </a:lnTo>
                  <a:lnTo>
                    <a:pt x="941715" y="10644"/>
                  </a:lnTo>
                  <a:lnTo>
                    <a:pt x="901295" y="31930"/>
                  </a:lnTo>
                  <a:lnTo>
                    <a:pt x="859911" y="63124"/>
                  </a:lnTo>
                  <a:lnTo>
                    <a:pt x="818986" y="94745"/>
                  </a:lnTo>
                  <a:lnTo>
                    <a:pt x="778518" y="126795"/>
                  </a:lnTo>
                  <a:lnTo>
                    <a:pt x="738505" y="159276"/>
                  </a:lnTo>
                  <a:lnTo>
                    <a:pt x="698948" y="192187"/>
                  </a:lnTo>
                  <a:lnTo>
                    <a:pt x="659843" y="225532"/>
                  </a:lnTo>
                  <a:lnTo>
                    <a:pt x="621190" y="259312"/>
                  </a:lnTo>
                  <a:lnTo>
                    <a:pt x="582988" y="293526"/>
                  </a:lnTo>
                  <a:lnTo>
                    <a:pt x="545234" y="328178"/>
                  </a:lnTo>
                  <a:lnTo>
                    <a:pt x="507928" y="363269"/>
                  </a:lnTo>
                  <a:lnTo>
                    <a:pt x="471069" y="398799"/>
                  </a:lnTo>
                  <a:lnTo>
                    <a:pt x="434654" y="434771"/>
                  </a:lnTo>
                  <a:lnTo>
                    <a:pt x="398682" y="471185"/>
                  </a:lnTo>
                  <a:lnTo>
                    <a:pt x="363153" y="508043"/>
                  </a:lnTo>
                  <a:lnTo>
                    <a:pt x="328064" y="545347"/>
                  </a:lnTo>
                  <a:lnTo>
                    <a:pt x="293415" y="583097"/>
                  </a:lnTo>
                  <a:lnTo>
                    <a:pt x="259203" y="621295"/>
                  </a:lnTo>
                  <a:lnTo>
                    <a:pt x="225428" y="659943"/>
                  </a:lnTo>
                  <a:lnTo>
                    <a:pt x="192088" y="699042"/>
                  </a:lnTo>
                  <a:lnTo>
                    <a:pt x="159182" y="738593"/>
                  </a:lnTo>
                  <a:lnTo>
                    <a:pt x="126708" y="778598"/>
                  </a:lnTo>
                  <a:lnTo>
                    <a:pt x="94665" y="819058"/>
                  </a:lnTo>
                  <a:lnTo>
                    <a:pt x="63051" y="859974"/>
                  </a:lnTo>
                  <a:lnTo>
                    <a:pt x="31866" y="901348"/>
                  </a:lnTo>
                  <a:lnTo>
                    <a:pt x="10625" y="941743"/>
                  </a:lnTo>
                  <a:lnTo>
                    <a:pt x="3" y="988168"/>
                  </a:lnTo>
                  <a:lnTo>
                    <a:pt x="0" y="1036608"/>
                  </a:lnTo>
                  <a:lnTo>
                    <a:pt x="10617" y="1083053"/>
                  </a:lnTo>
                  <a:lnTo>
                    <a:pt x="31856" y="1123488"/>
                  </a:lnTo>
                  <a:lnTo>
                    <a:pt x="63062" y="1164868"/>
                  </a:lnTo>
                  <a:lnTo>
                    <a:pt x="94693" y="1205788"/>
                  </a:lnTo>
                  <a:lnTo>
                    <a:pt x="126751" y="1246251"/>
                  </a:lnTo>
                  <a:lnTo>
                    <a:pt x="159237" y="1286257"/>
                  </a:lnTo>
                  <a:lnTo>
                    <a:pt x="192154" y="1325808"/>
                  </a:lnTo>
                  <a:lnTo>
                    <a:pt x="225502" y="1364907"/>
                  </a:lnTo>
                  <a:lnTo>
                    <a:pt x="259282" y="1403553"/>
                  </a:lnTo>
                  <a:lnTo>
                    <a:pt x="293498" y="1441749"/>
                  </a:lnTo>
                  <a:lnTo>
                    <a:pt x="328149" y="1479497"/>
                  </a:lnTo>
                  <a:lnTo>
                    <a:pt x="363238" y="1516798"/>
                  </a:lnTo>
                  <a:lnTo>
                    <a:pt x="398766" y="1553653"/>
                  </a:lnTo>
                  <a:lnTo>
                    <a:pt x="434735" y="1590064"/>
                  </a:lnTo>
                  <a:lnTo>
                    <a:pt x="471146" y="1626033"/>
                  </a:lnTo>
                  <a:lnTo>
                    <a:pt x="508001" y="1661561"/>
                  </a:lnTo>
                  <a:lnTo>
                    <a:pt x="545301" y="1696649"/>
                  </a:lnTo>
                  <a:lnTo>
                    <a:pt x="583048" y="1731300"/>
                  </a:lnTo>
                  <a:lnTo>
                    <a:pt x="621243" y="1765514"/>
                  </a:lnTo>
                  <a:lnTo>
                    <a:pt x="659889" y="1799293"/>
                  </a:lnTo>
                  <a:lnTo>
                    <a:pt x="698985" y="1832640"/>
                  </a:lnTo>
                  <a:lnTo>
                    <a:pt x="738535" y="1865555"/>
                  </a:lnTo>
                  <a:lnTo>
                    <a:pt x="778539" y="1898039"/>
                  </a:lnTo>
                  <a:lnTo>
                    <a:pt x="819000" y="1930095"/>
                  </a:lnTo>
                  <a:lnTo>
                    <a:pt x="859918" y="1961724"/>
                  </a:lnTo>
                  <a:lnTo>
                    <a:pt x="901295" y="1992927"/>
                  </a:lnTo>
                  <a:lnTo>
                    <a:pt x="941719" y="2014171"/>
                  </a:lnTo>
                  <a:lnTo>
                    <a:pt x="988133" y="2024806"/>
                  </a:lnTo>
                  <a:lnTo>
                    <a:pt x="1036546" y="2024816"/>
                  </a:lnTo>
                  <a:lnTo>
                    <a:pt x="1082970" y="2014188"/>
                  </a:lnTo>
                  <a:lnTo>
                    <a:pt x="1123414" y="1992907"/>
                  </a:lnTo>
                  <a:lnTo>
                    <a:pt x="1164799" y="1961709"/>
                  </a:lnTo>
                  <a:lnTo>
                    <a:pt x="1205725" y="1930085"/>
                  </a:lnTo>
                  <a:lnTo>
                    <a:pt x="1246193" y="1898032"/>
                  </a:lnTo>
                  <a:lnTo>
                    <a:pt x="1286205" y="1865550"/>
                  </a:lnTo>
                  <a:lnTo>
                    <a:pt x="1325762" y="1832637"/>
                  </a:lnTo>
                  <a:lnTo>
                    <a:pt x="1364865" y="1799292"/>
                  </a:lnTo>
                  <a:lnTo>
                    <a:pt x="1403516" y="1765512"/>
                  </a:lnTo>
                  <a:lnTo>
                    <a:pt x="1441717" y="1731298"/>
                  </a:lnTo>
                  <a:lnTo>
                    <a:pt x="1479469" y="1696646"/>
                  </a:lnTo>
                  <a:lnTo>
                    <a:pt x="1516773" y="1661556"/>
                  </a:lnTo>
                  <a:lnTo>
                    <a:pt x="1553631" y="1626027"/>
                  </a:lnTo>
                  <a:lnTo>
                    <a:pt x="1590044" y="1590056"/>
                  </a:lnTo>
                  <a:lnTo>
                    <a:pt x="1626014" y="1553643"/>
                  </a:lnTo>
                  <a:lnTo>
                    <a:pt x="1661542" y="1516786"/>
                  </a:lnTo>
                  <a:lnTo>
                    <a:pt x="1696630" y="1479483"/>
                  </a:lnTo>
                  <a:lnTo>
                    <a:pt x="1731279" y="1441734"/>
                  </a:lnTo>
                  <a:lnTo>
                    <a:pt x="1765490" y="1403536"/>
                  </a:lnTo>
                  <a:lnTo>
                    <a:pt x="1799265" y="1364889"/>
                  </a:lnTo>
                  <a:lnTo>
                    <a:pt x="1832606" y="1325790"/>
                  </a:lnTo>
                  <a:lnTo>
                    <a:pt x="1865514" y="1286238"/>
                  </a:lnTo>
                  <a:lnTo>
                    <a:pt x="1897990" y="1246233"/>
                  </a:lnTo>
                  <a:lnTo>
                    <a:pt x="1930036" y="1205772"/>
                  </a:lnTo>
                  <a:lnTo>
                    <a:pt x="1961653" y="1164854"/>
                  </a:lnTo>
                  <a:lnTo>
                    <a:pt x="1992843" y="1123478"/>
                  </a:lnTo>
                  <a:lnTo>
                    <a:pt x="2014148" y="1083065"/>
                  </a:lnTo>
                  <a:lnTo>
                    <a:pt x="2024791" y="1036638"/>
                  </a:lnTo>
                  <a:lnTo>
                    <a:pt x="2024784" y="988203"/>
                  </a:lnTo>
                  <a:lnTo>
                    <a:pt x="2014135" y="941770"/>
                  </a:lnTo>
                  <a:lnTo>
                    <a:pt x="1992854" y="901348"/>
                  </a:lnTo>
                  <a:lnTo>
                    <a:pt x="1961659" y="859962"/>
                  </a:lnTo>
                  <a:lnTo>
                    <a:pt x="1930037" y="819035"/>
                  </a:lnTo>
                  <a:lnTo>
                    <a:pt x="1897988" y="778567"/>
                  </a:lnTo>
                  <a:lnTo>
                    <a:pt x="1865508" y="738555"/>
                  </a:lnTo>
                  <a:lnTo>
                    <a:pt x="1832598" y="698999"/>
                  </a:lnTo>
                  <a:lnTo>
                    <a:pt x="1799255" y="659896"/>
                  </a:lnTo>
                  <a:lnTo>
                    <a:pt x="1765478" y="621245"/>
                  </a:lnTo>
                  <a:lnTo>
                    <a:pt x="1731266" y="583045"/>
                  </a:lnTo>
                  <a:lnTo>
                    <a:pt x="1696616" y="545294"/>
                  </a:lnTo>
                  <a:lnTo>
                    <a:pt x="1661528" y="507991"/>
                  </a:lnTo>
                  <a:lnTo>
                    <a:pt x="1626000" y="471134"/>
                  </a:lnTo>
                  <a:lnTo>
                    <a:pt x="1590031" y="434722"/>
                  </a:lnTo>
                  <a:lnTo>
                    <a:pt x="1553618" y="398753"/>
                  </a:lnTo>
                  <a:lnTo>
                    <a:pt x="1516762" y="363226"/>
                  </a:lnTo>
                  <a:lnTo>
                    <a:pt x="1479459" y="328139"/>
                  </a:lnTo>
                  <a:lnTo>
                    <a:pt x="1441709" y="293491"/>
                  </a:lnTo>
                  <a:lnTo>
                    <a:pt x="1403510" y="259280"/>
                  </a:lnTo>
                  <a:lnTo>
                    <a:pt x="1364861" y="225504"/>
                  </a:lnTo>
                  <a:lnTo>
                    <a:pt x="1325760" y="192163"/>
                  </a:lnTo>
                  <a:lnTo>
                    <a:pt x="1286205" y="159255"/>
                  </a:lnTo>
                  <a:lnTo>
                    <a:pt x="1246196" y="126778"/>
                  </a:lnTo>
                  <a:lnTo>
                    <a:pt x="1205730" y="94730"/>
                  </a:lnTo>
                  <a:lnTo>
                    <a:pt x="1164807" y="63111"/>
                  </a:lnTo>
                  <a:lnTo>
                    <a:pt x="1123425" y="31919"/>
                  </a:lnTo>
                  <a:lnTo>
                    <a:pt x="1083020" y="10639"/>
                  </a:lnTo>
                  <a:lnTo>
                    <a:pt x="1036591" y="0"/>
                  </a:lnTo>
                  <a:close/>
                </a:path>
              </a:pathLst>
            </a:custGeom>
            <a:solidFill>
              <a:schemeClr val="tx1">
                <a:alpha val="10000"/>
              </a:schemeClr>
            </a:solidFill>
          </p:spPr>
          <p:txBody>
            <a:bodyPr wrap="square" lIns="0" tIns="0" rIns="0" bIns="0" rtlCol="0"/>
            <a:lstStyle/>
            <a:p>
              <a:endParaRPr sz="1092"/>
            </a:p>
          </p:txBody>
        </p:sp>
        <p:sp>
          <p:nvSpPr>
            <p:cNvPr id="14" name="object 8">
              <a:extLst>
                <a:ext uri="{FF2B5EF4-FFF2-40B4-BE49-F238E27FC236}">
                  <a16:creationId xmlns:a16="http://schemas.microsoft.com/office/drawing/2014/main" id="{BAE1CFE5-62E8-DD1A-81F0-857CA96F68A6}"/>
                </a:ext>
              </a:extLst>
            </p:cNvPr>
            <p:cNvSpPr/>
            <p:nvPr/>
          </p:nvSpPr>
          <p:spPr>
            <a:xfrm>
              <a:off x="7101087" y="5461820"/>
              <a:ext cx="636512" cy="636512"/>
            </a:xfrm>
            <a:custGeom>
              <a:avLst/>
              <a:gdLst/>
              <a:ahLst/>
              <a:cxnLst/>
              <a:rect l="l" t="t" r="r" b="b"/>
              <a:pathLst>
                <a:path w="1049654" h="1049654">
                  <a:moveTo>
                    <a:pt x="537899" y="0"/>
                  </a:moveTo>
                  <a:lnTo>
                    <a:pt x="511251" y="0"/>
                  </a:lnTo>
                  <a:lnTo>
                    <a:pt x="469211" y="5137"/>
                  </a:lnTo>
                  <a:lnTo>
                    <a:pt x="426284" y="16082"/>
                  </a:lnTo>
                  <a:lnTo>
                    <a:pt x="382949" y="32355"/>
                  </a:lnTo>
                  <a:lnTo>
                    <a:pt x="339683" y="53479"/>
                  </a:lnTo>
                  <a:lnTo>
                    <a:pt x="296965" y="78974"/>
                  </a:lnTo>
                  <a:lnTo>
                    <a:pt x="255274" y="108365"/>
                  </a:lnTo>
                  <a:lnTo>
                    <a:pt x="215086" y="141171"/>
                  </a:lnTo>
                  <a:lnTo>
                    <a:pt x="176882" y="176916"/>
                  </a:lnTo>
                  <a:lnTo>
                    <a:pt x="141137" y="215120"/>
                  </a:lnTo>
                  <a:lnTo>
                    <a:pt x="108332" y="255306"/>
                  </a:lnTo>
                  <a:lnTo>
                    <a:pt x="78944" y="296997"/>
                  </a:lnTo>
                  <a:lnTo>
                    <a:pt x="53452" y="339713"/>
                  </a:lnTo>
                  <a:lnTo>
                    <a:pt x="32333" y="382976"/>
                  </a:lnTo>
                  <a:lnTo>
                    <a:pt x="16066" y="426309"/>
                  </a:lnTo>
                  <a:lnTo>
                    <a:pt x="5128" y="469234"/>
                  </a:lnTo>
                  <a:lnTo>
                    <a:pt x="0" y="511272"/>
                  </a:lnTo>
                  <a:lnTo>
                    <a:pt x="0" y="537889"/>
                  </a:lnTo>
                  <a:lnTo>
                    <a:pt x="5123" y="579904"/>
                  </a:lnTo>
                  <a:lnTo>
                    <a:pt x="16057" y="622814"/>
                  </a:lnTo>
                  <a:lnTo>
                    <a:pt x="32323" y="666141"/>
                  </a:lnTo>
                  <a:lnTo>
                    <a:pt x="53441" y="709404"/>
                  </a:lnTo>
                  <a:lnTo>
                    <a:pt x="78935" y="752124"/>
                  </a:lnTo>
                  <a:lnTo>
                    <a:pt x="108324" y="793823"/>
                  </a:lnTo>
                  <a:lnTo>
                    <a:pt x="141131" y="834020"/>
                  </a:lnTo>
                  <a:lnTo>
                    <a:pt x="176878" y="872237"/>
                  </a:lnTo>
                  <a:lnTo>
                    <a:pt x="215085" y="907995"/>
                  </a:lnTo>
                  <a:lnTo>
                    <a:pt x="255275" y="940813"/>
                  </a:lnTo>
                  <a:lnTo>
                    <a:pt x="296968" y="970212"/>
                  </a:lnTo>
                  <a:lnTo>
                    <a:pt x="339688" y="995715"/>
                  </a:lnTo>
                  <a:lnTo>
                    <a:pt x="382954" y="1016840"/>
                  </a:lnTo>
                  <a:lnTo>
                    <a:pt x="426289" y="1033109"/>
                  </a:lnTo>
                  <a:lnTo>
                    <a:pt x="469214" y="1044042"/>
                  </a:lnTo>
                  <a:lnTo>
                    <a:pt x="511251" y="1049161"/>
                  </a:lnTo>
                  <a:lnTo>
                    <a:pt x="537899" y="1049161"/>
                  </a:lnTo>
                  <a:lnTo>
                    <a:pt x="579937" y="1044028"/>
                  </a:lnTo>
                  <a:lnTo>
                    <a:pt x="622862" y="1033087"/>
                  </a:lnTo>
                  <a:lnTo>
                    <a:pt x="666196" y="1016815"/>
                  </a:lnTo>
                  <a:lnTo>
                    <a:pt x="709460" y="995691"/>
                  </a:lnTo>
                  <a:lnTo>
                    <a:pt x="752176" y="970194"/>
                  </a:lnTo>
                  <a:lnTo>
                    <a:pt x="793866" y="940802"/>
                  </a:lnTo>
                  <a:lnTo>
                    <a:pt x="834053" y="907993"/>
                  </a:lnTo>
                  <a:lnTo>
                    <a:pt x="872257" y="872245"/>
                  </a:lnTo>
                  <a:lnTo>
                    <a:pt x="908001" y="834038"/>
                  </a:lnTo>
                  <a:lnTo>
                    <a:pt x="940806" y="793849"/>
                  </a:lnTo>
                  <a:lnTo>
                    <a:pt x="970195" y="752156"/>
                  </a:lnTo>
                  <a:lnTo>
                    <a:pt x="995688" y="709439"/>
                  </a:lnTo>
                  <a:lnTo>
                    <a:pt x="1016809" y="666176"/>
                  </a:lnTo>
                  <a:lnTo>
                    <a:pt x="1033078" y="622844"/>
                  </a:lnTo>
                  <a:lnTo>
                    <a:pt x="1044018" y="579922"/>
                  </a:lnTo>
                  <a:lnTo>
                    <a:pt x="1049151" y="537889"/>
                  </a:lnTo>
                  <a:lnTo>
                    <a:pt x="1049151" y="511272"/>
                  </a:lnTo>
                  <a:lnTo>
                    <a:pt x="1044028" y="469212"/>
                  </a:lnTo>
                  <a:lnTo>
                    <a:pt x="1033093" y="426270"/>
                  </a:lnTo>
                  <a:lnTo>
                    <a:pt x="1016826" y="382922"/>
                  </a:lnTo>
                  <a:lnTo>
                    <a:pt x="995704" y="339648"/>
                  </a:lnTo>
                  <a:lnTo>
                    <a:pt x="970208" y="296924"/>
                  </a:lnTo>
                  <a:lnTo>
                    <a:pt x="940814" y="255229"/>
                  </a:lnTo>
                  <a:lnTo>
                    <a:pt x="908003" y="215041"/>
                  </a:lnTo>
                  <a:lnTo>
                    <a:pt x="872253" y="176837"/>
                  </a:lnTo>
                  <a:lnTo>
                    <a:pt x="834043" y="141096"/>
                  </a:lnTo>
                  <a:lnTo>
                    <a:pt x="793851" y="108295"/>
                  </a:lnTo>
                  <a:lnTo>
                    <a:pt x="752156" y="78912"/>
                  </a:lnTo>
                  <a:lnTo>
                    <a:pt x="709438" y="53426"/>
                  </a:lnTo>
                  <a:lnTo>
                    <a:pt x="666174" y="32313"/>
                  </a:lnTo>
                  <a:lnTo>
                    <a:pt x="622844" y="16053"/>
                  </a:lnTo>
                  <a:lnTo>
                    <a:pt x="579926" y="5122"/>
                  </a:lnTo>
                  <a:lnTo>
                    <a:pt x="537899" y="0"/>
                  </a:lnTo>
                  <a:close/>
                </a:path>
              </a:pathLst>
            </a:custGeom>
            <a:solidFill>
              <a:schemeClr val="tx1">
                <a:alpha val="10000"/>
              </a:schemeClr>
            </a:solidFill>
          </p:spPr>
          <p:txBody>
            <a:bodyPr wrap="square" lIns="0" tIns="0" rIns="0" bIns="0" rtlCol="0"/>
            <a:lstStyle/>
            <a:p>
              <a:endParaRPr sz="1092"/>
            </a:p>
          </p:txBody>
        </p:sp>
      </p:grpSp>
      <p:sp>
        <p:nvSpPr>
          <p:cNvPr id="8" name="Title 1">
            <a:extLst>
              <a:ext uri="{FF2B5EF4-FFF2-40B4-BE49-F238E27FC236}">
                <a16:creationId xmlns:a16="http://schemas.microsoft.com/office/drawing/2014/main" id="{BDBD6BBF-20FD-13EA-1353-256FB21ADA39}"/>
              </a:ext>
            </a:extLst>
          </p:cNvPr>
          <p:cNvSpPr>
            <a:spLocks noGrp="1"/>
          </p:cNvSpPr>
          <p:nvPr>
            <p:ph type="title"/>
          </p:nvPr>
        </p:nvSpPr>
        <p:spPr>
          <a:xfrm>
            <a:off x="529770" y="600342"/>
            <a:ext cx="4762905" cy="456900"/>
          </a:xfrm>
        </p:spPr>
        <p:txBody>
          <a:bodyPr/>
          <a:lstStyle/>
          <a:p>
            <a:r>
              <a:rPr lang="en-US" b="1" dirty="0">
                <a:latin typeface="Aptos"/>
              </a:rPr>
              <a:t>RPF Project Team</a:t>
            </a:r>
          </a:p>
        </p:txBody>
      </p:sp>
      <p:pic>
        <p:nvPicPr>
          <p:cNvPr id="12" name="Picture 11">
            <a:extLst>
              <a:ext uri="{FF2B5EF4-FFF2-40B4-BE49-F238E27FC236}">
                <a16:creationId xmlns:a16="http://schemas.microsoft.com/office/drawing/2014/main" id="{FC06A930-6035-8337-EFF1-C95F881FC2AF}"/>
              </a:ext>
            </a:extLst>
          </p:cNvPr>
          <p:cNvPicPr>
            <a:picLocks noChangeAspect="1"/>
          </p:cNvPicPr>
          <p:nvPr/>
        </p:nvPicPr>
        <p:blipFill>
          <a:blip r:embed="rId2"/>
          <a:stretch>
            <a:fillRect/>
          </a:stretch>
        </p:blipFill>
        <p:spPr>
          <a:xfrm>
            <a:off x="6327533" y="5354988"/>
            <a:ext cx="1628628" cy="485507"/>
          </a:xfrm>
          <a:prstGeom prst="rect">
            <a:avLst/>
          </a:prstGeom>
        </p:spPr>
      </p:pic>
      <p:grpSp>
        <p:nvGrpSpPr>
          <p:cNvPr id="34" name="Group 33">
            <a:extLst>
              <a:ext uri="{FF2B5EF4-FFF2-40B4-BE49-F238E27FC236}">
                <a16:creationId xmlns:a16="http://schemas.microsoft.com/office/drawing/2014/main" id="{B1761614-9C64-4A5B-6938-B29605A4F43F}"/>
              </a:ext>
            </a:extLst>
          </p:cNvPr>
          <p:cNvGrpSpPr/>
          <p:nvPr/>
        </p:nvGrpSpPr>
        <p:grpSpPr>
          <a:xfrm>
            <a:off x="3087444" y="1223651"/>
            <a:ext cx="2389295" cy="3857260"/>
            <a:chOff x="4630735" y="1185069"/>
            <a:chExt cx="2389295" cy="3857260"/>
          </a:xfrm>
        </p:grpSpPr>
        <p:sp>
          <p:nvSpPr>
            <p:cNvPr id="26" name="Rectangle: Rounded Corners 25">
              <a:extLst>
                <a:ext uri="{FF2B5EF4-FFF2-40B4-BE49-F238E27FC236}">
                  <a16:creationId xmlns:a16="http://schemas.microsoft.com/office/drawing/2014/main" id="{11EC82E5-8DEC-4FCB-B7B6-E550D82073AE}"/>
                </a:ext>
              </a:extLst>
            </p:cNvPr>
            <p:cNvSpPr/>
            <p:nvPr/>
          </p:nvSpPr>
          <p:spPr>
            <a:xfrm>
              <a:off x="4633511" y="1629172"/>
              <a:ext cx="2383743" cy="3413157"/>
            </a:xfrm>
            <a:prstGeom prst="roundRect">
              <a:avLst/>
            </a:prstGeom>
            <a:ln>
              <a:solidFill>
                <a:schemeClr val="bg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pic>
          <p:nvPicPr>
            <p:cNvPr id="27" name="Picture 26">
              <a:extLst>
                <a:ext uri="{FF2B5EF4-FFF2-40B4-BE49-F238E27FC236}">
                  <a16:creationId xmlns:a16="http://schemas.microsoft.com/office/drawing/2014/main" id="{40417B31-8CF9-BCF0-A6F5-7EF438C0DAF9}"/>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4633511" y="1185069"/>
              <a:ext cx="2386519" cy="2861378"/>
            </a:xfrm>
            <a:prstGeom prst="roundRect">
              <a:avLst/>
            </a:prstGeom>
          </p:spPr>
        </p:pic>
        <p:sp>
          <p:nvSpPr>
            <p:cNvPr id="28" name="TextBox 27">
              <a:extLst>
                <a:ext uri="{FF2B5EF4-FFF2-40B4-BE49-F238E27FC236}">
                  <a16:creationId xmlns:a16="http://schemas.microsoft.com/office/drawing/2014/main" id="{6DC597B7-F75A-C837-64E8-16E105B0191D}"/>
                </a:ext>
              </a:extLst>
            </p:cNvPr>
            <p:cNvSpPr txBox="1"/>
            <p:nvPr/>
          </p:nvSpPr>
          <p:spPr>
            <a:xfrm>
              <a:off x="4630735" y="4167384"/>
              <a:ext cx="2383743" cy="646331"/>
            </a:xfrm>
            <a:prstGeom prst="rect">
              <a:avLst/>
            </a:prstGeom>
            <a:noFill/>
          </p:spPr>
          <p:txBody>
            <a:bodyPr wrap="square">
              <a:spAutoFit/>
            </a:bodyPr>
            <a:lstStyle/>
            <a:p>
              <a:pPr algn="ctr"/>
              <a:r>
                <a:rPr lang="en-GB" b="1"/>
                <a:t>Karen O’Riordan</a:t>
              </a:r>
            </a:p>
            <a:p>
              <a:pPr algn="ctr"/>
              <a:r>
                <a:rPr lang="en-GB" i="1"/>
                <a:t>RPF Project Officer </a:t>
              </a:r>
            </a:p>
          </p:txBody>
        </p:sp>
      </p:grpSp>
      <p:grpSp>
        <p:nvGrpSpPr>
          <p:cNvPr id="35" name="Group 34">
            <a:extLst>
              <a:ext uri="{FF2B5EF4-FFF2-40B4-BE49-F238E27FC236}">
                <a16:creationId xmlns:a16="http://schemas.microsoft.com/office/drawing/2014/main" id="{883C7E9A-485F-819B-E2DC-F0A0F5ABE382}"/>
              </a:ext>
            </a:extLst>
          </p:cNvPr>
          <p:cNvGrpSpPr/>
          <p:nvPr/>
        </p:nvGrpSpPr>
        <p:grpSpPr>
          <a:xfrm>
            <a:off x="5962161" y="1223651"/>
            <a:ext cx="2386519" cy="3857260"/>
            <a:chOff x="7505452" y="1185069"/>
            <a:chExt cx="2386519" cy="3857260"/>
          </a:xfrm>
        </p:grpSpPr>
        <p:sp>
          <p:nvSpPr>
            <p:cNvPr id="29" name="Rectangle: Rounded Corners 28">
              <a:extLst>
                <a:ext uri="{FF2B5EF4-FFF2-40B4-BE49-F238E27FC236}">
                  <a16:creationId xmlns:a16="http://schemas.microsoft.com/office/drawing/2014/main" id="{3B0DF7FE-F974-19EC-3ABB-82D8C13F55B6}"/>
                </a:ext>
              </a:extLst>
            </p:cNvPr>
            <p:cNvSpPr/>
            <p:nvPr/>
          </p:nvSpPr>
          <p:spPr>
            <a:xfrm>
              <a:off x="7505452" y="1629172"/>
              <a:ext cx="2383743" cy="3413157"/>
            </a:xfrm>
            <a:prstGeom prst="roundRect">
              <a:avLst/>
            </a:prstGeom>
            <a:ln>
              <a:solidFill>
                <a:schemeClr val="bg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pic>
          <p:nvPicPr>
            <p:cNvPr id="30" name="Picture 29">
              <a:extLst>
                <a:ext uri="{FF2B5EF4-FFF2-40B4-BE49-F238E27FC236}">
                  <a16:creationId xmlns:a16="http://schemas.microsoft.com/office/drawing/2014/main" id="{E713C8E1-1803-189D-A84A-0E7ECA249F3E}"/>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7505452" y="1185069"/>
              <a:ext cx="2386519" cy="2861378"/>
            </a:xfrm>
            <a:prstGeom prst="roundRect">
              <a:avLst/>
            </a:prstGeom>
          </p:spPr>
        </p:pic>
        <p:sp>
          <p:nvSpPr>
            <p:cNvPr id="31" name="TextBox 30">
              <a:extLst>
                <a:ext uri="{FF2B5EF4-FFF2-40B4-BE49-F238E27FC236}">
                  <a16:creationId xmlns:a16="http://schemas.microsoft.com/office/drawing/2014/main" id="{14B88A3C-DF14-B560-E773-F76D30E1A390}"/>
                </a:ext>
              </a:extLst>
            </p:cNvPr>
            <p:cNvSpPr txBox="1"/>
            <p:nvPr/>
          </p:nvSpPr>
          <p:spPr>
            <a:xfrm>
              <a:off x="7505452" y="4082723"/>
              <a:ext cx="2383743" cy="923330"/>
            </a:xfrm>
            <a:prstGeom prst="rect">
              <a:avLst/>
            </a:prstGeom>
            <a:noFill/>
          </p:spPr>
          <p:txBody>
            <a:bodyPr wrap="square">
              <a:spAutoFit/>
            </a:bodyPr>
            <a:lstStyle/>
            <a:p>
              <a:pPr algn="ctr"/>
              <a:r>
                <a:rPr lang="en-GB" b="1"/>
                <a:t>Katie Reynolds</a:t>
              </a:r>
            </a:p>
            <a:p>
              <a:pPr algn="ctr"/>
              <a:r>
                <a:rPr lang="en-GB"/>
                <a:t>RPF Research Culture Manager</a:t>
              </a:r>
            </a:p>
          </p:txBody>
        </p:sp>
      </p:grpSp>
      <p:pic>
        <p:nvPicPr>
          <p:cNvPr id="32" name="Picture 31">
            <a:extLst>
              <a:ext uri="{FF2B5EF4-FFF2-40B4-BE49-F238E27FC236}">
                <a16:creationId xmlns:a16="http://schemas.microsoft.com/office/drawing/2014/main" id="{FA7A55EF-DA1D-41EF-3E31-138AF962960F}"/>
              </a:ext>
            </a:extLst>
          </p:cNvPr>
          <p:cNvPicPr>
            <a:picLocks noChangeAspect="1"/>
          </p:cNvPicPr>
          <p:nvPr/>
        </p:nvPicPr>
        <p:blipFill>
          <a:blip r:embed="rId5"/>
          <a:stretch>
            <a:fillRect/>
          </a:stretch>
        </p:blipFill>
        <p:spPr>
          <a:xfrm>
            <a:off x="3534661" y="5201848"/>
            <a:ext cx="1489307" cy="742749"/>
          </a:xfrm>
          <a:prstGeom prst="rect">
            <a:avLst/>
          </a:prstGeom>
        </p:spPr>
      </p:pic>
      <p:pic>
        <p:nvPicPr>
          <p:cNvPr id="3" name="object 48" descr="A orange and black square with blue letters&#10;&#10;AI-generated content may be incorrect.">
            <a:extLst>
              <a:ext uri="{FF2B5EF4-FFF2-40B4-BE49-F238E27FC236}">
                <a16:creationId xmlns:a16="http://schemas.microsoft.com/office/drawing/2014/main" id="{E8A71AA1-140B-6F5A-FBE5-2BEB386E8070}"/>
              </a:ext>
            </a:extLst>
          </p:cNvPr>
          <p:cNvPicPr/>
          <p:nvPr/>
        </p:nvPicPr>
        <p:blipFill>
          <a:blip r:embed="rId6" cstate="print"/>
          <a:stretch>
            <a:fillRect/>
          </a:stretch>
        </p:blipFill>
        <p:spPr>
          <a:xfrm>
            <a:off x="326233" y="6164867"/>
            <a:ext cx="1699369" cy="539369"/>
          </a:xfrm>
          <a:prstGeom prst="rect">
            <a:avLst/>
          </a:prstGeom>
        </p:spPr>
      </p:pic>
    </p:spTree>
    <p:extLst>
      <p:ext uri="{BB962C8B-B14F-4D97-AF65-F5344CB8AC3E}">
        <p14:creationId xmlns:p14="http://schemas.microsoft.com/office/powerpoint/2010/main" val="275838146"/>
      </p:ext>
    </p:extLst>
  </p:cSld>
  <p:clrMapOvr>
    <a:masterClrMapping/>
  </p:clrMapOvr>
</p:sld>
</file>

<file path=ppt/theme/theme1.xml><?xml version="1.0" encoding="utf-8"?>
<a:theme xmlns:a="http://schemas.openxmlformats.org/drawingml/2006/main" name="Main Cover Slides - Alternative">
  <a:themeElements>
    <a:clrScheme name="RPF - Colours">
      <a:dk1>
        <a:srgbClr val="000000"/>
      </a:dk1>
      <a:lt1>
        <a:srgbClr val="E5E5D9"/>
      </a:lt1>
      <a:dk2>
        <a:srgbClr val="544F4D"/>
      </a:dk2>
      <a:lt2>
        <a:srgbClr val="FFD1E0"/>
      </a:lt2>
      <a:accent1>
        <a:srgbClr val="CCF7FF"/>
      </a:accent1>
      <a:accent2>
        <a:srgbClr val="C7FFE8"/>
      </a:accent2>
      <a:accent3>
        <a:srgbClr val="FFFFB2"/>
      </a:accent3>
      <a:accent4>
        <a:srgbClr val="999693"/>
      </a:accent4>
      <a:accent5>
        <a:srgbClr val="FFFFFF"/>
      </a:accent5>
      <a:accent6>
        <a:srgbClr val="EDE5FA"/>
      </a:accent6>
      <a:hlink>
        <a:srgbClr val="CCF7FF"/>
      </a:hlink>
      <a:folHlink>
        <a:srgbClr val="FFD0D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PF-PowerPoint-Template_v2" id="{EF8631EF-337D-B74F-80FD-C1104355EB21}" vid="{6889B6FD-2377-6A4D-9875-1451BFCAB5DE}"/>
    </a:ext>
  </a:extLst>
</a:theme>
</file>

<file path=ppt/theme/theme2.xml><?xml version="1.0" encoding="utf-8"?>
<a:theme xmlns:a="http://schemas.openxmlformats.org/drawingml/2006/main" name="Section Divider Slides">
  <a:themeElements>
    <a:clrScheme name="RPF - Colours">
      <a:dk1>
        <a:srgbClr val="000000"/>
      </a:dk1>
      <a:lt1>
        <a:srgbClr val="E5E5D9"/>
      </a:lt1>
      <a:dk2>
        <a:srgbClr val="544F4D"/>
      </a:dk2>
      <a:lt2>
        <a:srgbClr val="FFD1E0"/>
      </a:lt2>
      <a:accent1>
        <a:srgbClr val="CCF7FF"/>
      </a:accent1>
      <a:accent2>
        <a:srgbClr val="C7FFE8"/>
      </a:accent2>
      <a:accent3>
        <a:srgbClr val="FFFFB2"/>
      </a:accent3>
      <a:accent4>
        <a:srgbClr val="999693"/>
      </a:accent4>
      <a:accent5>
        <a:srgbClr val="FFFFFF"/>
      </a:accent5>
      <a:accent6>
        <a:srgbClr val="EDE5FA"/>
      </a:accent6>
      <a:hlink>
        <a:srgbClr val="CCF7FF"/>
      </a:hlink>
      <a:folHlink>
        <a:srgbClr val="FFD0DF"/>
      </a:folHlink>
    </a:clrScheme>
    <a:fontScheme name="Aptos">
      <a:majorFont>
        <a:latin typeface="Aptos"/>
        <a:ea typeface=""/>
        <a:cs typeface=""/>
      </a:majorFont>
      <a:minorFont>
        <a:latin typeface="Aptos-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PF-PowerPoint-Template_v2" id="{EF8631EF-337D-B74F-80FD-C1104355EB21}" vid="{3B2D1CF2-1ADD-A542-8062-DEF1291B71FA}"/>
    </a:ext>
  </a:extLst>
</a:theme>
</file>

<file path=ppt/theme/theme3.xml><?xml version="1.0" encoding="utf-8"?>
<a:theme xmlns:a="http://schemas.openxmlformats.org/drawingml/2006/main" name="Content Slides">
  <a:themeElements>
    <a:clrScheme name="RPF - Colours">
      <a:dk1>
        <a:srgbClr val="000000"/>
      </a:dk1>
      <a:lt1>
        <a:srgbClr val="E5E5D9"/>
      </a:lt1>
      <a:dk2>
        <a:srgbClr val="544F4D"/>
      </a:dk2>
      <a:lt2>
        <a:srgbClr val="FFD1E0"/>
      </a:lt2>
      <a:accent1>
        <a:srgbClr val="CCF7FF"/>
      </a:accent1>
      <a:accent2>
        <a:srgbClr val="C7FFE8"/>
      </a:accent2>
      <a:accent3>
        <a:srgbClr val="FFFFB2"/>
      </a:accent3>
      <a:accent4>
        <a:srgbClr val="999693"/>
      </a:accent4>
      <a:accent5>
        <a:srgbClr val="FFFFFF"/>
      </a:accent5>
      <a:accent6>
        <a:srgbClr val="EDE5FA"/>
      </a:accent6>
      <a:hlink>
        <a:srgbClr val="CCF7FF"/>
      </a:hlink>
      <a:folHlink>
        <a:srgbClr val="FFD0D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PF-PowerPoint-Template_v2" id="{EF8631EF-337D-B74F-80FD-C1104355EB21}" vid="{2AF30217-5F89-E747-BC5D-A9B124209103}"/>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1012014-243d-4fe6-804a-9e3360a70c41">
      <Terms xmlns="http://schemas.microsoft.com/office/infopath/2007/PartnerControls"/>
    </lcf76f155ced4ddcb4097134ff3c332f>
    <TaxCatchAll xmlns="5816427f-1bfe-4de1-8e2b-eaeb85cc0e9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339BDB221BBCD4C943F57EFD276C493" ma:contentTypeVersion="10" ma:contentTypeDescription="Create a new document." ma:contentTypeScope="" ma:versionID="54ae9a37000fb614f322af889bcfe83b">
  <xsd:schema xmlns:xsd="http://www.w3.org/2001/XMLSchema" xmlns:xs="http://www.w3.org/2001/XMLSchema" xmlns:p="http://schemas.microsoft.com/office/2006/metadata/properties" xmlns:ns2="01012014-243d-4fe6-804a-9e3360a70c41" xmlns:ns3="5816427f-1bfe-4de1-8e2b-eaeb85cc0e97" targetNamespace="http://schemas.microsoft.com/office/2006/metadata/properties" ma:root="true" ma:fieldsID="7f84c2dd7fe190d51d9e2a9335cad6f7" ns2:_="" ns3:_="">
    <xsd:import namespace="01012014-243d-4fe6-804a-9e3360a70c41"/>
    <xsd:import namespace="5816427f-1bfe-4de1-8e2b-eaeb85cc0e9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012014-243d-4fe6-804a-9e3360a70c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3b4e7a9-4921-4884-8ec2-23d386fa8e1c"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816427f-1bfe-4de1-8e2b-eaeb85cc0e9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b339666-5130-4c69-87f6-c7eb89cfa853}" ma:internalName="TaxCatchAll" ma:showField="CatchAllData" ma:web="5816427f-1bfe-4de1-8e2b-eaeb85cc0e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7CBF65D-E09B-46C2-BA88-D06112CC082B}">
  <ds:schemaRefs>
    <ds:schemaRef ds:uri="http://schemas.openxmlformats.org/package/2006/metadata/core-properties"/>
    <ds:schemaRef ds:uri="http://purl.org/dc/elements/1.1/"/>
    <ds:schemaRef ds:uri="http://purl.org/dc/terms/"/>
    <ds:schemaRef ds:uri="http://schemas.microsoft.com/office/2006/metadata/properties"/>
    <ds:schemaRef ds:uri="01012014-243d-4fe6-804a-9e3360a70c41"/>
    <ds:schemaRef ds:uri="http://schemas.microsoft.com/office/2006/documentManagement/types"/>
    <ds:schemaRef ds:uri="http://www.w3.org/XML/1998/namespace"/>
    <ds:schemaRef ds:uri="http://schemas.microsoft.com/office/infopath/2007/PartnerControls"/>
    <ds:schemaRef ds:uri="5816427f-1bfe-4de1-8e2b-eaeb85cc0e97"/>
    <ds:schemaRef ds:uri="http://purl.org/dc/dcmitype/"/>
  </ds:schemaRefs>
</ds:datastoreItem>
</file>

<file path=customXml/itemProps2.xml><?xml version="1.0" encoding="utf-8"?>
<ds:datastoreItem xmlns:ds="http://schemas.openxmlformats.org/officeDocument/2006/customXml" ds:itemID="{05BC5CB4-55E7-44F4-8504-E6EB05512849}">
  <ds:schemaRefs>
    <ds:schemaRef ds:uri="01012014-243d-4fe6-804a-9e3360a70c41"/>
    <ds:schemaRef ds:uri="5816427f-1bfe-4de1-8e2b-eaeb85cc0e9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71A29EA-35F8-40FE-9BB4-3CE1A93E9653}">
  <ds:schemaRefs>
    <ds:schemaRef ds:uri="http://schemas.microsoft.com/sharepoint/v3/contenttype/forms"/>
  </ds:schemaRefs>
</ds:datastoreItem>
</file>

<file path=docMetadata/LabelInfo.xml><?xml version="1.0" encoding="utf-8"?>
<clbl:labelList xmlns:clbl="http://schemas.microsoft.com/office/2020/mipLabelMetadata">
  <clbl:label id="{052af4ff-75cf-48be-9503-79741c0f580d}" enabled="1" method="Standard" siteId="{43d2115b-a55e-46b6-9df7-b03388ecfc60}" removed="0"/>
</clbl:labelList>
</file>

<file path=docProps/app.xml><?xml version="1.0" encoding="utf-8"?>
<Properties xmlns="http://schemas.openxmlformats.org/officeDocument/2006/extended-properties" xmlns:vt="http://schemas.openxmlformats.org/officeDocument/2006/docPropsVTypes">
  <Template>RPF-PowerPoint-Template_v2</Template>
  <TotalTime>328</TotalTime>
  <Words>3154</Words>
  <Application>Microsoft Office PowerPoint</Application>
  <PresentationFormat>Widescreen</PresentationFormat>
  <Paragraphs>334</Paragraphs>
  <Slides>40</Slides>
  <Notes>18</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40</vt:i4>
      </vt:variant>
    </vt:vector>
  </HeadingPairs>
  <TitlesOfParts>
    <vt:vector size="54" baseType="lpstr">
      <vt:lpstr>Helvetica</vt:lpstr>
      <vt:lpstr>Aptos Display</vt:lpstr>
      <vt:lpstr>Aptos Light</vt:lpstr>
      <vt:lpstr>Lato</vt:lpstr>
      <vt:lpstr>Helvetica Neue</vt:lpstr>
      <vt:lpstr>Bierstadt</vt:lpstr>
      <vt:lpstr>Segoe UI</vt:lpstr>
      <vt:lpstr>Calibri</vt:lpstr>
      <vt:lpstr>Aptos-Light</vt:lpstr>
      <vt:lpstr>Aptos</vt:lpstr>
      <vt:lpstr>Arial</vt:lpstr>
      <vt:lpstr>Main Cover Slides - Alternative</vt:lpstr>
      <vt:lpstr>Section Divider Slides</vt:lpstr>
      <vt:lpstr>Content Slides</vt:lpstr>
      <vt:lpstr>PowerPoint Presentation</vt:lpstr>
      <vt:lpstr>PowerPoint Presentation</vt:lpstr>
      <vt:lpstr>PowerPoint Presentation</vt:lpstr>
      <vt:lpstr>PowerPoint Presentation</vt:lpstr>
      <vt:lpstr>PowerPoint Presentation</vt:lpstr>
      <vt:lpstr>What is the problem and why now?</vt:lpstr>
      <vt:lpstr>Work Packages &amp; Objectives</vt:lpstr>
      <vt:lpstr>RPF Leadership Team</vt:lpstr>
      <vt:lpstr>RPF Project Team</vt:lpstr>
      <vt:lpstr>Key Delivery Partners</vt:lpstr>
      <vt:lpstr>PowerPoint Presentation</vt:lpstr>
      <vt:lpstr>PowerPoint Presentation</vt:lpstr>
      <vt:lpstr>PowerPoint Presentation</vt:lpstr>
      <vt:lpstr>PowerPoint Presentation</vt:lpstr>
      <vt:lpstr> WP1 Quantitative research elements Surveys, job advert analysis and underpinning RP role typology </vt:lpstr>
      <vt:lpstr>Describing the landscape of Research Professional roles</vt:lpstr>
      <vt:lpstr>Drafting an initial typology of Research Professional roles</vt:lpstr>
      <vt:lpstr>Drafting an initial typology of Research Professional roles</vt:lpstr>
      <vt:lpstr>Drafting an initial typology of Research Professional roles</vt:lpstr>
      <vt:lpstr>Individual survey now open: take part and share your views!</vt:lpstr>
      <vt:lpstr>Institutional survey - launching later this summer</vt:lpstr>
      <vt:lpstr>PowerPoint Presentation</vt:lpstr>
      <vt:lpstr>PowerPoint Presentation</vt:lpstr>
      <vt:lpstr>PowerPoint Presentation</vt:lpstr>
      <vt:lpstr>PowerPoint Presentation</vt:lpstr>
      <vt:lpstr>PowerPoint Presentation</vt:lpstr>
      <vt:lpstr>Emerging insights</vt:lpstr>
      <vt:lpstr>PowerPoint Presentation</vt:lpstr>
      <vt:lpstr>PowerPoint Presentation</vt:lpstr>
      <vt:lpstr>PowerPoint Presentation</vt:lpstr>
      <vt:lpstr>PowerPoint Presentation</vt:lpstr>
      <vt:lpstr>PowerPoint Presentation</vt:lpstr>
      <vt:lpstr>Emerging insights: Entering the sector &amp; identity</vt:lpstr>
      <vt:lpstr>Emerging insights: Professional development </vt:lpstr>
      <vt:lpstr>Emerging insights: Career progression</vt:lpstr>
      <vt:lpstr>PowerPoint Presentation</vt:lpstr>
      <vt:lpstr>Emerging insights: Recognition and reward</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Angharad Roberts</dc:creator>
  <cp:lastModifiedBy>Technician Harrogate</cp:lastModifiedBy>
  <cp:revision>36</cp:revision>
  <dcterms:created xsi:type="dcterms:W3CDTF">2026-06-12T09:29:21Z</dcterms:created>
  <dcterms:modified xsi:type="dcterms:W3CDTF">2026-06-17T14:47:03Z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0x010100C339BDB221BBCD4C943F57EFD276C493</vt:lpwstr>
  </property>
  <property fmtid="{D5CDD505-2E9C-101B-9397-08002B2CF9AE}" pid="3" name="MediaServiceImageTags">
    <vt:lpwstr/>
  </property>
</Properties>
</file>