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1" r:id="rId4"/>
  </p:sldMasterIdLst>
  <p:notesMasterIdLst>
    <p:notesMasterId r:id="rId12"/>
  </p:notesMasterIdLst>
  <p:handoutMasterIdLst>
    <p:handoutMasterId r:id="rId13"/>
  </p:handoutMasterIdLst>
  <p:sldIdLst>
    <p:sldId id="381" r:id="rId5"/>
    <p:sldId id="348" r:id="rId6"/>
    <p:sldId id="400" r:id="rId7"/>
    <p:sldId id="401" r:id="rId8"/>
    <p:sldId id="397" r:id="rId9"/>
    <p:sldId id="398" r:id="rId10"/>
    <p:sldId id="39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2331"/>
    <a:srgbClr val="FFCD00"/>
    <a:srgbClr val="E0112B"/>
    <a:srgbClr val="4194AB"/>
    <a:srgbClr val="54ADF1"/>
    <a:srgbClr val="F43131"/>
    <a:srgbClr val="55ACEE"/>
    <a:srgbClr val="5D315E"/>
    <a:srgbClr val="8431A6"/>
    <a:srgbClr val="7CE6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A69D15-25CC-4C41-AEB1-9366435FAD14}" v="54" dt="2026-06-12T15:20:40.2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45" autoAdjust="0"/>
    <p:restoredTop sz="74486" autoAdjust="0"/>
  </p:normalViewPr>
  <p:slideViewPr>
    <p:cSldViewPr snapToGrid="0" snapToObjects="1">
      <p:cViewPr varScale="1">
        <p:scale>
          <a:sx n="61" d="100"/>
          <a:sy n="61" d="100"/>
        </p:scale>
        <p:origin x="11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42" d="100"/>
          <a:sy n="142" d="100"/>
        </p:scale>
        <p:origin x="4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berty Gibson" userId="d816e638-24f2-4dec-a923-025fb0b1b90b" providerId="ADAL" clId="{B5A72CD8-6FC7-439A-A9E9-EF8F102C7709}"/>
    <pc:docChg chg="undo custSel addSld delSld modSld">
      <pc:chgData name="Liberty Gibson" userId="d816e638-24f2-4dec-a923-025fb0b1b90b" providerId="ADAL" clId="{B5A72CD8-6FC7-439A-A9E9-EF8F102C7709}" dt="2026-06-12T15:23:13.984" v="306" actId="1076"/>
      <pc:docMkLst>
        <pc:docMk/>
      </pc:docMkLst>
      <pc:sldChg chg="addSp delSp modSp mod modNotesTx">
        <pc:chgData name="Liberty Gibson" userId="d816e638-24f2-4dec-a923-025fb0b1b90b" providerId="ADAL" clId="{B5A72CD8-6FC7-439A-A9E9-EF8F102C7709}" dt="2026-06-12T15:23:13.984" v="306" actId="1076"/>
        <pc:sldMkLst>
          <pc:docMk/>
          <pc:sldMk cId="727391694" sldId="348"/>
        </pc:sldMkLst>
        <pc:spChg chg="add mod">
          <ac:chgData name="Liberty Gibson" userId="d816e638-24f2-4dec-a923-025fb0b1b90b" providerId="ADAL" clId="{B5A72CD8-6FC7-439A-A9E9-EF8F102C7709}" dt="2026-06-12T15:23:13.984" v="306" actId="1076"/>
          <ac:spMkLst>
            <pc:docMk/>
            <pc:sldMk cId="727391694" sldId="348"/>
            <ac:spMk id="8" creationId="{CC42E6E3-316D-3A44-8D2A-6AEE4DCB919F}"/>
          </ac:spMkLst>
        </pc:spChg>
        <pc:spChg chg="add mod">
          <ac:chgData name="Liberty Gibson" userId="d816e638-24f2-4dec-a923-025fb0b1b90b" providerId="ADAL" clId="{B5A72CD8-6FC7-439A-A9E9-EF8F102C7709}" dt="2026-06-10T13:31:58.931" v="57"/>
          <ac:spMkLst>
            <pc:docMk/>
            <pc:sldMk cId="727391694" sldId="348"/>
            <ac:spMk id="19" creationId="{101838F1-F094-1968-5B3F-C6333E8A00C7}"/>
          </ac:spMkLst>
        </pc:spChg>
        <pc:spChg chg="add mod">
          <ac:chgData name="Liberty Gibson" userId="d816e638-24f2-4dec-a923-025fb0b1b90b" providerId="ADAL" clId="{B5A72CD8-6FC7-439A-A9E9-EF8F102C7709}" dt="2026-06-12T15:21:56.163" v="295" actId="1076"/>
          <ac:spMkLst>
            <pc:docMk/>
            <pc:sldMk cId="727391694" sldId="348"/>
            <ac:spMk id="21" creationId="{646A642E-8DED-5E2C-44F7-0FBF13FF3E10}"/>
          </ac:spMkLst>
        </pc:spChg>
        <pc:graphicFrameChg chg="add mod">
          <ac:chgData name="Liberty Gibson" userId="d816e638-24f2-4dec-a923-025fb0b1b90b" providerId="ADAL" clId="{B5A72CD8-6FC7-439A-A9E9-EF8F102C7709}" dt="2026-06-12T15:22:51.218" v="300" actId="1076"/>
          <ac:graphicFrameMkLst>
            <pc:docMk/>
            <pc:sldMk cId="727391694" sldId="348"/>
            <ac:graphicFrameMk id="24" creationId="{9E34B594-5A32-6734-C39E-C4A95B390873}"/>
          </ac:graphicFrameMkLst>
        </pc:graphicFrameChg>
        <pc:picChg chg="add mod">
          <ac:chgData name="Liberty Gibson" userId="d816e638-24f2-4dec-a923-025fb0b1b90b" providerId="ADAL" clId="{B5A72CD8-6FC7-439A-A9E9-EF8F102C7709}" dt="2026-06-12T15:22:53.780" v="301" actId="1076"/>
          <ac:picMkLst>
            <pc:docMk/>
            <pc:sldMk cId="727391694" sldId="348"/>
            <ac:picMk id="2" creationId="{44BCB4DB-471E-ED80-617D-E0B77567A828}"/>
          </ac:picMkLst>
        </pc:picChg>
        <pc:picChg chg="add mod">
          <ac:chgData name="Liberty Gibson" userId="d816e638-24f2-4dec-a923-025fb0b1b90b" providerId="ADAL" clId="{B5A72CD8-6FC7-439A-A9E9-EF8F102C7709}" dt="2026-06-12T15:22:57.385" v="302" actId="1076"/>
          <ac:picMkLst>
            <pc:docMk/>
            <pc:sldMk cId="727391694" sldId="348"/>
            <ac:picMk id="4" creationId="{09A29915-5CCE-337B-267B-F63A5642EBEA}"/>
          </ac:picMkLst>
        </pc:picChg>
        <pc:picChg chg="add mod">
          <ac:chgData name="Liberty Gibson" userId="d816e638-24f2-4dec-a923-025fb0b1b90b" providerId="ADAL" clId="{B5A72CD8-6FC7-439A-A9E9-EF8F102C7709}" dt="2026-06-12T15:22:46.996" v="299" actId="1076"/>
          <ac:picMkLst>
            <pc:docMk/>
            <pc:sldMk cId="727391694" sldId="348"/>
            <ac:picMk id="5" creationId="{987C3368-F5FD-586B-81B2-088E8452E3A6}"/>
          </ac:picMkLst>
        </pc:picChg>
        <pc:picChg chg="add mod">
          <ac:chgData name="Liberty Gibson" userId="d816e638-24f2-4dec-a923-025fb0b1b90b" providerId="ADAL" clId="{B5A72CD8-6FC7-439A-A9E9-EF8F102C7709}" dt="2026-06-10T13:37:53.415" v="251"/>
          <ac:picMkLst>
            <pc:docMk/>
            <pc:sldMk cId="727391694" sldId="348"/>
            <ac:picMk id="27" creationId="{CC910704-E0CF-6E1E-F534-F8C312F81B9C}"/>
          </ac:picMkLst>
        </pc:picChg>
      </pc:sldChg>
      <pc:sldChg chg="addSp delSp modSp mod modNotesTx">
        <pc:chgData name="Liberty Gibson" userId="d816e638-24f2-4dec-a923-025fb0b1b90b" providerId="ADAL" clId="{B5A72CD8-6FC7-439A-A9E9-EF8F102C7709}" dt="2026-06-10T13:38:46.611" v="262" actId="6549"/>
        <pc:sldMkLst>
          <pc:docMk/>
          <pc:sldMk cId="1078864822" sldId="381"/>
        </pc:sldMkLst>
        <pc:spChg chg="add mod">
          <ac:chgData name="Liberty Gibson" userId="d816e638-24f2-4dec-a923-025fb0b1b90b" providerId="ADAL" clId="{B5A72CD8-6FC7-439A-A9E9-EF8F102C7709}" dt="2026-06-10T13:31:22.950" v="37" actId="207"/>
          <ac:spMkLst>
            <pc:docMk/>
            <pc:sldMk cId="1078864822" sldId="381"/>
            <ac:spMk id="4" creationId="{1D524289-EE12-3344-414D-3FC8F111BBA5}"/>
          </ac:spMkLst>
        </pc:spChg>
        <pc:picChg chg="add mod">
          <ac:chgData name="Liberty Gibson" userId="d816e638-24f2-4dec-a923-025fb0b1b90b" providerId="ADAL" clId="{B5A72CD8-6FC7-439A-A9E9-EF8F102C7709}" dt="2026-06-10T13:31:26.752" v="38" actId="1076"/>
          <ac:picMkLst>
            <pc:docMk/>
            <pc:sldMk cId="1078864822" sldId="381"/>
            <ac:picMk id="9" creationId="{3246B3AF-5FA4-EDA9-FFD2-AAE8EF132946}"/>
          </ac:picMkLst>
        </pc:picChg>
        <pc:picChg chg="add mod">
          <ac:chgData name="Liberty Gibson" userId="d816e638-24f2-4dec-a923-025fb0b1b90b" providerId="ADAL" clId="{B5A72CD8-6FC7-439A-A9E9-EF8F102C7709}" dt="2026-06-10T13:31:30.773" v="41" actId="1076"/>
          <ac:picMkLst>
            <pc:docMk/>
            <pc:sldMk cId="1078864822" sldId="381"/>
            <ac:picMk id="10" creationId="{35FCCEF1-3F3C-733D-1129-AF4271173D8B}"/>
          </ac:picMkLst>
        </pc:picChg>
        <pc:picChg chg="add mod">
          <ac:chgData name="Liberty Gibson" userId="d816e638-24f2-4dec-a923-025fb0b1b90b" providerId="ADAL" clId="{B5A72CD8-6FC7-439A-A9E9-EF8F102C7709}" dt="2026-06-10T13:31:28.439" v="39" actId="1076"/>
          <ac:picMkLst>
            <pc:docMk/>
            <pc:sldMk cId="1078864822" sldId="381"/>
            <ac:picMk id="11" creationId="{C71765A5-6167-73C7-774B-A8CAD5D05787}"/>
          </ac:picMkLst>
        </pc:picChg>
        <pc:picChg chg="add mod">
          <ac:chgData name="Liberty Gibson" userId="d816e638-24f2-4dec-a923-025fb0b1b90b" providerId="ADAL" clId="{B5A72CD8-6FC7-439A-A9E9-EF8F102C7709}" dt="2026-06-10T13:37:46.237" v="248"/>
          <ac:picMkLst>
            <pc:docMk/>
            <pc:sldMk cId="1078864822" sldId="381"/>
            <ac:picMk id="12" creationId="{392320D0-F108-8F7D-A982-EF134D679A19}"/>
          </ac:picMkLst>
        </pc:picChg>
      </pc:sldChg>
      <pc:sldChg chg="addSp delSp modSp del mod modNotesTx">
        <pc:chgData name="Liberty Gibson" userId="d816e638-24f2-4dec-a923-025fb0b1b90b" providerId="ADAL" clId="{B5A72CD8-6FC7-439A-A9E9-EF8F102C7709}" dt="2026-06-12T15:20:46.177" v="292" actId="47"/>
        <pc:sldMkLst>
          <pc:docMk/>
          <pc:sldMk cId="2817578182" sldId="396"/>
        </pc:sldMkLst>
        <pc:spChg chg="add mod">
          <ac:chgData name="Liberty Gibson" userId="d816e638-24f2-4dec-a923-025fb0b1b90b" providerId="ADAL" clId="{B5A72CD8-6FC7-439A-A9E9-EF8F102C7709}" dt="2026-06-10T13:34:13.089" v="120"/>
          <ac:spMkLst>
            <pc:docMk/>
            <pc:sldMk cId="2817578182" sldId="396"/>
            <ac:spMk id="23" creationId="{6159378E-EAD0-645F-6611-0ED9C474AB64}"/>
          </ac:spMkLst>
        </pc:spChg>
        <pc:picChg chg="add mod">
          <ac:chgData name="Liberty Gibson" userId="d816e638-24f2-4dec-a923-025fb0b1b90b" providerId="ADAL" clId="{B5A72CD8-6FC7-439A-A9E9-EF8F102C7709}" dt="2026-06-10T13:34:00.006" v="113"/>
          <ac:picMkLst>
            <pc:docMk/>
            <pc:sldMk cId="2817578182" sldId="396"/>
            <ac:picMk id="16" creationId="{FA07F870-A22C-7AD7-804B-02C0EFFBC8BE}"/>
          </ac:picMkLst>
        </pc:picChg>
        <pc:picChg chg="add mod">
          <ac:chgData name="Liberty Gibson" userId="d816e638-24f2-4dec-a923-025fb0b1b90b" providerId="ADAL" clId="{B5A72CD8-6FC7-439A-A9E9-EF8F102C7709}" dt="2026-06-10T13:34:13.089" v="120"/>
          <ac:picMkLst>
            <pc:docMk/>
            <pc:sldMk cId="2817578182" sldId="396"/>
            <ac:picMk id="25" creationId="{8E7D1F63-EED2-60C5-3719-4C10C2071967}"/>
          </ac:picMkLst>
        </pc:picChg>
        <pc:picChg chg="add mod">
          <ac:chgData name="Liberty Gibson" userId="d816e638-24f2-4dec-a923-025fb0b1b90b" providerId="ADAL" clId="{B5A72CD8-6FC7-439A-A9E9-EF8F102C7709}" dt="2026-06-10T13:37:56.961" v="253"/>
          <ac:picMkLst>
            <pc:docMk/>
            <pc:sldMk cId="2817578182" sldId="396"/>
            <ac:picMk id="27" creationId="{10DA7EB3-23C9-6661-A1A8-B8ED694C70EA}"/>
          </ac:picMkLst>
        </pc:picChg>
      </pc:sldChg>
      <pc:sldChg chg="addSp delSp modSp mod modNotesTx">
        <pc:chgData name="Liberty Gibson" userId="d816e638-24f2-4dec-a923-025fb0b1b90b" providerId="ADAL" clId="{B5A72CD8-6FC7-439A-A9E9-EF8F102C7709}" dt="2026-06-10T13:38:06.732" v="256" actId="1076"/>
        <pc:sldMkLst>
          <pc:docMk/>
          <pc:sldMk cId="291851421" sldId="397"/>
        </pc:sldMkLst>
        <pc:spChg chg="add mod">
          <ac:chgData name="Liberty Gibson" userId="d816e638-24f2-4dec-a923-025fb0b1b90b" providerId="ADAL" clId="{B5A72CD8-6FC7-439A-A9E9-EF8F102C7709}" dt="2026-06-10T13:35:23.900" v="195"/>
          <ac:spMkLst>
            <pc:docMk/>
            <pc:sldMk cId="291851421" sldId="397"/>
            <ac:spMk id="13" creationId="{205D1B12-FBD5-801E-6DC1-DD80D386F373}"/>
          </ac:spMkLst>
        </pc:spChg>
        <pc:spChg chg="add mod">
          <ac:chgData name="Liberty Gibson" userId="d816e638-24f2-4dec-a923-025fb0b1b90b" providerId="ADAL" clId="{B5A72CD8-6FC7-439A-A9E9-EF8F102C7709}" dt="2026-06-10T13:38:06.732" v="256" actId="1076"/>
          <ac:spMkLst>
            <pc:docMk/>
            <pc:sldMk cId="291851421" sldId="397"/>
            <ac:spMk id="15" creationId="{8CF79E3B-1C4F-D98B-225B-CAD62FD9A0C7}"/>
          </ac:spMkLst>
        </pc:spChg>
        <pc:spChg chg="add mod">
          <ac:chgData name="Liberty Gibson" userId="d816e638-24f2-4dec-a923-025fb0b1b90b" providerId="ADAL" clId="{B5A72CD8-6FC7-439A-A9E9-EF8F102C7709}" dt="2026-06-10T13:38:03.265" v="255" actId="14100"/>
          <ac:spMkLst>
            <pc:docMk/>
            <pc:sldMk cId="291851421" sldId="397"/>
            <ac:spMk id="16" creationId="{FE177882-6031-C862-3D10-DD72C7A997A8}"/>
          </ac:spMkLst>
        </pc:spChg>
        <pc:spChg chg="add mod">
          <ac:chgData name="Liberty Gibson" userId="d816e638-24f2-4dec-a923-025fb0b1b90b" providerId="ADAL" clId="{B5A72CD8-6FC7-439A-A9E9-EF8F102C7709}" dt="2026-06-10T13:35:32.699" v="196" actId="207"/>
          <ac:spMkLst>
            <pc:docMk/>
            <pc:sldMk cId="291851421" sldId="397"/>
            <ac:spMk id="17" creationId="{3ECF5D2A-A1AC-0F6C-93BD-0955236EE527}"/>
          </ac:spMkLst>
        </pc:spChg>
        <pc:picChg chg="add mod">
          <ac:chgData name="Liberty Gibson" userId="d816e638-24f2-4dec-a923-025fb0b1b90b" providerId="ADAL" clId="{B5A72CD8-6FC7-439A-A9E9-EF8F102C7709}" dt="2026-06-10T13:35:15.232" v="194"/>
          <ac:picMkLst>
            <pc:docMk/>
            <pc:sldMk cId="291851421" sldId="397"/>
            <ac:picMk id="12" creationId="{7BE00CDF-8D9A-0696-1C98-34CA37F3BDDD}"/>
          </ac:picMkLst>
        </pc:picChg>
        <pc:picChg chg="add mod">
          <ac:chgData name="Liberty Gibson" userId="d816e638-24f2-4dec-a923-025fb0b1b90b" providerId="ADAL" clId="{B5A72CD8-6FC7-439A-A9E9-EF8F102C7709}" dt="2026-06-10T13:35:23.900" v="195"/>
          <ac:picMkLst>
            <pc:docMk/>
            <pc:sldMk cId="291851421" sldId="397"/>
            <ac:picMk id="18" creationId="{D86DDCDC-238E-5E12-EE9F-4E620E044E84}"/>
          </ac:picMkLst>
        </pc:picChg>
        <pc:picChg chg="add mod">
          <ac:chgData name="Liberty Gibson" userId="d816e638-24f2-4dec-a923-025fb0b1b90b" providerId="ADAL" clId="{B5A72CD8-6FC7-439A-A9E9-EF8F102C7709}" dt="2026-06-10T13:37:58.355" v="254"/>
          <ac:picMkLst>
            <pc:docMk/>
            <pc:sldMk cId="291851421" sldId="397"/>
            <ac:picMk id="19" creationId="{DA6C0C48-BCBA-93D0-7CA0-31B72B8D3E27}"/>
          </ac:picMkLst>
        </pc:picChg>
      </pc:sldChg>
      <pc:sldChg chg="addSp delSp modSp mod modNotesTx">
        <pc:chgData name="Liberty Gibson" userId="d816e638-24f2-4dec-a923-025fb0b1b90b" providerId="ADAL" clId="{B5A72CD8-6FC7-439A-A9E9-EF8F102C7709}" dt="2026-06-10T13:38:09.089" v="257"/>
        <pc:sldMkLst>
          <pc:docMk/>
          <pc:sldMk cId="3530554658" sldId="398"/>
        </pc:sldMkLst>
        <pc:spChg chg="add mod">
          <ac:chgData name="Liberty Gibson" userId="d816e638-24f2-4dec-a923-025fb0b1b90b" providerId="ADAL" clId="{B5A72CD8-6FC7-439A-A9E9-EF8F102C7709}" dt="2026-06-10T13:37:08.655" v="231" actId="1076"/>
          <ac:spMkLst>
            <pc:docMk/>
            <pc:sldMk cId="3530554658" sldId="398"/>
            <ac:spMk id="13" creationId="{43AE64CE-5483-CC99-CC69-31B79C5593AC}"/>
          </ac:spMkLst>
        </pc:spChg>
        <pc:spChg chg="add mod">
          <ac:chgData name="Liberty Gibson" userId="d816e638-24f2-4dec-a923-025fb0b1b90b" providerId="ADAL" clId="{B5A72CD8-6FC7-439A-A9E9-EF8F102C7709}" dt="2026-06-10T13:37:04.523" v="230" actId="14100"/>
          <ac:spMkLst>
            <pc:docMk/>
            <pc:sldMk cId="3530554658" sldId="398"/>
            <ac:spMk id="18" creationId="{F970FA95-041E-2306-7F54-25289EC57209}"/>
          </ac:spMkLst>
        </pc:spChg>
        <pc:graphicFrameChg chg="add mod">
          <ac:chgData name="Liberty Gibson" userId="d816e638-24f2-4dec-a923-025fb0b1b90b" providerId="ADAL" clId="{B5A72CD8-6FC7-439A-A9E9-EF8F102C7709}" dt="2026-06-10T13:36:20.502" v="223"/>
          <ac:graphicFrameMkLst>
            <pc:docMk/>
            <pc:sldMk cId="3530554658" sldId="398"/>
            <ac:graphicFrameMk id="15" creationId="{D6640D3F-9E8C-13B9-D839-36642884B374}"/>
          </ac:graphicFrameMkLst>
        </pc:graphicFrameChg>
        <pc:picChg chg="add mod">
          <ac:chgData name="Liberty Gibson" userId="d816e638-24f2-4dec-a923-025fb0b1b90b" providerId="ADAL" clId="{B5A72CD8-6FC7-439A-A9E9-EF8F102C7709}" dt="2026-06-10T13:36:10.920" v="222"/>
          <ac:picMkLst>
            <pc:docMk/>
            <pc:sldMk cId="3530554658" sldId="398"/>
            <ac:picMk id="12" creationId="{818EFCAD-1F5E-D9D8-F4FC-AC3920863C3D}"/>
          </ac:picMkLst>
        </pc:picChg>
        <pc:picChg chg="add mod">
          <ac:chgData name="Liberty Gibson" userId="d816e638-24f2-4dec-a923-025fb0b1b90b" providerId="ADAL" clId="{B5A72CD8-6FC7-439A-A9E9-EF8F102C7709}" dt="2026-06-10T13:38:09.089" v="257"/>
          <ac:picMkLst>
            <pc:docMk/>
            <pc:sldMk cId="3530554658" sldId="398"/>
            <ac:picMk id="19" creationId="{0C32B4ED-DF17-A38D-C400-CD85FBB83AE8}"/>
          </ac:picMkLst>
        </pc:picChg>
      </pc:sldChg>
      <pc:sldChg chg="addSp delSp modSp mod modNotesTx">
        <pc:chgData name="Liberty Gibson" userId="d816e638-24f2-4dec-a923-025fb0b1b90b" providerId="ADAL" clId="{B5A72CD8-6FC7-439A-A9E9-EF8F102C7709}" dt="2026-06-10T13:39:34.295" v="282" actId="20577"/>
        <pc:sldMkLst>
          <pc:docMk/>
          <pc:sldMk cId="912845333" sldId="399"/>
        </pc:sldMkLst>
        <pc:spChg chg="add mod">
          <ac:chgData name="Liberty Gibson" userId="d816e638-24f2-4dec-a923-025fb0b1b90b" providerId="ADAL" clId="{B5A72CD8-6FC7-439A-A9E9-EF8F102C7709}" dt="2026-06-10T13:38:26.905" v="259"/>
          <ac:spMkLst>
            <pc:docMk/>
            <pc:sldMk cId="912845333" sldId="399"/>
            <ac:spMk id="17" creationId="{604C3EDB-336D-A1E5-4B3D-D5B0154D69D4}"/>
          </ac:spMkLst>
        </pc:spChg>
        <pc:spChg chg="add mod">
          <ac:chgData name="Liberty Gibson" userId="d816e638-24f2-4dec-a923-025fb0b1b90b" providerId="ADAL" clId="{B5A72CD8-6FC7-439A-A9E9-EF8F102C7709}" dt="2026-06-10T13:38:26.905" v="259"/>
          <ac:spMkLst>
            <pc:docMk/>
            <pc:sldMk cId="912845333" sldId="399"/>
            <ac:spMk id="19" creationId="{AF1EF565-E83E-D80E-C5BA-B4C66284ACE9}"/>
          </ac:spMkLst>
        </pc:spChg>
        <pc:picChg chg="add mod">
          <ac:chgData name="Liberty Gibson" userId="d816e638-24f2-4dec-a923-025fb0b1b90b" providerId="ADAL" clId="{B5A72CD8-6FC7-439A-A9E9-EF8F102C7709}" dt="2026-06-10T13:37:30.214" v="247"/>
          <ac:picMkLst>
            <pc:docMk/>
            <pc:sldMk cId="912845333" sldId="399"/>
            <ac:picMk id="13" creationId="{E6924B4D-AF44-DAAA-411A-525B3F08BA60}"/>
          </ac:picMkLst>
        </pc:picChg>
        <pc:picChg chg="add mod">
          <ac:chgData name="Liberty Gibson" userId="d816e638-24f2-4dec-a923-025fb0b1b90b" providerId="ADAL" clId="{B5A72CD8-6FC7-439A-A9E9-EF8F102C7709}" dt="2026-06-10T13:38:10.236" v="258"/>
          <ac:picMkLst>
            <pc:docMk/>
            <pc:sldMk cId="912845333" sldId="399"/>
            <ac:picMk id="15" creationId="{044766A7-47C3-F9B6-60C5-A4672955B3A9}"/>
          </ac:picMkLst>
        </pc:picChg>
      </pc:sldChg>
      <pc:sldChg chg="addSp delSp modSp mod modAnim modNotesTx">
        <pc:chgData name="Liberty Gibson" userId="d816e638-24f2-4dec-a923-025fb0b1b90b" providerId="ADAL" clId="{B5A72CD8-6FC7-439A-A9E9-EF8F102C7709}" dt="2026-06-12T15:20:37.090" v="290" actId="478"/>
        <pc:sldMkLst>
          <pc:docMk/>
          <pc:sldMk cId="4116006259" sldId="400"/>
        </pc:sldMkLst>
        <pc:spChg chg="add mod">
          <ac:chgData name="Liberty Gibson" userId="d816e638-24f2-4dec-a923-025fb0b1b90b" providerId="ADAL" clId="{B5A72CD8-6FC7-439A-A9E9-EF8F102C7709}" dt="2026-06-10T13:32:55.769" v="73"/>
          <ac:spMkLst>
            <pc:docMk/>
            <pc:sldMk cId="4116006259" sldId="400"/>
            <ac:spMk id="20" creationId="{15AAA4FA-CC6C-C02F-1D29-335065269209}"/>
          </ac:spMkLst>
        </pc:spChg>
        <pc:spChg chg="add mod">
          <ac:chgData name="Liberty Gibson" userId="d816e638-24f2-4dec-a923-025fb0b1b90b" providerId="ADAL" clId="{B5A72CD8-6FC7-439A-A9E9-EF8F102C7709}" dt="2026-06-10T13:33:09.620" v="78" actId="27636"/>
          <ac:spMkLst>
            <pc:docMk/>
            <pc:sldMk cId="4116006259" sldId="400"/>
            <ac:spMk id="27" creationId="{23E5DEAC-B770-469C-F72A-8F48655E8579}"/>
          </ac:spMkLst>
        </pc:spChg>
        <pc:spChg chg="add mod">
          <ac:chgData name="Liberty Gibson" userId="d816e638-24f2-4dec-a923-025fb0b1b90b" providerId="ADAL" clId="{B5A72CD8-6FC7-439A-A9E9-EF8F102C7709}" dt="2026-06-10T13:41:45.502" v="285" actId="1076"/>
          <ac:spMkLst>
            <pc:docMk/>
            <pc:sldMk cId="4116006259" sldId="400"/>
            <ac:spMk id="28" creationId="{740A3880-FCA8-E063-21B9-79E563273B9A}"/>
          </ac:spMkLst>
        </pc:spChg>
        <pc:spChg chg="add mod">
          <ac:chgData name="Liberty Gibson" userId="d816e638-24f2-4dec-a923-025fb0b1b90b" providerId="ADAL" clId="{B5A72CD8-6FC7-439A-A9E9-EF8F102C7709}" dt="2026-06-10T13:41:54.808" v="287" actId="27636"/>
          <ac:spMkLst>
            <pc:docMk/>
            <pc:sldMk cId="4116006259" sldId="400"/>
            <ac:spMk id="29" creationId="{48629B08-2D39-39F1-8020-598CA8E81EB6}"/>
          </ac:spMkLst>
        </pc:spChg>
        <pc:spChg chg="add mod">
          <ac:chgData name="Liberty Gibson" userId="d816e638-24f2-4dec-a923-025fb0b1b90b" providerId="ADAL" clId="{B5A72CD8-6FC7-439A-A9E9-EF8F102C7709}" dt="2026-06-10T13:33:09.620" v="78" actId="27636"/>
          <ac:spMkLst>
            <pc:docMk/>
            <pc:sldMk cId="4116006259" sldId="400"/>
            <ac:spMk id="30" creationId="{10491509-D663-1558-0436-4165651EA149}"/>
          </ac:spMkLst>
        </pc:spChg>
        <pc:graphicFrameChg chg="add mod">
          <ac:chgData name="Liberty Gibson" userId="d816e638-24f2-4dec-a923-025fb0b1b90b" providerId="ADAL" clId="{B5A72CD8-6FC7-439A-A9E9-EF8F102C7709}" dt="2026-06-10T13:33:09.620" v="78" actId="27636"/>
          <ac:graphicFrameMkLst>
            <pc:docMk/>
            <pc:sldMk cId="4116006259" sldId="400"/>
            <ac:graphicFrameMk id="26" creationId="{7892AD48-E5BE-92A4-F9B9-F3414D76F098}"/>
          </ac:graphicFrameMkLst>
        </pc:graphicFrameChg>
        <pc:picChg chg="add del">
          <ac:chgData name="Liberty Gibson" userId="d816e638-24f2-4dec-a923-025fb0b1b90b" providerId="ADAL" clId="{B5A72CD8-6FC7-439A-A9E9-EF8F102C7709}" dt="2026-06-12T15:20:37.090" v="290" actId="478"/>
          <ac:picMkLst>
            <pc:docMk/>
            <pc:sldMk cId="4116006259" sldId="400"/>
            <ac:picMk id="3" creationId="{E61A686B-2985-CB72-6BB8-82672C4E4EBB}"/>
          </ac:picMkLst>
        </pc:picChg>
        <pc:picChg chg="add mod">
          <ac:chgData name="Liberty Gibson" userId="d816e638-24f2-4dec-a923-025fb0b1b90b" providerId="ADAL" clId="{B5A72CD8-6FC7-439A-A9E9-EF8F102C7709}" dt="2026-06-10T13:32:32.848" v="64"/>
          <ac:picMkLst>
            <pc:docMk/>
            <pc:sldMk cId="4116006259" sldId="400"/>
            <ac:picMk id="13" creationId="{A5FAEB91-C523-7226-38EC-1803B639086A}"/>
          </ac:picMkLst>
        </pc:picChg>
        <pc:picChg chg="add mod">
          <ac:chgData name="Liberty Gibson" userId="d816e638-24f2-4dec-a923-025fb0b1b90b" providerId="ADAL" clId="{B5A72CD8-6FC7-439A-A9E9-EF8F102C7709}" dt="2026-06-10T13:33:09.620" v="78" actId="27636"/>
          <ac:picMkLst>
            <pc:docMk/>
            <pc:sldMk cId="4116006259" sldId="400"/>
            <ac:picMk id="25" creationId="{6B917A34-8565-E5FC-CBA2-1B8D88CF3B13}"/>
          </ac:picMkLst>
        </pc:picChg>
        <pc:picChg chg="add mod">
          <ac:chgData name="Liberty Gibson" userId="d816e638-24f2-4dec-a923-025fb0b1b90b" providerId="ADAL" clId="{B5A72CD8-6FC7-439A-A9E9-EF8F102C7709}" dt="2026-06-10T13:37:55.489" v="252"/>
          <ac:picMkLst>
            <pc:docMk/>
            <pc:sldMk cId="4116006259" sldId="400"/>
            <ac:picMk id="32" creationId="{B99F71FC-4A37-A2D0-D69F-B89E9060A34B}"/>
          </ac:picMkLst>
        </pc:picChg>
      </pc:sldChg>
      <pc:sldChg chg="add">
        <pc:chgData name="Liberty Gibson" userId="d816e638-24f2-4dec-a923-025fb0b1b90b" providerId="ADAL" clId="{B5A72CD8-6FC7-439A-A9E9-EF8F102C7709}" dt="2026-06-12T15:20:40.242" v="291"/>
        <pc:sldMkLst>
          <pc:docMk/>
          <pc:sldMk cId="2202923141" sldId="40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73B35-3475-E943-BD7D-23E7682AFBC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E98DF7FF-C171-EB40-AA2E-6EB462BADD42}">
      <dgm:prSet phldrT="[Text]" custT="1"/>
      <dgm:spPr/>
      <dgm:t>
        <a:bodyPr/>
        <a:lstStyle/>
        <a:p>
          <a:pPr>
            <a:buNone/>
          </a:pPr>
          <a:r>
            <a:rPr lang="en-GB" sz="1800" dirty="0">
              <a:latin typeface="Roboto" panose="02000000000000000000" pitchFamily="2" charset="0"/>
              <a:ea typeface="Roboto" panose="02000000000000000000" pitchFamily="2" charset="0"/>
            </a:rPr>
            <a:t>Intentional convening</a:t>
          </a:r>
        </a:p>
      </dgm:t>
    </dgm:pt>
    <dgm:pt modelId="{91CADFEB-1C96-8241-BD01-F48B224FFB21}" type="parTrans" cxnId="{282A29C5-4B93-C641-93CB-4F59D7E30C93}">
      <dgm:prSet/>
      <dgm:spPr/>
      <dgm:t>
        <a:bodyPr/>
        <a:lstStyle/>
        <a:p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B3CEF20-44ED-9947-B3FB-FF192EA8FF14}" type="sibTrans" cxnId="{282A29C5-4B93-C641-93CB-4F59D7E30C93}">
      <dgm:prSet custT="1"/>
      <dgm:spPr/>
      <dgm:t>
        <a:bodyPr/>
        <a:lstStyle/>
        <a:p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91B70016-730F-9C41-AA24-2003FA2CD9AA}">
      <dgm:prSet phldrT="[Text]" custT="1"/>
      <dgm:spPr/>
      <dgm:t>
        <a:bodyPr/>
        <a:lstStyle/>
        <a:p>
          <a:pPr>
            <a:buNone/>
          </a:pPr>
          <a:r>
            <a:rPr lang="en-GB" sz="1800" dirty="0">
              <a:latin typeface="Roboto" panose="02000000000000000000" pitchFamily="2" charset="0"/>
              <a:ea typeface="Roboto" panose="02000000000000000000" pitchFamily="2" charset="0"/>
            </a:rPr>
            <a:t>Facilitated interdisciplinary dialogue</a:t>
          </a:r>
        </a:p>
      </dgm:t>
    </dgm:pt>
    <dgm:pt modelId="{22F13177-5458-1942-BA78-1F5C4F727BE8}" type="parTrans" cxnId="{FBEA980C-6AFB-5B41-B1DE-8A527AA97E5C}">
      <dgm:prSet/>
      <dgm:spPr/>
      <dgm:t>
        <a:bodyPr/>
        <a:lstStyle/>
        <a:p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8A52B85-F814-A946-B61C-58BEDD2B4D49}" type="sibTrans" cxnId="{FBEA980C-6AFB-5B41-B1DE-8A527AA97E5C}">
      <dgm:prSet custT="1"/>
      <dgm:spPr/>
      <dgm:t>
        <a:bodyPr/>
        <a:lstStyle/>
        <a:p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A49CAFF-801E-D74B-800E-87522FA8A9D1}">
      <dgm:prSet phldrT="[Text]" custT="1"/>
      <dgm:spPr/>
      <dgm:t>
        <a:bodyPr/>
        <a:lstStyle/>
        <a:p>
          <a:pPr>
            <a:buNone/>
          </a:pPr>
          <a:r>
            <a:rPr lang="en-GB" sz="1800" dirty="0">
              <a:latin typeface="Roboto" panose="02000000000000000000" pitchFamily="2" charset="0"/>
              <a:ea typeface="Roboto" panose="02000000000000000000" pitchFamily="2" charset="0"/>
            </a:rPr>
            <a:t>Collaborative idea development</a:t>
          </a:r>
        </a:p>
      </dgm:t>
    </dgm:pt>
    <dgm:pt modelId="{781F0275-7BEB-AA44-97FC-E23D1CAFDA66}" type="parTrans" cxnId="{4FFF0251-80D1-2748-B683-EA99059A215E}">
      <dgm:prSet/>
      <dgm:spPr/>
      <dgm:t>
        <a:bodyPr/>
        <a:lstStyle/>
        <a:p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47B2C02-119D-7A47-B564-5FB706EEBD38}" type="sibTrans" cxnId="{4FFF0251-80D1-2748-B683-EA99059A215E}">
      <dgm:prSet custT="1"/>
      <dgm:spPr/>
      <dgm:t>
        <a:bodyPr/>
        <a:lstStyle/>
        <a:p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6570224-9A71-1443-9242-530AEDC1E7B7}">
      <dgm:prSet phldrT="[Text]" custT="1"/>
      <dgm:spPr/>
      <dgm:t>
        <a:bodyPr/>
        <a:lstStyle/>
        <a:p>
          <a:pPr>
            <a:buNone/>
          </a:pPr>
          <a:r>
            <a:rPr lang="en-GB" sz="1800" dirty="0">
              <a:latin typeface="Roboto" panose="02000000000000000000" pitchFamily="2" charset="0"/>
              <a:ea typeface="Roboto" panose="02000000000000000000" pitchFamily="2" charset="0"/>
            </a:rPr>
            <a:t>Funding and community pathways</a:t>
          </a:r>
        </a:p>
      </dgm:t>
    </dgm:pt>
    <dgm:pt modelId="{E7E41EC5-92D7-8D40-AC8D-D94F00222691}" type="parTrans" cxnId="{FFF84653-46DC-0546-9EE7-ECBF59CF9467}">
      <dgm:prSet/>
      <dgm:spPr/>
      <dgm:t>
        <a:bodyPr/>
        <a:lstStyle/>
        <a:p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72B95F6-8D1E-DF4E-8FF0-0014A9449921}" type="sibTrans" cxnId="{FFF84653-46DC-0546-9EE7-ECBF59CF9467}">
      <dgm:prSet/>
      <dgm:spPr/>
      <dgm:t>
        <a:bodyPr/>
        <a:lstStyle/>
        <a:p>
          <a:endParaRPr lang="en-GB" sz="18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FEBACC2B-ED75-474F-9F23-CFECFF14EFE0}" type="pres">
      <dgm:prSet presAssocID="{61273B35-3475-E943-BD7D-23E7682AFBC5}" presName="Name0" presStyleCnt="0">
        <dgm:presLayoutVars>
          <dgm:dir/>
          <dgm:resizeHandles val="exact"/>
        </dgm:presLayoutVars>
      </dgm:prSet>
      <dgm:spPr/>
    </dgm:pt>
    <dgm:pt modelId="{A92F15DB-D87F-B94C-BD1C-00DF05B8D063}" type="pres">
      <dgm:prSet presAssocID="{E98DF7FF-C171-EB40-AA2E-6EB462BADD42}" presName="node" presStyleLbl="node1" presStyleIdx="0" presStyleCnt="4">
        <dgm:presLayoutVars>
          <dgm:bulletEnabled val="1"/>
        </dgm:presLayoutVars>
      </dgm:prSet>
      <dgm:spPr/>
    </dgm:pt>
    <dgm:pt modelId="{DFA40650-9554-9D45-88E7-31DD5086336F}" type="pres">
      <dgm:prSet presAssocID="{8B3CEF20-44ED-9947-B3FB-FF192EA8FF14}" presName="sibTrans" presStyleLbl="sibTrans2D1" presStyleIdx="0" presStyleCnt="3"/>
      <dgm:spPr/>
    </dgm:pt>
    <dgm:pt modelId="{E045098B-8D4E-2640-A335-F9B3504CF183}" type="pres">
      <dgm:prSet presAssocID="{8B3CEF20-44ED-9947-B3FB-FF192EA8FF14}" presName="connectorText" presStyleLbl="sibTrans2D1" presStyleIdx="0" presStyleCnt="3"/>
      <dgm:spPr/>
    </dgm:pt>
    <dgm:pt modelId="{737E1073-300F-1B4C-BC9E-B594B9BFC780}" type="pres">
      <dgm:prSet presAssocID="{91B70016-730F-9C41-AA24-2003FA2CD9AA}" presName="node" presStyleLbl="node1" presStyleIdx="1" presStyleCnt="4" custLinFactNeighborX="-5101" custLinFactNeighborY="1691">
        <dgm:presLayoutVars>
          <dgm:bulletEnabled val="1"/>
        </dgm:presLayoutVars>
      </dgm:prSet>
      <dgm:spPr/>
    </dgm:pt>
    <dgm:pt modelId="{581E7C9B-8E58-CB46-A347-487235495DB0}" type="pres">
      <dgm:prSet presAssocID="{48A52B85-F814-A946-B61C-58BEDD2B4D49}" presName="sibTrans" presStyleLbl="sibTrans2D1" presStyleIdx="1" presStyleCnt="3"/>
      <dgm:spPr/>
    </dgm:pt>
    <dgm:pt modelId="{74D937E6-CACC-0242-A682-B72868176AC7}" type="pres">
      <dgm:prSet presAssocID="{48A52B85-F814-A946-B61C-58BEDD2B4D49}" presName="connectorText" presStyleLbl="sibTrans2D1" presStyleIdx="1" presStyleCnt="3"/>
      <dgm:spPr/>
    </dgm:pt>
    <dgm:pt modelId="{E2024D6B-FCAF-A24D-B52C-CEBC1240128E}" type="pres">
      <dgm:prSet presAssocID="{6A49CAFF-801E-D74B-800E-87522FA8A9D1}" presName="node" presStyleLbl="node1" presStyleIdx="2" presStyleCnt="4" custLinFactNeighborX="2897" custLinFactNeighborY="643">
        <dgm:presLayoutVars>
          <dgm:bulletEnabled val="1"/>
        </dgm:presLayoutVars>
      </dgm:prSet>
      <dgm:spPr/>
    </dgm:pt>
    <dgm:pt modelId="{C74A159B-9409-0B47-ABE3-0C6E1C8C42D1}" type="pres">
      <dgm:prSet presAssocID="{047B2C02-119D-7A47-B564-5FB706EEBD38}" presName="sibTrans" presStyleLbl="sibTrans2D1" presStyleIdx="2" presStyleCnt="3"/>
      <dgm:spPr/>
    </dgm:pt>
    <dgm:pt modelId="{54E221D4-AE3C-6549-8034-BC973AACFFF2}" type="pres">
      <dgm:prSet presAssocID="{047B2C02-119D-7A47-B564-5FB706EEBD38}" presName="connectorText" presStyleLbl="sibTrans2D1" presStyleIdx="2" presStyleCnt="3"/>
      <dgm:spPr/>
    </dgm:pt>
    <dgm:pt modelId="{FFA25150-3B01-B541-9F92-9102D5B2AE38}" type="pres">
      <dgm:prSet presAssocID="{16570224-9A71-1443-9242-530AEDC1E7B7}" presName="node" presStyleLbl="node1" presStyleIdx="3" presStyleCnt="4">
        <dgm:presLayoutVars>
          <dgm:bulletEnabled val="1"/>
        </dgm:presLayoutVars>
      </dgm:prSet>
      <dgm:spPr/>
    </dgm:pt>
  </dgm:ptLst>
  <dgm:cxnLst>
    <dgm:cxn modelId="{A2A3F502-1A1A-C64C-B5B4-09159D1AC1FE}" type="presOf" srcId="{91B70016-730F-9C41-AA24-2003FA2CD9AA}" destId="{737E1073-300F-1B4C-BC9E-B594B9BFC780}" srcOrd="0" destOrd="0" presId="urn:microsoft.com/office/officeart/2005/8/layout/process1"/>
    <dgm:cxn modelId="{FBEA980C-6AFB-5B41-B1DE-8A527AA97E5C}" srcId="{61273B35-3475-E943-BD7D-23E7682AFBC5}" destId="{91B70016-730F-9C41-AA24-2003FA2CD9AA}" srcOrd="1" destOrd="0" parTransId="{22F13177-5458-1942-BA78-1F5C4F727BE8}" sibTransId="{48A52B85-F814-A946-B61C-58BEDD2B4D49}"/>
    <dgm:cxn modelId="{8450E616-3042-2745-A417-28FAF5CD1042}" type="presOf" srcId="{6A49CAFF-801E-D74B-800E-87522FA8A9D1}" destId="{E2024D6B-FCAF-A24D-B52C-CEBC1240128E}" srcOrd="0" destOrd="0" presId="urn:microsoft.com/office/officeart/2005/8/layout/process1"/>
    <dgm:cxn modelId="{D0431620-5C01-4546-B79B-B401104F31D2}" type="presOf" srcId="{61273B35-3475-E943-BD7D-23E7682AFBC5}" destId="{FEBACC2B-ED75-474F-9F23-CFECFF14EFE0}" srcOrd="0" destOrd="0" presId="urn:microsoft.com/office/officeart/2005/8/layout/process1"/>
    <dgm:cxn modelId="{6487F334-967F-F049-A601-B8756EE7A5D5}" type="presOf" srcId="{047B2C02-119D-7A47-B564-5FB706EEBD38}" destId="{54E221D4-AE3C-6549-8034-BC973AACFFF2}" srcOrd="1" destOrd="0" presId="urn:microsoft.com/office/officeart/2005/8/layout/process1"/>
    <dgm:cxn modelId="{3A1D3C3A-964A-6D42-BC43-85B0638D9525}" type="presOf" srcId="{48A52B85-F814-A946-B61C-58BEDD2B4D49}" destId="{581E7C9B-8E58-CB46-A347-487235495DB0}" srcOrd="0" destOrd="0" presId="urn:microsoft.com/office/officeart/2005/8/layout/process1"/>
    <dgm:cxn modelId="{F615103F-079D-CD44-A06E-B53C3A4074FC}" type="presOf" srcId="{8B3CEF20-44ED-9947-B3FB-FF192EA8FF14}" destId="{E045098B-8D4E-2640-A335-F9B3504CF183}" srcOrd="1" destOrd="0" presId="urn:microsoft.com/office/officeart/2005/8/layout/process1"/>
    <dgm:cxn modelId="{4FFF0251-80D1-2748-B683-EA99059A215E}" srcId="{61273B35-3475-E943-BD7D-23E7682AFBC5}" destId="{6A49CAFF-801E-D74B-800E-87522FA8A9D1}" srcOrd="2" destOrd="0" parTransId="{781F0275-7BEB-AA44-97FC-E23D1CAFDA66}" sibTransId="{047B2C02-119D-7A47-B564-5FB706EEBD38}"/>
    <dgm:cxn modelId="{FFF84653-46DC-0546-9EE7-ECBF59CF9467}" srcId="{61273B35-3475-E943-BD7D-23E7682AFBC5}" destId="{16570224-9A71-1443-9242-530AEDC1E7B7}" srcOrd="3" destOrd="0" parTransId="{E7E41EC5-92D7-8D40-AC8D-D94F00222691}" sibTransId="{D72B95F6-8D1E-DF4E-8FF0-0014A9449921}"/>
    <dgm:cxn modelId="{16474366-C527-9C4B-8561-684B4269EBC8}" type="presOf" srcId="{E98DF7FF-C171-EB40-AA2E-6EB462BADD42}" destId="{A92F15DB-D87F-B94C-BD1C-00DF05B8D063}" srcOrd="0" destOrd="0" presId="urn:microsoft.com/office/officeart/2005/8/layout/process1"/>
    <dgm:cxn modelId="{FCDCF799-7B54-5B47-BF52-9D7BBA6EF562}" type="presOf" srcId="{16570224-9A71-1443-9242-530AEDC1E7B7}" destId="{FFA25150-3B01-B541-9F92-9102D5B2AE38}" srcOrd="0" destOrd="0" presId="urn:microsoft.com/office/officeart/2005/8/layout/process1"/>
    <dgm:cxn modelId="{D824E1A5-D418-3E4C-8B2D-1D385DEE3FAC}" type="presOf" srcId="{8B3CEF20-44ED-9947-B3FB-FF192EA8FF14}" destId="{DFA40650-9554-9D45-88E7-31DD5086336F}" srcOrd="0" destOrd="0" presId="urn:microsoft.com/office/officeart/2005/8/layout/process1"/>
    <dgm:cxn modelId="{282A29C5-4B93-C641-93CB-4F59D7E30C93}" srcId="{61273B35-3475-E943-BD7D-23E7682AFBC5}" destId="{E98DF7FF-C171-EB40-AA2E-6EB462BADD42}" srcOrd="0" destOrd="0" parTransId="{91CADFEB-1C96-8241-BD01-F48B224FFB21}" sibTransId="{8B3CEF20-44ED-9947-B3FB-FF192EA8FF14}"/>
    <dgm:cxn modelId="{A75FE9DC-4823-074D-807C-365EB0A9A71C}" type="presOf" srcId="{047B2C02-119D-7A47-B564-5FB706EEBD38}" destId="{C74A159B-9409-0B47-ABE3-0C6E1C8C42D1}" srcOrd="0" destOrd="0" presId="urn:microsoft.com/office/officeart/2005/8/layout/process1"/>
    <dgm:cxn modelId="{CCBD8EE9-E6AD-DE4B-BF3A-4F8C1D871AB0}" type="presOf" srcId="{48A52B85-F814-A946-B61C-58BEDD2B4D49}" destId="{74D937E6-CACC-0242-A682-B72868176AC7}" srcOrd="1" destOrd="0" presId="urn:microsoft.com/office/officeart/2005/8/layout/process1"/>
    <dgm:cxn modelId="{07E12C5D-3135-F644-97E3-334D14D60EDF}" type="presParOf" srcId="{FEBACC2B-ED75-474F-9F23-CFECFF14EFE0}" destId="{A92F15DB-D87F-B94C-BD1C-00DF05B8D063}" srcOrd="0" destOrd="0" presId="urn:microsoft.com/office/officeart/2005/8/layout/process1"/>
    <dgm:cxn modelId="{6E343EE8-5FE5-D244-83D0-03EC6C21EB29}" type="presParOf" srcId="{FEBACC2B-ED75-474F-9F23-CFECFF14EFE0}" destId="{DFA40650-9554-9D45-88E7-31DD5086336F}" srcOrd="1" destOrd="0" presId="urn:microsoft.com/office/officeart/2005/8/layout/process1"/>
    <dgm:cxn modelId="{7AF4371E-04C5-D343-851C-01EDABC7FE25}" type="presParOf" srcId="{DFA40650-9554-9D45-88E7-31DD5086336F}" destId="{E045098B-8D4E-2640-A335-F9B3504CF183}" srcOrd="0" destOrd="0" presId="urn:microsoft.com/office/officeart/2005/8/layout/process1"/>
    <dgm:cxn modelId="{8F789BAC-C705-B846-A58C-FC99ECCB9A1E}" type="presParOf" srcId="{FEBACC2B-ED75-474F-9F23-CFECFF14EFE0}" destId="{737E1073-300F-1B4C-BC9E-B594B9BFC780}" srcOrd="2" destOrd="0" presId="urn:microsoft.com/office/officeart/2005/8/layout/process1"/>
    <dgm:cxn modelId="{6D05A2CC-E652-694F-AC8A-B236C86B38DE}" type="presParOf" srcId="{FEBACC2B-ED75-474F-9F23-CFECFF14EFE0}" destId="{581E7C9B-8E58-CB46-A347-487235495DB0}" srcOrd="3" destOrd="0" presId="urn:microsoft.com/office/officeart/2005/8/layout/process1"/>
    <dgm:cxn modelId="{5F7DA6C9-31CC-5C4F-881B-3E05E9CA7C34}" type="presParOf" srcId="{581E7C9B-8E58-CB46-A347-487235495DB0}" destId="{74D937E6-CACC-0242-A682-B72868176AC7}" srcOrd="0" destOrd="0" presId="urn:microsoft.com/office/officeart/2005/8/layout/process1"/>
    <dgm:cxn modelId="{F0734230-9A33-AA46-86F1-E0EBD9B85204}" type="presParOf" srcId="{FEBACC2B-ED75-474F-9F23-CFECFF14EFE0}" destId="{E2024D6B-FCAF-A24D-B52C-CEBC1240128E}" srcOrd="4" destOrd="0" presId="urn:microsoft.com/office/officeart/2005/8/layout/process1"/>
    <dgm:cxn modelId="{907879B3-EAE8-314B-82C6-9B563E79A2F8}" type="presParOf" srcId="{FEBACC2B-ED75-474F-9F23-CFECFF14EFE0}" destId="{C74A159B-9409-0B47-ABE3-0C6E1C8C42D1}" srcOrd="5" destOrd="0" presId="urn:microsoft.com/office/officeart/2005/8/layout/process1"/>
    <dgm:cxn modelId="{B4653669-07C5-0D4A-9FC0-8508A29555E7}" type="presParOf" srcId="{C74A159B-9409-0B47-ABE3-0C6E1C8C42D1}" destId="{54E221D4-AE3C-6549-8034-BC973AACFFF2}" srcOrd="0" destOrd="0" presId="urn:microsoft.com/office/officeart/2005/8/layout/process1"/>
    <dgm:cxn modelId="{165F524F-ABE8-3D4D-86B5-F2967D3A6FEA}" type="presParOf" srcId="{FEBACC2B-ED75-474F-9F23-CFECFF14EFE0}" destId="{FFA25150-3B01-B541-9F92-9102D5B2AE38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78BCC7-A757-F944-8631-3DC63A720B6B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D82D9FD-CC79-F041-A1E3-E3CD86380720}">
      <dgm:prSet phldrT="[Text]" custT="1"/>
      <dgm:spPr/>
      <dgm:t>
        <a:bodyPr/>
        <a:lstStyle/>
        <a:p>
          <a:r>
            <a:rPr lang="en-GB" sz="1800" dirty="0">
              <a:latin typeface="Roboto" panose="02000000000000000000" pitchFamily="2" charset="0"/>
              <a:ea typeface="Roboto" panose="02000000000000000000" pitchFamily="2" charset="0"/>
            </a:rPr>
            <a:t>1. Identify the Purpose</a:t>
          </a:r>
        </a:p>
      </dgm:t>
    </dgm:pt>
    <dgm:pt modelId="{C48FE081-E98E-8C40-A3D4-717C72DD5E8E}" type="parTrans" cxnId="{4E0C1C7B-24CE-6F48-A1A6-CFBC9DF7F87A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44CD2A1-42CE-A04E-987D-4D8AC87DE8B7}" type="sibTrans" cxnId="{4E0C1C7B-24CE-6F48-A1A6-CFBC9DF7F87A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A0A086F-922A-E941-BCAD-47DF76110461}">
      <dgm:prSet custT="1"/>
      <dgm:spPr/>
      <dgm:t>
        <a:bodyPr/>
        <a:lstStyle/>
        <a:p>
          <a:r>
            <a:rPr kumimoji="0" lang="en-GB" sz="1800" b="0" i="0" u="none" strike="noStrike" cap="none" spc="0" normalizeH="0" baseline="0" noProof="0" dirty="0">
              <a:ln/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2. Design</a:t>
          </a:r>
        </a:p>
      </dgm:t>
    </dgm:pt>
    <dgm:pt modelId="{73937E50-D76D-9B47-93B9-BF9171A8923E}" type="parTrans" cxnId="{123B83FA-A5FE-2B47-A559-21913FD00712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468BC18-8169-BF4B-A72C-D8C5306647EA}" type="sibTrans" cxnId="{123B83FA-A5FE-2B47-A559-21913FD00712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D2E8D83-6B33-C045-81F7-F8782F3F5F91}">
      <dgm:prSet custT="1"/>
      <dgm:spPr/>
      <dgm:t>
        <a:bodyPr/>
        <a:lstStyle/>
        <a:p>
          <a:r>
            <a:rPr kumimoji="0" lang="en-GB" sz="1800" b="0" i="0" u="none" strike="noStrike" cap="none" spc="0" normalizeH="0" baseline="0" noProof="0" dirty="0">
              <a:ln/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4. Facilitate</a:t>
          </a:r>
        </a:p>
      </dgm:t>
    </dgm:pt>
    <dgm:pt modelId="{32AAFDF0-398B-DC4A-8EF7-9D3C4977E3A4}" type="parTrans" cxnId="{C31FA612-D82D-FD4F-8D8B-3BB5165BCA45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CF730F9-4A00-8448-A89F-3CEFEB85FE66}" type="sibTrans" cxnId="{C31FA612-D82D-FD4F-8D8B-3BB5165BCA45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8A1C85F-C27E-0748-B164-8B68B5DC31F2}">
      <dgm:prSet phldrT="[Text]" custT="1"/>
      <dgm:spPr/>
      <dgm:t>
        <a:bodyPr/>
        <a:lstStyle/>
        <a:p>
          <a:r>
            <a:rPr kumimoji="0" lang="en-GB" sz="1600" b="0" i="0" u="none" strike="noStrike" cap="none" spc="0" normalizeH="0" baseline="0" noProof="0" dirty="0">
              <a:ln/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Start with identifying the genuine interdisciplinary  challenge</a:t>
          </a:r>
          <a:endParaRPr lang="en-GB" sz="1600" dirty="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273F5F00-B187-3540-9031-3A9BCE07AF91}" type="parTrans" cxnId="{82613FE4-DFC4-4742-9F5C-76F94CFF5D0B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DDF7ACA9-0509-7349-8605-C5282B2D301F}" type="sibTrans" cxnId="{82613FE4-DFC4-4742-9F5C-76F94CFF5D0B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03CE1CDE-7CAC-8E44-9A90-1674D2937EAA}">
      <dgm:prSet custT="1"/>
      <dgm:spPr/>
      <dgm:t>
        <a:bodyPr/>
        <a:lstStyle/>
        <a:p>
          <a:r>
            <a:rPr lang="en-GB" sz="1600" dirty="0">
              <a:latin typeface="Roboto" panose="02000000000000000000" pitchFamily="2" charset="0"/>
              <a:ea typeface="Roboto" panose="02000000000000000000" pitchFamily="2" charset="0"/>
            </a:rPr>
            <a:t>Design intentionally for trust and inclusion</a:t>
          </a:r>
          <a:endParaRPr kumimoji="0" lang="en-GB" sz="1600" b="0" i="0" u="none" strike="noStrike" cap="none" spc="0" normalizeH="0" baseline="0" noProof="0" dirty="0">
            <a:ln/>
            <a:effectLst/>
            <a:uLnTx/>
            <a:uFillTx/>
            <a:latin typeface="Roboto" panose="02000000000000000000" pitchFamily="2" charset="0"/>
            <a:ea typeface="Roboto" panose="02000000000000000000" pitchFamily="2" charset="0"/>
            <a:cs typeface="Arial" panose="020B0604020202020204" pitchFamily="34" charset="0"/>
          </a:endParaRPr>
        </a:p>
      </dgm:t>
    </dgm:pt>
    <dgm:pt modelId="{5D072D84-EF6D-1D40-8FA0-6EEBC1081FDB}" type="parTrans" cxnId="{F44C4722-30CE-6B4F-9849-9D2A7C470380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38DFD63-EEC3-044D-A4F1-69E436673D38}" type="sibTrans" cxnId="{F44C4722-30CE-6B4F-9849-9D2A7C470380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F6363D7-5E19-4A48-A9B8-A5E60E789C37}">
      <dgm:prSet custT="1"/>
      <dgm:spPr/>
      <dgm:t>
        <a:bodyPr/>
        <a:lstStyle/>
        <a:p>
          <a:r>
            <a:rPr lang="en-GB" sz="1600" dirty="0">
              <a:latin typeface="Roboto" panose="02000000000000000000" pitchFamily="2" charset="0"/>
              <a:ea typeface="Roboto" panose="02000000000000000000" pitchFamily="2" charset="0"/>
            </a:rPr>
            <a:t>Involve professional services from the beginning</a:t>
          </a:r>
          <a:endParaRPr kumimoji="0" lang="en-GB" sz="1600" b="0" i="0" u="none" strike="noStrike" cap="none" spc="0" normalizeH="0" baseline="0" noProof="0" dirty="0">
            <a:ln/>
            <a:effectLst/>
            <a:uLnTx/>
            <a:uFillTx/>
            <a:latin typeface="Roboto" panose="02000000000000000000" pitchFamily="2" charset="0"/>
            <a:ea typeface="Roboto" panose="02000000000000000000" pitchFamily="2" charset="0"/>
            <a:cs typeface="Arial" panose="020B0604020202020204" pitchFamily="34" charset="0"/>
          </a:endParaRPr>
        </a:p>
      </dgm:t>
    </dgm:pt>
    <dgm:pt modelId="{24FBDF59-89C1-E041-8B31-4967758F08B6}" type="parTrans" cxnId="{43C553C1-1F27-FC4B-9148-53009A90DA50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59D5CFCD-3932-AB4A-86F7-90870EE9D96C}" type="sibTrans" cxnId="{43C553C1-1F27-FC4B-9148-53009A90DA50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29B5E9C3-483F-324C-80A0-637FCE968157}">
      <dgm:prSet custT="1"/>
      <dgm:spPr/>
      <dgm:t>
        <a:bodyPr/>
        <a:lstStyle/>
        <a:p>
          <a:r>
            <a:rPr lang="en-GB" sz="1600" dirty="0">
              <a:latin typeface="Roboto" panose="02000000000000000000" pitchFamily="2" charset="0"/>
              <a:ea typeface="Roboto" panose="02000000000000000000" pitchFamily="2" charset="0"/>
            </a:rPr>
            <a:t>Use structured facilitation rather than informal networking</a:t>
          </a:r>
          <a:endParaRPr kumimoji="0" lang="en-GB" sz="1600" b="0" i="0" u="none" strike="noStrike" cap="none" spc="0" normalizeH="0" baseline="0" noProof="0" dirty="0">
            <a:ln/>
            <a:effectLst/>
            <a:uLnTx/>
            <a:uFillTx/>
            <a:latin typeface="Roboto" panose="02000000000000000000" pitchFamily="2" charset="0"/>
            <a:ea typeface="Roboto" panose="02000000000000000000" pitchFamily="2" charset="0"/>
            <a:cs typeface="Arial" panose="020B0604020202020204" pitchFamily="34" charset="0"/>
          </a:endParaRPr>
        </a:p>
      </dgm:t>
    </dgm:pt>
    <dgm:pt modelId="{3FE56D80-DB67-D942-B43B-EBEBB9B22124}" type="parTrans" cxnId="{2BD1AB64-C001-D149-93C6-9B1BE2596EA7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74DBB2A-65BC-0741-B581-92F7F7DDC8F3}" type="sibTrans" cxnId="{2BD1AB64-C001-D149-93C6-9B1BE2596EA7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30CEC57F-0EEA-0C47-9790-3FCD03C36E20}">
      <dgm:prSet custT="1"/>
      <dgm:spPr/>
      <dgm:t>
        <a:bodyPr/>
        <a:lstStyle/>
        <a:p>
          <a:r>
            <a:rPr lang="en-GB" sz="1600" dirty="0">
              <a:latin typeface="Roboto" panose="02000000000000000000" pitchFamily="2" charset="0"/>
              <a:ea typeface="Roboto" panose="02000000000000000000" pitchFamily="2" charset="0"/>
            </a:rPr>
            <a:t>Develop clear follow-up pathways before the event</a:t>
          </a:r>
          <a:endParaRPr kumimoji="0" lang="en-GB" sz="1600" b="0" i="0" u="none" strike="noStrike" cap="none" spc="0" normalizeH="0" baseline="0" noProof="0" dirty="0">
            <a:ln/>
            <a:effectLst/>
            <a:uLnTx/>
            <a:uFillTx/>
            <a:latin typeface="Roboto" panose="02000000000000000000" pitchFamily="2" charset="0"/>
            <a:ea typeface="Roboto" panose="02000000000000000000" pitchFamily="2" charset="0"/>
            <a:cs typeface="Arial" panose="020B0604020202020204" pitchFamily="34" charset="0"/>
          </a:endParaRPr>
        </a:p>
      </dgm:t>
    </dgm:pt>
    <dgm:pt modelId="{1E863DF1-37E3-DE40-84F0-47B703549F43}" type="parTrans" cxnId="{10C9F4EE-EFF3-054D-B8BB-43F8D467F85E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E42A37D-1333-7947-90CA-3E528AD9CB66}" type="sibTrans" cxnId="{10C9F4EE-EFF3-054D-B8BB-43F8D467F85E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C82809B-84C2-3042-91FA-133CF8B73E20}">
      <dgm:prSet custT="1"/>
      <dgm:spPr/>
      <dgm:t>
        <a:bodyPr/>
        <a:lstStyle/>
        <a:p>
          <a:r>
            <a:rPr kumimoji="0" lang="en-GB" sz="1800" b="0" i="0" u="none" strike="noStrike" cap="none" spc="0" normalizeH="0" baseline="0" noProof="0" dirty="0">
              <a:ln/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3. Collaborate</a:t>
          </a:r>
        </a:p>
      </dgm:t>
    </dgm:pt>
    <dgm:pt modelId="{D5AAD771-F585-8D48-9A6C-E8D8AAFEC5D4}" type="sibTrans" cxnId="{538DEF97-7DE7-6944-8420-31484EE80832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8E8B0B7F-C71A-144B-9235-A379C31ABD84}" type="parTrans" cxnId="{538DEF97-7DE7-6944-8420-31484EE80832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A6A4CEF2-7A8E-1A49-A2D7-A426B75CC0A9}">
      <dgm:prSet custT="1"/>
      <dgm:spPr/>
      <dgm:t>
        <a:bodyPr/>
        <a:lstStyle/>
        <a:p>
          <a:r>
            <a:rPr kumimoji="0" lang="en-GB" sz="1800" b="0" i="0" u="none" strike="noStrike" cap="none" spc="0" normalizeH="0" baseline="0" noProof="0" dirty="0">
              <a:ln/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5. Pathways</a:t>
          </a:r>
        </a:p>
      </dgm:t>
    </dgm:pt>
    <dgm:pt modelId="{38731AB6-A773-3443-8268-7C8DFCADDE17}" type="sibTrans" cxnId="{3F7090F2-09EF-C44E-B964-6791CE74937F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65BBCDD6-BD49-FC43-9213-351AA43AC37C}" type="parTrans" cxnId="{3F7090F2-09EF-C44E-B964-6791CE74937F}">
      <dgm:prSet/>
      <dgm:spPr/>
      <dgm:t>
        <a:bodyPr/>
        <a:lstStyle/>
        <a:p>
          <a:endParaRPr lang="en-GB" sz="1400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2A8A1AD7-44DD-5E44-82B3-5BA87C932158}" type="pres">
      <dgm:prSet presAssocID="{BA78BCC7-A757-F944-8631-3DC63A720B6B}" presName="Name0" presStyleCnt="0">
        <dgm:presLayoutVars>
          <dgm:dir/>
          <dgm:animLvl val="lvl"/>
          <dgm:resizeHandles val="exact"/>
        </dgm:presLayoutVars>
      </dgm:prSet>
      <dgm:spPr/>
    </dgm:pt>
    <dgm:pt modelId="{7AFA074C-89C9-0D40-80D1-340DA1895700}" type="pres">
      <dgm:prSet presAssocID="{9D82D9FD-CC79-F041-A1E3-E3CD86380720}" presName="composite" presStyleCnt="0"/>
      <dgm:spPr/>
    </dgm:pt>
    <dgm:pt modelId="{3F731CEB-186E-1E4C-ACB0-6258D162A0AD}" type="pres">
      <dgm:prSet presAssocID="{9D82D9FD-CC79-F041-A1E3-E3CD86380720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7B8837A7-CDC6-384D-8336-4A52FB847C55}" type="pres">
      <dgm:prSet presAssocID="{9D82D9FD-CC79-F041-A1E3-E3CD86380720}" presName="desTx" presStyleLbl="alignAccFollowNode1" presStyleIdx="0" presStyleCnt="5">
        <dgm:presLayoutVars>
          <dgm:bulletEnabled val="1"/>
        </dgm:presLayoutVars>
      </dgm:prSet>
      <dgm:spPr/>
    </dgm:pt>
    <dgm:pt modelId="{478BCAF5-426C-E145-B203-696AAFC810F9}" type="pres">
      <dgm:prSet presAssocID="{B44CD2A1-42CE-A04E-987D-4D8AC87DE8B7}" presName="space" presStyleCnt="0"/>
      <dgm:spPr/>
    </dgm:pt>
    <dgm:pt modelId="{746AF4FB-F3E6-A442-875D-450E21D64A79}" type="pres">
      <dgm:prSet presAssocID="{1A0A086F-922A-E941-BCAD-47DF76110461}" presName="composite" presStyleCnt="0"/>
      <dgm:spPr/>
    </dgm:pt>
    <dgm:pt modelId="{84BA9D3A-7C94-9F41-B0B4-E6AD05495490}" type="pres">
      <dgm:prSet presAssocID="{1A0A086F-922A-E941-BCAD-47DF76110461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1F90DEC9-BDFD-AA4C-9310-69F749733C72}" type="pres">
      <dgm:prSet presAssocID="{1A0A086F-922A-E941-BCAD-47DF76110461}" presName="desTx" presStyleLbl="alignAccFollowNode1" presStyleIdx="1" presStyleCnt="5">
        <dgm:presLayoutVars>
          <dgm:bulletEnabled val="1"/>
        </dgm:presLayoutVars>
      </dgm:prSet>
      <dgm:spPr/>
    </dgm:pt>
    <dgm:pt modelId="{DBC952AD-393E-454A-96E4-4312ED5645E4}" type="pres">
      <dgm:prSet presAssocID="{6468BC18-8169-BF4B-A72C-D8C5306647EA}" presName="space" presStyleCnt="0"/>
      <dgm:spPr/>
    </dgm:pt>
    <dgm:pt modelId="{F2EA04DA-C7A5-1541-96CB-9210FBE902CA}" type="pres">
      <dgm:prSet presAssocID="{BC82809B-84C2-3042-91FA-133CF8B73E20}" presName="composite" presStyleCnt="0"/>
      <dgm:spPr/>
    </dgm:pt>
    <dgm:pt modelId="{0873F9E5-501A-374E-B208-E5416ADB8AE7}" type="pres">
      <dgm:prSet presAssocID="{BC82809B-84C2-3042-91FA-133CF8B73E20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45E0B19B-0DAE-3B46-A1D6-5EF66408806B}" type="pres">
      <dgm:prSet presAssocID="{BC82809B-84C2-3042-91FA-133CF8B73E20}" presName="desTx" presStyleLbl="alignAccFollowNode1" presStyleIdx="2" presStyleCnt="5">
        <dgm:presLayoutVars>
          <dgm:bulletEnabled val="1"/>
        </dgm:presLayoutVars>
      </dgm:prSet>
      <dgm:spPr/>
    </dgm:pt>
    <dgm:pt modelId="{3764554E-AFBC-7840-83BC-CD73BCA35046}" type="pres">
      <dgm:prSet presAssocID="{D5AAD771-F585-8D48-9A6C-E8D8AAFEC5D4}" presName="space" presStyleCnt="0"/>
      <dgm:spPr/>
    </dgm:pt>
    <dgm:pt modelId="{43532AE9-0DE1-8241-A3F9-130C9EA87C0B}" type="pres">
      <dgm:prSet presAssocID="{5D2E8D83-6B33-C045-81F7-F8782F3F5F91}" presName="composite" presStyleCnt="0"/>
      <dgm:spPr/>
    </dgm:pt>
    <dgm:pt modelId="{550E5C1E-48DD-0F48-9868-6912C2458A15}" type="pres">
      <dgm:prSet presAssocID="{5D2E8D83-6B33-C045-81F7-F8782F3F5F91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CF73A818-CE5B-324A-8235-2B8C3804680F}" type="pres">
      <dgm:prSet presAssocID="{5D2E8D83-6B33-C045-81F7-F8782F3F5F91}" presName="desTx" presStyleLbl="alignAccFollowNode1" presStyleIdx="3" presStyleCnt="5">
        <dgm:presLayoutVars>
          <dgm:bulletEnabled val="1"/>
        </dgm:presLayoutVars>
      </dgm:prSet>
      <dgm:spPr/>
    </dgm:pt>
    <dgm:pt modelId="{46726526-E98F-1349-8AD8-F00CCFA62240}" type="pres">
      <dgm:prSet presAssocID="{0CF730F9-4A00-8448-A89F-3CEFEB85FE66}" presName="space" presStyleCnt="0"/>
      <dgm:spPr/>
    </dgm:pt>
    <dgm:pt modelId="{7182C3C7-3905-1E46-BC8D-1DE6DD3920CC}" type="pres">
      <dgm:prSet presAssocID="{A6A4CEF2-7A8E-1A49-A2D7-A426B75CC0A9}" presName="composite" presStyleCnt="0"/>
      <dgm:spPr/>
    </dgm:pt>
    <dgm:pt modelId="{0F1FC27A-E893-9C4C-9A6E-55854404B737}" type="pres">
      <dgm:prSet presAssocID="{A6A4CEF2-7A8E-1A49-A2D7-A426B75CC0A9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1EEFEF57-EC53-0E46-A94C-1DC68BE21346}" type="pres">
      <dgm:prSet presAssocID="{A6A4CEF2-7A8E-1A49-A2D7-A426B75CC0A9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82AFA010-A9C2-C840-BB75-83B5C3108A42}" type="presOf" srcId="{1A0A086F-922A-E941-BCAD-47DF76110461}" destId="{84BA9D3A-7C94-9F41-B0B4-E6AD05495490}" srcOrd="0" destOrd="0" presId="urn:microsoft.com/office/officeart/2005/8/layout/hList1"/>
    <dgm:cxn modelId="{C31FA612-D82D-FD4F-8D8B-3BB5165BCA45}" srcId="{BA78BCC7-A757-F944-8631-3DC63A720B6B}" destId="{5D2E8D83-6B33-C045-81F7-F8782F3F5F91}" srcOrd="3" destOrd="0" parTransId="{32AAFDF0-398B-DC4A-8EF7-9D3C4977E3A4}" sibTransId="{0CF730F9-4A00-8448-A89F-3CEFEB85FE66}"/>
    <dgm:cxn modelId="{C30AF21F-ECD0-2C4D-B3B9-32D08D708302}" type="presOf" srcId="{BA78BCC7-A757-F944-8631-3DC63A720B6B}" destId="{2A8A1AD7-44DD-5E44-82B3-5BA87C932158}" srcOrd="0" destOrd="0" presId="urn:microsoft.com/office/officeart/2005/8/layout/hList1"/>
    <dgm:cxn modelId="{F44C4722-30CE-6B4F-9849-9D2A7C470380}" srcId="{1A0A086F-922A-E941-BCAD-47DF76110461}" destId="{03CE1CDE-7CAC-8E44-9A90-1674D2937EAA}" srcOrd="0" destOrd="0" parTransId="{5D072D84-EF6D-1D40-8FA0-6EEBC1081FDB}" sibTransId="{C38DFD63-EEC3-044D-A4F1-69E436673D38}"/>
    <dgm:cxn modelId="{C8CC5B58-A603-1C4F-9D4C-9F50EC607255}" type="presOf" srcId="{29B5E9C3-483F-324C-80A0-637FCE968157}" destId="{CF73A818-CE5B-324A-8235-2B8C3804680F}" srcOrd="0" destOrd="0" presId="urn:microsoft.com/office/officeart/2005/8/layout/hList1"/>
    <dgm:cxn modelId="{A3D1C55B-D473-4A4F-9AD4-2DB106EF7CB0}" type="presOf" srcId="{58A1C85F-C27E-0748-B164-8B68B5DC31F2}" destId="{7B8837A7-CDC6-384D-8336-4A52FB847C55}" srcOrd="0" destOrd="0" presId="urn:microsoft.com/office/officeart/2005/8/layout/hList1"/>
    <dgm:cxn modelId="{2BD1AB64-C001-D149-93C6-9B1BE2596EA7}" srcId="{5D2E8D83-6B33-C045-81F7-F8782F3F5F91}" destId="{29B5E9C3-483F-324C-80A0-637FCE968157}" srcOrd="0" destOrd="0" parTransId="{3FE56D80-DB67-D942-B43B-EBEBB9B22124}" sibTransId="{174DBB2A-65BC-0741-B581-92F7F7DDC8F3}"/>
    <dgm:cxn modelId="{3E1CDB74-634F-CB45-BC2D-AF1007EC0CE5}" type="presOf" srcId="{3F6363D7-5E19-4A48-A9B8-A5E60E789C37}" destId="{45E0B19B-0DAE-3B46-A1D6-5EF66408806B}" srcOrd="0" destOrd="0" presId="urn:microsoft.com/office/officeart/2005/8/layout/hList1"/>
    <dgm:cxn modelId="{C299CA75-2AC7-BD49-907C-D8ADA4216969}" type="presOf" srcId="{5D2E8D83-6B33-C045-81F7-F8782F3F5F91}" destId="{550E5C1E-48DD-0F48-9868-6912C2458A15}" srcOrd="0" destOrd="0" presId="urn:microsoft.com/office/officeart/2005/8/layout/hList1"/>
    <dgm:cxn modelId="{4E0C1C7B-24CE-6F48-A1A6-CFBC9DF7F87A}" srcId="{BA78BCC7-A757-F944-8631-3DC63A720B6B}" destId="{9D82D9FD-CC79-F041-A1E3-E3CD86380720}" srcOrd="0" destOrd="0" parTransId="{C48FE081-E98E-8C40-A3D4-717C72DD5E8E}" sibTransId="{B44CD2A1-42CE-A04E-987D-4D8AC87DE8B7}"/>
    <dgm:cxn modelId="{538DEF97-7DE7-6944-8420-31484EE80832}" srcId="{BA78BCC7-A757-F944-8631-3DC63A720B6B}" destId="{BC82809B-84C2-3042-91FA-133CF8B73E20}" srcOrd="2" destOrd="0" parTransId="{8E8B0B7F-C71A-144B-9235-A379C31ABD84}" sibTransId="{D5AAD771-F585-8D48-9A6C-E8D8AAFEC5D4}"/>
    <dgm:cxn modelId="{57CCADAC-79ED-8C40-BCBB-C43A6FE6ABB7}" type="presOf" srcId="{03CE1CDE-7CAC-8E44-9A90-1674D2937EAA}" destId="{1F90DEC9-BDFD-AA4C-9310-69F749733C72}" srcOrd="0" destOrd="0" presId="urn:microsoft.com/office/officeart/2005/8/layout/hList1"/>
    <dgm:cxn modelId="{61FA2AB9-5825-0646-8C14-C7E369D3752F}" type="presOf" srcId="{BC82809B-84C2-3042-91FA-133CF8B73E20}" destId="{0873F9E5-501A-374E-B208-E5416ADB8AE7}" srcOrd="0" destOrd="0" presId="urn:microsoft.com/office/officeart/2005/8/layout/hList1"/>
    <dgm:cxn modelId="{43C553C1-1F27-FC4B-9148-53009A90DA50}" srcId="{BC82809B-84C2-3042-91FA-133CF8B73E20}" destId="{3F6363D7-5E19-4A48-A9B8-A5E60E789C37}" srcOrd="0" destOrd="0" parTransId="{24FBDF59-89C1-E041-8B31-4967758F08B6}" sibTransId="{59D5CFCD-3932-AB4A-86F7-90870EE9D96C}"/>
    <dgm:cxn modelId="{2698BED2-C025-C942-B2D0-8DE6C02B142A}" type="presOf" srcId="{A6A4CEF2-7A8E-1A49-A2D7-A426B75CC0A9}" destId="{0F1FC27A-E893-9C4C-9A6E-55854404B737}" srcOrd="0" destOrd="0" presId="urn:microsoft.com/office/officeart/2005/8/layout/hList1"/>
    <dgm:cxn modelId="{82613FE4-DFC4-4742-9F5C-76F94CFF5D0B}" srcId="{9D82D9FD-CC79-F041-A1E3-E3CD86380720}" destId="{58A1C85F-C27E-0748-B164-8B68B5DC31F2}" srcOrd="0" destOrd="0" parTransId="{273F5F00-B187-3540-9031-3A9BCE07AF91}" sibTransId="{DDF7ACA9-0509-7349-8605-C5282B2D301F}"/>
    <dgm:cxn modelId="{961146E6-5433-5D46-80E9-D305A6D63750}" type="presOf" srcId="{9D82D9FD-CC79-F041-A1E3-E3CD86380720}" destId="{3F731CEB-186E-1E4C-ACB0-6258D162A0AD}" srcOrd="0" destOrd="0" presId="urn:microsoft.com/office/officeart/2005/8/layout/hList1"/>
    <dgm:cxn modelId="{ADBA92E8-34FC-C74C-9684-DBB9C17FAC3B}" type="presOf" srcId="{30CEC57F-0EEA-0C47-9790-3FCD03C36E20}" destId="{1EEFEF57-EC53-0E46-A94C-1DC68BE21346}" srcOrd="0" destOrd="0" presId="urn:microsoft.com/office/officeart/2005/8/layout/hList1"/>
    <dgm:cxn modelId="{10C9F4EE-EFF3-054D-B8BB-43F8D467F85E}" srcId="{A6A4CEF2-7A8E-1A49-A2D7-A426B75CC0A9}" destId="{30CEC57F-0EEA-0C47-9790-3FCD03C36E20}" srcOrd="0" destOrd="0" parTransId="{1E863DF1-37E3-DE40-84F0-47B703549F43}" sibTransId="{BE42A37D-1333-7947-90CA-3E528AD9CB66}"/>
    <dgm:cxn modelId="{3F7090F2-09EF-C44E-B964-6791CE74937F}" srcId="{BA78BCC7-A757-F944-8631-3DC63A720B6B}" destId="{A6A4CEF2-7A8E-1A49-A2D7-A426B75CC0A9}" srcOrd="4" destOrd="0" parTransId="{65BBCDD6-BD49-FC43-9213-351AA43AC37C}" sibTransId="{38731AB6-A773-3443-8268-7C8DFCADDE17}"/>
    <dgm:cxn modelId="{123B83FA-A5FE-2B47-A559-21913FD00712}" srcId="{BA78BCC7-A757-F944-8631-3DC63A720B6B}" destId="{1A0A086F-922A-E941-BCAD-47DF76110461}" srcOrd="1" destOrd="0" parTransId="{73937E50-D76D-9B47-93B9-BF9171A8923E}" sibTransId="{6468BC18-8169-BF4B-A72C-D8C5306647EA}"/>
    <dgm:cxn modelId="{04AFC43F-7764-094E-B83F-1E7493A7C887}" type="presParOf" srcId="{2A8A1AD7-44DD-5E44-82B3-5BA87C932158}" destId="{7AFA074C-89C9-0D40-80D1-340DA1895700}" srcOrd="0" destOrd="0" presId="urn:microsoft.com/office/officeart/2005/8/layout/hList1"/>
    <dgm:cxn modelId="{D5BDD300-737D-114A-805A-4CC3D5CCF157}" type="presParOf" srcId="{7AFA074C-89C9-0D40-80D1-340DA1895700}" destId="{3F731CEB-186E-1E4C-ACB0-6258D162A0AD}" srcOrd="0" destOrd="0" presId="urn:microsoft.com/office/officeart/2005/8/layout/hList1"/>
    <dgm:cxn modelId="{A33314EB-AA13-E64B-B84A-F569EC7DEA52}" type="presParOf" srcId="{7AFA074C-89C9-0D40-80D1-340DA1895700}" destId="{7B8837A7-CDC6-384D-8336-4A52FB847C55}" srcOrd="1" destOrd="0" presId="urn:microsoft.com/office/officeart/2005/8/layout/hList1"/>
    <dgm:cxn modelId="{F4FA7E53-2484-BC46-A6EB-C10351187E29}" type="presParOf" srcId="{2A8A1AD7-44DD-5E44-82B3-5BA87C932158}" destId="{478BCAF5-426C-E145-B203-696AAFC810F9}" srcOrd="1" destOrd="0" presId="urn:microsoft.com/office/officeart/2005/8/layout/hList1"/>
    <dgm:cxn modelId="{A0C48650-E355-EB49-A9B3-807C95801574}" type="presParOf" srcId="{2A8A1AD7-44DD-5E44-82B3-5BA87C932158}" destId="{746AF4FB-F3E6-A442-875D-450E21D64A79}" srcOrd="2" destOrd="0" presId="urn:microsoft.com/office/officeart/2005/8/layout/hList1"/>
    <dgm:cxn modelId="{D69B02B5-0EBB-B743-BBDC-28E530BE6600}" type="presParOf" srcId="{746AF4FB-F3E6-A442-875D-450E21D64A79}" destId="{84BA9D3A-7C94-9F41-B0B4-E6AD05495490}" srcOrd="0" destOrd="0" presId="urn:microsoft.com/office/officeart/2005/8/layout/hList1"/>
    <dgm:cxn modelId="{0B5AFC29-E227-E942-ADCF-BB918CD79BE8}" type="presParOf" srcId="{746AF4FB-F3E6-A442-875D-450E21D64A79}" destId="{1F90DEC9-BDFD-AA4C-9310-69F749733C72}" srcOrd="1" destOrd="0" presId="urn:microsoft.com/office/officeart/2005/8/layout/hList1"/>
    <dgm:cxn modelId="{04D04061-5FFC-654D-9003-130AF14C69DE}" type="presParOf" srcId="{2A8A1AD7-44DD-5E44-82B3-5BA87C932158}" destId="{DBC952AD-393E-454A-96E4-4312ED5645E4}" srcOrd="3" destOrd="0" presId="urn:microsoft.com/office/officeart/2005/8/layout/hList1"/>
    <dgm:cxn modelId="{1E2FEB3C-C806-474A-9EB3-558869E9000A}" type="presParOf" srcId="{2A8A1AD7-44DD-5E44-82B3-5BA87C932158}" destId="{F2EA04DA-C7A5-1541-96CB-9210FBE902CA}" srcOrd="4" destOrd="0" presId="urn:microsoft.com/office/officeart/2005/8/layout/hList1"/>
    <dgm:cxn modelId="{B9AFC6A7-3730-9E4C-A83F-9614B9AFBF63}" type="presParOf" srcId="{F2EA04DA-C7A5-1541-96CB-9210FBE902CA}" destId="{0873F9E5-501A-374E-B208-E5416ADB8AE7}" srcOrd="0" destOrd="0" presId="urn:microsoft.com/office/officeart/2005/8/layout/hList1"/>
    <dgm:cxn modelId="{DAC1C02F-F4FA-1442-BEF1-B7D741A2D0E2}" type="presParOf" srcId="{F2EA04DA-C7A5-1541-96CB-9210FBE902CA}" destId="{45E0B19B-0DAE-3B46-A1D6-5EF66408806B}" srcOrd="1" destOrd="0" presId="urn:microsoft.com/office/officeart/2005/8/layout/hList1"/>
    <dgm:cxn modelId="{5148A4CD-0C95-AE46-9E53-0FD676F3AC7B}" type="presParOf" srcId="{2A8A1AD7-44DD-5E44-82B3-5BA87C932158}" destId="{3764554E-AFBC-7840-83BC-CD73BCA35046}" srcOrd="5" destOrd="0" presId="urn:microsoft.com/office/officeart/2005/8/layout/hList1"/>
    <dgm:cxn modelId="{296559D9-F585-6644-BEBA-DC29E54198B5}" type="presParOf" srcId="{2A8A1AD7-44DD-5E44-82B3-5BA87C932158}" destId="{43532AE9-0DE1-8241-A3F9-130C9EA87C0B}" srcOrd="6" destOrd="0" presId="urn:microsoft.com/office/officeart/2005/8/layout/hList1"/>
    <dgm:cxn modelId="{8C274DF7-8B5B-584C-9509-E3878C01F91E}" type="presParOf" srcId="{43532AE9-0DE1-8241-A3F9-130C9EA87C0B}" destId="{550E5C1E-48DD-0F48-9868-6912C2458A15}" srcOrd="0" destOrd="0" presId="urn:microsoft.com/office/officeart/2005/8/layout/hList1"/>
    <dgm:cxn modelId="{FF09AFEC-130A-7741-9580-BCD0966B8B6F}" type="presParOf" srcId="{43532AE9-0DE1-8241-A3F9-130C9EA87C0B}" destId="{CF73A818-CE5B-324A-8235-2B8C3804680F}" srcOrd="1" destOrd="0" presId="urn:microsoft.com/office/officeart/2005/8/layout/hList1"/>
    <dgm:cxn modelId="{BAC94895-1572-5B45-886B-6BDBC51A880B}" type="presParOf" srcId="{2A8A1AD7-44DD-5E44-82B3-5BA87C932158}" destId="{46726526-E98F-1349-8AD8-F00CCFA62240}" srcOrd="7" destOrd="0" presId="urn:microsoft.com/office/officeart/2005/8/layout/hList1"/>
    <dgm:cxn modelId="{65205428-EC75-744C-80EA-0533C2017494}" type="presParOf" srcId="{2A8A1AD7-44DD-5E44-82B3-5BA87C932158}" destId="{7182C3C7-3905-1E46-BC8D-1DE6DD3920CC}" srcOrd="8" destOrd="0" presId="urn:microsoft.com/office/officeart/2005/8/layout/hList1"/>
    <dgm:cxn modelId="{B07D0F2D-949B-5744-B61C-830834115DE5}" type="presParOf" srcId="{7182C3C7-3905-1E46-BC8D-1DE6DD3920CC}" destId="{0F1FC27A-E893-9C4C-9A6E-55854404B737}" srcOrd="0" destOrd="0" presId="urn:microsoft.com/office/officeart/2005/8/layout/hList1"/>
    <dgm:cxn modelId="{DE294ECA-465C-7244-BF80-9791338E1787}" type="presParOf" srcId="{7182C3C7-3905-1E46-BC8D-1DE6DD3920CC}" destId="{1EEFEF57-EC53-0E46-A94C-1DC68BE2134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2F15DB-D87F-B94C-BD1C-00DF05B8D063}">
      <dsp:nvSpPr>
        <dsp:cNvPr id="0" name=""/>
        <dsp:cNvSpPr/>
      </dsp:nvSpPr>
      <dsp:spPr>
        <a:xfrm>
          <a:off x="5135" y="0"/>
          <a:ext cx="2245450" cy="1097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Roboto" panose="02000000000000000000" pitchFamily="2" charset="0"/>
              <a:ea typeface="Roboto" panose="02000000000000000000" pitchFamily="2" charset="0"/>
            </a:rPr>
            <a:t>Intentional convening</a:t>
          </a:r>
        </a:p>
      </dsp:txBody>
      <dsp:txXfrm>
        <a:off x="37273" y="32138"/>
        <a:ext cx="2181174" cy="1033005"/>
      </dsp:txXfrm>
    </dsp:sp>
    <dsp:sp modelId="{DFA40650-9554-9D45-88E7-31DD5086336F}">
      <dsp:nvSpPr>
        <dsp:cNvPr id="0" name=""/>
        <dsp:cNvSpPr/>
      </dsp:nvSpPr>
      <dsp:spPr>
        <a:xfrm>
          <a:off x="2463677" y="270204"/>
          <a:ext cx="451753" cy="5568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2463677" y="381578"/>
        <a:ext cx="316227" cy="334123"/>
      </dsp:txXfrm>
    </dsp:sp>
    <dsp:sp modelId="{737E1073-300F-1B4C-BC9E-B594B9BFC780}">
      <dsp:nvSpPr>
        <dsp:cNvPr id="0" name=""/>
        <dsp:cNvSpPr/>
      </dsp:nvSpPr>
      <dsp:spPr>
        <a:xfrm>
          <a:off x="3102950" y="0"/>
          <a:ext cx="2245450" cy="1097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Roboto" panose="02000000000000000000" pitchFamily="2" charset="0"/>
              <a:ea typeface="Roboto" panose="02000000000000000000" pitchFamily="2" charset="0"/>
            </a:rPr>
            <a:t>Facilitated interdisciplinary dialogue</a:t>
          </a:r>
        </a:p>
      </dsp:txBody>
      <dsp:txXfrm>
        <a:off x="3135088" y="32138"/>
        <a:ext cx="2181174" cy="1033005"/>
      </dsp:txXfrm>
    </dsp:sp>
    <dsp:sp modelId="{581E7C9B-8E58-CB46-A347-487235495DB0}">
      <dsp:nvSpPr>
        <dsp:cNvPr id="0" name=""/>
        <dsp:cNvSpPr/>
      </dsp:nvSpPr>
      <dsp:spPr>
        <a:xfrm>
          <a:off x="5590905" y="270204"/>
          <a:ext cx="514108" cy="5568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5590905" y="381578"/>
        <a:ext cx="359876" cy="334123"/>
      </dsp:txXfrm>
    </dsp:sp>
    <dsp:sp modelId="{E2024D6B-FCAF-A24D-B52C-CEBC1240128E}">
      <dsp:nvSpPr>
        <dsp:cNvPr id="0" name=""/>
        <dsp:cNvSpPr/>
      </dsp:nvSpPr>
      <dsp:spPr>
        <a:xfrm>
          <a:off x="6318418" y="0"/>
          <a:ext cx="2245450" cy="1097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Roboto" panose="02000000000000000000" pitchFamily="2" charset="0"/>
              <a:ea typeface="Roboto" panose="02000000000000000000" pitchFamily="2" charset="0"/>
            </a:rPr>
            <a:t>Collaborative idea development</a:t>
          </a:r>
        </a:p>
      </dsp:txBody>
      <dsp:txXfrm>
        <a:off x="6350556" y="32138"/>
        <a:ext cx="2181174" cy="1033005"/>
      </dsp:txXfrm>
    </dsp:sp>
    <dsp:sp modelId="{C74A159B-9409-0B47-ABE3-0C6E1C8C42D1}">
      <dsp:nvSpPr>
        <dsp:cNvPr id="0" name=""/>
        <dsp:cNvSpPr/>
      </dsp:nvSpPr>
      <dsp:spPr>
        <a:xfrm>
          <a:off x="8781909" y="270204"/>
          <a:ext cx="462244" cy="5568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8781909" y="381578"/>
        <a:ext cx="323571" cy="334123"/>
      </dsp:txXfrm>
    </dsp:sp>
    <dsp:sp modelId="{FFA25150-3B01-B541-9F92-9102D5B2AE38}">
      <dsp:nvSpPr>
        <dsp:cNvPr id="0" name=""/>
        <dsp:cNvSpPr/>
      </dsp:nvSpPr>
      <dsp:spPr>
        <a:xfrm>
          <a:off x="9436029" y="0"/>
          <a:ext cx="2245450" cy="10972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Roboto" panose="02000000000000000000" pitchFamily="2" charset="0"/>
              <a:ea typeface="Roboto" panose="02000000000000000000" pitchFamily="2" charset="0"/>
            </a:rPr>
            <a:t>Funding and community pathways</a:t>
          </a:r>
        </a:p>
      </dsp:txBody>
      <dsp:txXfrm>
        <a:off x="9468167" y="32138"/>
        <a:ext cx="2181174" cy="10330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731CEB-186E-1E4C-ACB0-6258D162A0AD}">
      <dsp:nvSpPr>
        <dsp:cNvPr id="0" name=""/>
        <dsp:cNvSpPr/>
      </dsp:nvSpPr>
      <dsp:spPr>
        <a:xfrm>
          <a:off x="4977" y="3219"/>
          <a:ext cx="1908193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latin typeface="Roboto" panose="02000000000000000000" pitchFamily="2" charset="0"/>
              <a:ea typeface="Roboto" panose="02000000000000000000" pitchFamily="2" charset="0"/>
            </a:rPr>
            <a:t>1. Identify the Purpose</a:t>
          </a:r>
        </a:p>
      </dsp:txBody>
      <dsp:txXfrm>
        <a:off x="4977" y="3219"/>
        <a:ext cx="1908193" cy="748800"/>
      </dsp:txXfrm>
    </dsp:sp>
    <dsp:sp modelId="{7B8837A7-CDC6-384D-8336-4A52FB847C55}">
      <dsp:nvSpPr>
        <dsp:cNvPr id="0" name=""/>
        <dsp:cNvSpPr/>
      </dsp:nvSpPr>
      <dsp:spPr>
        <a:xfrm>
          <a:off x="4977" y="752019"/>
          <a:ext cx="1908193" cy="13203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0" lang="en-GB" sz="1600" b="0" i="0" u="none" strike="noStrike" kern="1200" cap="none" spc="0" normalizeH="0" baseline="0" noProof="0" dirty="0">
              <a:ln/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Start with identifying the genuine interdisciplinary  challenge</a:t>
          </a:r>
          <a:endParaRPr lang="en-GB" sz="1600" kern="1200" dirty="0">
            <a:latin typeface="Roboto" panose="02000000000000000000" pitchFamily="2" charset="0"/>
            <a:ea typeface="Roboto" panose="02000000000000000000" pitchFamily="2" charset="0"/>
          </a:endParaRPr>
        </a:p>
      </dsp:txBody>
      <dsp:txXfrm>
        <a:off x="4977" y="752019"/>
        <a:ext cx="1908193" cy="1320345"/>
      </dsp:txXfrm>
    </dsp:sp>
    <dsp:sp modelId="{84BA9D3A-7C94-9F41-B0B4-E6AD05495490}">
      <dsp:nvSpPr>
        <dsp:cNvPr id="0" name=""/>
        <dsp:cNvSpPr/>
      </dsp:nvSpPr>
      <dsp:spPr>
        <a:xfrm>
          <a:off x="2180317" y="3219"/>
          <a:ext cx="1908193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GB" sz="1800" b="0" i="0" u="none" strike="noStrike" kern="1200" cap="none" spc="0" normalizeH="0" baseline="0" noProof="0" dirty="0">
              <a:ln/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2. Design</a:t>
          </a:r>
        </a:p>
      </dsp:txBody>
      <dsp:txXfrm>
        <a:off x="2180317" y="3219"/>
        <a:ext cx="1908193" cy="748800"/>
      </dsp:txXfrm>
    </dsp:sp>
    <dsp:sp modelId="{1F90DEC9-BDFD-AA4C-9310-69F749733C72}">
      <dsp:nvSpPr>
        <dsp:cNvPr id="0" name=""/>
        <dsp:cNvSpPr/>
      </dsp:nvSpPr>
      <dsp:spPr>
        <a:xfrm>
          <a:off x="2180317" y="752019"/>
          <a:ext cx="1908193" cy="13203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Roboto" panose="02000000000000000000" pitchFamily="2" charset="0"/>
              <a:ea typeface="Roboto" panose="02000000000000000000" pitchFamily="2" charset="0"/>
            </a:rPr>
            <a:t>Design intentionally for trust and inclusion</a:t>
          </a:r>
          <a:endParaRPr kumimoji="0" lang="en-GB" sz="1600" b="0" i="0" u="none" strike="noStrike" kern="1200" cap="none" spc="0" normalizeH="0" baseline="0" noProof="0" dirty="0">
            <a:ln/>
            <a:effectLst/>
            <a:uLnTx/>
            <a:uFillTx/>
            <a:latin typeface="Roboto" panose="02000000000000000000" pitchFamily="2" charset="0"/>
            <a:ea typeface="Roboto" panose="02000000000000000000" pitchFamily="2" charset="0"/>
            <a:cs typeface="Arial" panose="020B0604020202020204" pitchFamily="34" charset="0"/>
          </a:endParaRPr>
        </a:p>
      </dsp:txBody>
      <dsp:txXfrm>
        <a:off x="2180317" y="752019"/>
        <a:ext cx="1908193" cy="1320345"/>
      </dsp:txXfrm>
    </dsp:sp>
    <dsp:sp modelId="{0873F9E5-501A-374E-B208-E5416ADB8AE7}">
      <dsp:nvSpPr>
        <dsp:cNvPr id="0" name=""/>
        <dsp:cNvSpPr/>
      </dsp:nvSpPr>
      <dsp:spPr>
        <a:xfrm>
          <a:off x="4355657" y="3219"/>
          <a:ext cx="1908193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GB" sz="1800" b="0" i="0" u="none" strike="noStrike" kern="1200" cap="none" spc="0" normalizeH="0" baseline="0" noProof="0" dirty="0">
              <a:ln/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3. Collaborate</a:t>
          </a:r>
        </a:p>
      </dsp:txBody>
      <dsp:txXfrm>
        <a:off x="4355657" y="3219"/>
        <a:ext cx="1908193" cy="748800"/>
      </dsp:txXfrm>
    </dsp:sp>
    <dsp:sp modelId="{45E0B19B-0DAE-3B46-A1D6-5EF66408806B}">
      <dsp:nvSpPr>
        <dsp:cNvPr id="0" name=""/>
        <dsp:cNvSpPr/>
      </dsp:nvSpPr>
      <dsp:spPr>
        <a:xfrm>
          <a:off x="4355657" y="752019"/>
          <a:ext cx="1908193" cy="13203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Roboto" panose="02000000000000000000" pitchFamily="2" charset="0"/>
              <a:ea typeface="Roboto" panose="02000000000000000000" pitchFamily="2" charset="0"/>
            </a:rPr>
            <a:t>Involve professional services from the beginning</a:t>
          </a:r>
          <a:endParaRPr kumimoji="0" lang="en-GB" sz="1600" b="0" i="0" u="none" strike="noStrike" kern="1200" cap="none" spc="0" normalizeH="0" baseline="0" noProof="0" dirty="0">
            <a:ln/>
            <a:effectLst/>
            <a:uLnTx/>
            <a:uFillTx/>
            <a:latin typeface="Roboto" panose="02000000000000000000" pitchFamily="2" charset="0"/>
            <a:ea typeface="Roboto" panose="02000000000000000000" pitchFamily="2" charset="0"/>
            <a:cs typeface="Arial" panose="020B0604020202020204" pitchFamily="34" charset="0"/>
          </a:endParaRPr>
        </a:p>
      </dsp:txBody>
      <dsp:txXfrm>
        <a:off x="4355657" y="752019"/>
        <a:ext cx="1908193" cy="1320345"/>
      </dsp:txXfrm>
    </dsp:sp>
    <dsp:sp modelId="{550E5C1E-48DD-0F48-9868-6912C2458A15}">
      <dsp:nvSpPr>
        <dsp:cNvPr id="0" name=""/>
        <dsp:cNvSpPr/>
      </dsp:nvSpPr>
      <dsp:spPr>
        <a:xfrm>
          <a:off x="6530998" y="3219"/>
          <a:ext cx="1908193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GB" sz="1800" b="0" i="0" u="none" strike="noStrike" kern="1200" cap="none" spc="0" normalizeH="0" baseline="0" noProof="0" dirty="0">
              <a:ln/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4. Facilitate</a:t>
          </a:r>
        </a:p>
      </dsp:txBody>
      <dsp:txXfrm>
        <a:off x="6530998" y="3219"/>
        <a:ext cx="1908193" cy="748800"/>
      </dsp:txXfrm>
    </dsp:sp>
    <dsp:sp modelId="{CF73A818-CE5B-324A-8235-2B8C3804680F}">
      <dsp:nvSpPr>
        <dsp:cNvPr id="0" name=""/>
        <dsp:cNvSpPr/>
      </dsp:nvSpPr>
      <dsp:spPr>
        <a:xfrm>
          <a:off x="6530998" y="752019"/>
          <a:ext cx="1908193" cy="13203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Roboto" panose="02000000000000000000" pitchFamily="2" charset="0"/>
              <a:ea typeface="Roboto" panose="02000000000000000000" pitchFamily="2" charset="0"/>
            </a:rPr>
            <a:t>Use structured facilitation rather than informal networking</a:t>
          </a:r>
          <a:endParaRPr kumimoji="0" lang="en-GB" sz="1600" b="0" i="0" u="none" strike="noStrike" kern="1200" cap="none" spc="0" normalizeH="0" baseline="0" noProof="0" dirty="0">
            <a:ln/>
            <a:effectLst/>
            <a:uLnTx/>
            <a:uFillTx/>
            <a:latin typeface="Roboto" panose="02000000000000000000" pitchFamily="2" charset="0"/>
            <a:ea typeface="Roboto" panose="02000000000000000000" pitchFamily="2" charset="0"/>
            <a:cs typeface="Arial" panose="020B0604020202020204" pitchFamily="34" charset="0"/>
          </a:endParaRPr>
        </a:p>
      </dsp:txBody>
      <dsp:txXfrm>
        <a:off x="6530998" y="752019"/>
        <a:ext cx="1908193" cy="1320345"/>
      </dsp:txXfrm>
    </dsp:sp>
    <dsp:sp modelId="{0F1FC27A-E893-9C4C-9A6E-55854404B737}">
      <dsp:nvSpPr>
        <dsp:cNvPr id="0" name=""/>
        <dsp:cNvSpPr/>
      </dsp:nvSpPr>
      <dsp:spPr>
        <a:xfrm>
          <a:off x="8706338" y="3219"/>
          <a:ext cx="1908193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GB" sz="1800" b="0" i="0" u="none" strike="noStrike" kern="1200" cap="none" spc="0" normalizeH="0" baseline="0" noProof="0" dirty="0">
              <a:ln/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5. Pathways</a:t>
          </a:r>
        </a:p>
      </dsp:txBody>
      <dsp:txXfrm>
        <a:off x="8706338" y="3219"/>
        <a:ext cx="1908193" cy="748800"/>
      </dsp:txXfrm>
    </dsp:sp>
    <dsp:sp modelId="{1EEFEF57-EC53-0E46-A94C-1DC68BE21346}">
      <dsp:nvSpPr>
        <dsp:cNvPr id="0" name=""/>
        <dsp:cNvSpPr/>
      </dsp:nvSpPr>
      <dsp:spPr>
        <a:xfrm>
          <a:off x="8706338" y="752019"/>
          <a:ext cx="1908193" cy="13203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>
              <a:latin typeface="Roboto" panose="02000000000000000000" pitchFamily="2" charset="0"/>
              <a:ea typeface="Roboto" panose="02000000000000000000" pitchFamily="2" charset="0"/>
            </a:rPr>
            <a:t>Develop clear follow-up pathways before the event</a:t>
          </a:r>
          <a:endParaRPr kumimoji="0" lang="en-GB" sz="1600" b="0" i="0" u="none" strike="noStrike" kern="1200" cap="none" spc="0" normalizeH="0" baseline="0" noProof="0" dirty="0">
            <a:ln/>
            <a:effectLst/>
            <a:uLnTx/>
            <a:uFillTx/>
            <a:latin typeface="Roboto" panose="02000000000000000000" pitchFamily="2" charset="0"/>
            <a:ea typeface="Roboto" panose="02000000000000000000" pitchFamily="2" charset="0"/>
            <a:cs typeface="Arial" panose="020B0604020202020204" pitchFamily="34" charset="0"/>
          </a:endParaRPr>
        </a:p>
      </dsp:txBody>
      <dsp:txXfrm>
        <a:off x="8706338" y="752019"/>
        <a:ext cx="1908193" cy="1320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FB796B7-D905-444F-B7E5-35F5F8E1B2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Roboto Regular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C70992-F13D-9445-A93B-A128240B70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9F5F8-1068-864C-9F88-EA5177FB90C8}" type="datetimeFigureOut">
              <a:rPr lang="en-US" smtClean="0">
                <a:latin typeface="Roboto Regular" pitchFamily="2" charset="0"/>
              </a:rPr>
              <a:t>6/15/26</a:t>
            </a:fld>
            <a:endParaRPr lang="en-US" dirty="0">
              <a:latin typeface="Roboto Regular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2488C-5D8A-564E-A9C3-98C9B8A9A9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Roboto Regular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2B907B-3D58-794E-9743-A506A6F2EF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97120-A176-3446-8D70-944DFC23D451}" type="slidenum">
              <a:rPr lang="en-US" smtClean="0">
                <a:latin typeface="Roboto Regular" pitchFamily="2" charset="0"/>
              </a:rPr>
              <a:t>‹#›</a:t>
            </a:fld>
            <a:endParaRPr lang="en-US" dirty="0">
              <a:latin typeface="Roboto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797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B2952-9661-664C-B7F1-16BBA7C875D4}" type="datetimeFigureOut">
              <a:rPr lang="en-US" smtClean="0"/>
              <a:t>6/15/26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3CBBD-354F-154B-8724-FEE8B6328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3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 minute</a:t>
            </a:r>
          </a:p>
          <a:p>
            <a:endParaRPr lang="en-US" dirty="0"/>
          </a:p>
          <a:p>
            <a:r>
              <a:rPr lang="en-US" sz="1200" dirty="0"/>
              <a:t>Good morning/afternoon and thank the audience.</a:t>
            </a:r>
          </a:p>
          <a:p>
            <a:r>
              <a:rPr lang="en-US" sz="1200" dirty="0"/>
              <a:t>Introduce presenters briefly and explain that the presentation focuses on: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/>
              <a:t>a challenge many universities currently face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/>
              <a:t>how the Community Lab model emerged in response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/>
              <a:t>what has been learned so far</a:t>
            </a:r>
          </a:p>
          <a:p>
            <a:pPr marL="171450" indent="-171450">
              <a:buFont typeface="Arial"/>
              <a:buChar char="•"/>
            </a:pPr>
            <a:r>
              <a:rPr lang="en-US" sz="1200" dirty="0"/>
              <a:t>practical approaches others may be able to adapt within their own institutions</a:t>
            </a:r>
          </a:p>
          <a:p>
            <a:r>
              <a:rPr lang="en-US" sz="1200" dirty="0"/>
              <a:t>Key framing: Universities increasingly encourage interdisciplinary collaboration, but the conditions needed for meaningful collaboration are often not intentionally designed</a:t>
            </a:r>
          </a:p>
          <a:p>
            <a:r>
              <a:rPr lang="en-US" sz="1200" dirty="0"/>
              <a:t>This presentation explores how we attempted to address that challenge through developing this new Community Lab model.</a:t>
            </a:r>
            <a:r>
              <a:rPr lang="en-US" sz="800" baseline="0" dirty="0"/>
              <a:t>
</a:t>
            </a:r>
            <a:endParaRPr lang="en-US" sz="800" baseline="0" dirty="0">
              <a:cs typeface="Calibri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133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4 minutes</a:t>
            </a:r>
          </a:p>
          <a:p>
            <a:endParaRPr lang="en-GB" dirty="0"/>
          </a:p>
          <a:p>
            <a:r>
              <a:rPr lang="en-GB" dirty="0"/>
              <a:t>Invite participants to contribute to the word cloud.</a:t>
            </a:r>
          </a:p>
          <a:p>
            <a:r>
              <a:rPr lang="en-GB" dirty="0"/>
              <a:t>Use live responses to connect with shared institutional experiences.</a:t>
            </a:r>
          </a:p>
          <a:p>
            <a:endParaRPr lang="en-GB" dirty="0"/>
          </a:p>
          <a:p>
            <a:r>
              <a:rPr lang="en-GB" dirty="0"/>
              <a:t>Key points: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challenge was not a lack of expertise or willingness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Collaboration is often expected but not actively supported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Institutions frequently rely on informal networks and existing relationships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Professional services are often involved too late in the process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Key reflection: For us, the issue was not collaboration itself, but the absence of intentional structures that support trust-building, inclusive dialogue and sustained interdisciplinary engagement. The Community Lab model emerged as a response to these structural and relational challenges.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675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3 minutes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4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Thank you Liberty will give a little more context to the Community Lab Model and the key contributions of external facilitation</a:t>
            </a:r>
          </a:p>
          <a:p>
            <a:endParaRPr lang="en-GB" sz="1600" dirty="0"/>
          </a:p>
          <a:p>
            <a:r>
              <a:rPr lang="en-GB" sz="1600" b="1" dirty="0"/>
              <a:t>MODEL/ILLUSTRATION</a:t>
            </a:r>
          </a:p>
          <a:p>
            <a:r>
              <a:rPr lang="en-GB" sz="1600" dirty="0"/>
              <a:t>Together LSE and Centre for Facilitation created a three-phase model to help participants progress from disciplinary knowledge to contributing to viable interdisciplinary research.</a:t>
            </a:r>
          </a:p>
          <a:p>
            <a:endParaRPr lang="en-GB" sz="1600" dirty="0"/>
          </a:p>
          <a:p>
            <a:r>
              <a:rPr lang="en-GB" sz="1600" dirty="0"/>
              <a:t>Looking at the funnel at the top:</a:t>
            </a:r>
          </a:p>
          <a:p>
            <a:r>
              <a:rPr lang="en-US" sz="1600" dirty="0"/>
              <a:t>participants work in in small interdisciplinary groups – structured questions help groups focus conversations  and transition…….from disciplinary knowledge and vision…….To understanding the theme challenges……. To recognizing untapped interdisciplinary research opportunities</a:t>
            </a:r>
          </a:p>
          <a:p>
            <a:endParaRPr lang="en-US" sz="1600" dirty="0"/>
          </a:p>
          <a:p>
            <a:r>
              <a:rPr lang="en-US" sz="1600" dirty="0"/>
              <a:t>The stem of the funnel:</a:t>
            </a:r>
          </a:p>
          <a:p>
            <a:r>
              <a:rPr lang="en-US" sz="1600" dirty="0"/>
              <a:t>Where we bring together the untapped research opportunities identified by each small group…….Ideas are combined which encourages more ambitious, </a:t>
            </a:r>
            <a:r>
              <a:rPr lang="en-US" sz="1600" dirty="0" err="1"/>
              <a:t>imnovative</a:t>
            </a:r>
            <a:r>
              <a:rPr lang="en-US" sz="1600" dirty="0"/>
              <a:t> and impactful research directions to emerge.  </a:t>
            </a:r>
          </a:p>
          <a:p>
            <a:endParaRPr lang="en-US" sz="1600" dirty="0"/>
          </a:p>
          <a:p>
            <a:r>
              <a:rPr lang="en-GB" sz="1600" dirty="0"/>
              <a:t>The funnel opening encompassing the ground:</a:t>
            </a:r>
          </a:p>
          <a:p>
            <a:r>
              <a:rPr lang="en-GB" sz="1600" dirty="0"/>
              <a:t>The most promising research opportunities are cultivated through interdisciplinary collaboration.  We look to distil robust intellectual content……..identify novel research concepts and form collaborations.  </a:t>
            </a:r>
            <a:r>
              <a:rPr lang="en-GB" sz="1600" dirty="0" err="1"/>
              <a:t>Theopportunitites</a:t>
            </a:r>
            <a:r>
              <a:rPr lang="en-GB" sz="1600" dirty="0"/>
              <a:t> take root and grow.</a:t>
            </a:r>
          </a:p>
          <a:p>
            <a:endParaRPr lang="en-GB" sz="1600" dirty="0"/>
          </a:p>
          <a:p>
            <a:r>
              <a:rPr lang="en-GB" sz="1600" b="1" dirty="0"/>
              <a:t>KEY CONTRIBUTORS OF EXTERNAL FACILITATION</a:t>
            </a:r>
          </a:p>
          <a:p>
            <a:endParaRPr lang="en-GB" sz="1600" dirty="0"/>
          </a:p>
          <a:p>
            <a:r>
              <a:rPr lang="en-GB" sz="1600" dirty="0"/>
              <a:t>Purposeful collaborative design – joining up facilitators, Theme Lead and Professional Services expertise to create a theme relevant workshop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/>
              <a:t>Structured Pathway to outcomes - designing an agenda that flows (the ‘what and why’)   and the ‘how’ - the methodology and the carefully crafted questions to keep conversations engaging and productive</a:t>
            </a:r>
          </a:p>
          <a:p>
            <a:endParaRPr lang="en-GB" sz="1600" dirty="0"/>
          </a:p>
          <a:p>
            <a:r>
              <a:rPr lang="en-GB" sz="1600" dirty="0"/>
              <a:t>Inclusive Participation – its’ essential that diverse voices contribute equally……. which means that an environment for listening has to be fostered.   This is a key consideration in both the design and  </a:t>
            </a:r>
            <a:r>
              <a:rPr lang="en-GB" sz="1600" dirty="0" err="1"/>
              <a:t>theCommunity</a:t>
            </a:r>
            <a:r>
              <a:rPr lang="en-GB" sz="1600" dirty="0"/>
              <a:t> Lab where facilitators closely observe the room and temporarily  join a group if we feel we can add value.</a:t>
            </a:r>
          </a:p>
          <a:p>
            <a:endParaRPr lang="en-GB" sz="1600" dirty="0"/>
          </a:p>
          <a:p>
            <a:r>
              <a:rPr lang="en-GB" sz="1600" dirty="0"/>
              <a:t>Focus and Engagement – it’s the facilitators role to set clear expectations…….maintain momentum…….navigate complexity…..respond to the unexpected……. and driving groups towards clear next steps.  </a:t>
            </a:r>
          </a:p>
          <a:p>
            <a:endParaRPr lang="en-US" sz="1600" dirty="0"/>
          </a:p>
          <a:p>
            <a:r>
              <a:rPr lang="en-GB" dirty="0"/>
              <a:t>I will now hand back to Liberty</a:t>
            </a:r>
          </a:p>
          <a:p>
            <a:endParaRPr lang="en-GB" dirty="0"/>
          </a:p>
          <a:p>
            <a:r>
              <a:rPr lang="en-GB" dirty="0"/>
              <a:t>4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F3CBBD-354F-154B-8724-FEE8B63288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408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1.5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29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1.5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13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30 seconds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669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g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339A90B-F9E9-4B4B-9821-3AC183A51D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E2E961E8-E800-804F-82D4-6A7C3B49D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40D5B6-1B0D-1543-BC71-A170810D36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731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 userDrawn="1">
          <p15:clr>
            <a:srgbClr val="FBAE40"/>
          </p15:clr>
        </p15:guide>
        <p15:guide id="4" pos="642">
          <p15:clr>
            <a:srgbClr val="FBAE40"/>
          </p15:clr>
        </p15:guide>
        <p15:guide id="5" pos="127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E40CCB8-576B-C842-93E9-EFF84B7619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1746D9E-E234-F243-BE6C-816D81605C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F3B172AA-099F-EC45-9311-620EB98927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42F6519-B4BB-ED49-B546-2B3674FAF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D3EAC51-EC80-4345-9539-5D6DBE607B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FCE2CDB-66C1-264E-B14F-C51C000066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1A5ACF2-F0D0-5243-9014-2AE01AC5DB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C50E7D5-215B-4940-A686-F95A8B1A73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62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C1D8E43-F06D-574A-922C-629BC5FE1A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FE669F6-AD8F-CA48-9D64-823F31CB13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B4A39A5-AEFA-AC48-91C2-05F6CDE629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064B09B8-BA7A-B740-BB10-BDDD1E59EFF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020913-1B9E-4143-B784-59C3B94A2D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66D69D0-0249-154C-8EBE-21D3635B0E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7B2BA4-1629-E742-801B-64EF3EEF9A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5A0B948-AA74-2B47-8FAE-68CBD73561B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283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DBA5123-F646-F241-B1D9-45A6DECB4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7361" y="5893156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3E3DA6BA-2174-9C47-8FEE-58B29D888E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  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3CC1834-20B4-994B-8A64-0BCFAFEC815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4800" y="6166200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</p:spTree>
    <p:extLst>
      <p:ext uri="{BB962C8B-B14F-4D97-AF65-F5344CB8AC3E}">
        <p14:creationId xmlns:p14="http://schemas.microsoft.com/office/powerpoint/2010/main" val="2952036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BC0819C-A6F0-FF44-B7B5-5048941BB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5F28F678-5128-E84A-A50B-D29D6712F8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C6C23041-5B58-0F49-9EE2-80A2BA061E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502FE8-9C79-BE43-99F5-A8F3D004F4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32E1D6-0823-BB47-9D8B-240E4FF2C5C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87B8BE-063B-9F45-BE84-0591A8AC61C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76ED2D-9FEF-244F-9291-EAECD8040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59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8D34B4B-691F-D842-9A74-691FC5C496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56F8988C-991D-B641-BFE6-E92BF052DC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1C113FD7-1B75-4942-A9AD-B0BA087C6E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D48295-3DCA-F94C-939F-16C16756AD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64B2A0-07CE-0F4C-BE3C-3A1BE665E4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78B320-D44B-B94E-B161-E6996116A7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65696F-F818-B449-92FE-BFF3BD356FD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EEA2C39-E549-0549-AD3D-CCFF17CC61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61E7D3D-1E2D-7D4F-998A-0FA679A1DB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C8CC05EC-B62E-9C47-9B3C-54AACFF838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C39834-6DB2-904A-99F7-8B6F100DDD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6E84C0-A1BC-6143-B1E1-CE346C0615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D594FB-76FD-0347-8466-546E037A560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39BC38-52E6-C746-9F37-18516F4EE8C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28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D82B8F-7F6A-824A-B6CC-4BE520FE61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D29FF55-A094-494C-BDFD-4CA8713219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887205A7-1DFC-B44C-A9D9-778026AE1E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3B95DC6-54E1-0549-BD9F-AAFD521A99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8A7F648-07EC-9947-89EF-020D3019E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AB160F0-9724-9247-8E01-3D9A824EFD8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1D6C39-1E90-3C41-A27C-F372B4042D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87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A3FEE0C-0A96-0248-9516-10BC59EEF6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9717407-247D-DA41-9CDC-E95D001991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34B96331-9581-4E43-ABF0-A901F058A9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D42BA40-87FF-5E42-8A4C-E9433C6F23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B4BB3F-7DB8-F64F-BC21-D56FACCE4C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5C75E6-AFEF-F44C-8653-CB4C5BB94B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97838D-875E-8D49-A0FE-D850C83C3B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C19022-A94A-3244-B4B3-0F9EF5A94A7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90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B63E7E-A2E8-BF4C-BE2D-5511C1F26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013BD44-70D3-0447-99F0-C19BF8D53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EF713E7-A59D-234A-9964-F3587B0A5A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E0CE2A9-7B0A-6848-9FD9-D42F76C9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C375E6C-AF29-7D44-BC26-72893CE53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9783DA-C2D1-0B44-A3E3-1B0FA3858C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D3FC20-4946-184E-BDD4-B351F50F8A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7421D6-54F7-704C-94C2-9B83DCB0A1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A2BC44-269B-2744-9FD5-6EB519A4540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1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2EE3CEB-CF31-4B46-893E-8D990D23DC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B3FA61B-56F3-1640-BA9C-BCCA15087D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2C605C6-4CD7-D74A-A9C5-96A51CD2FD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3AE90E2F-123F-7E49-B191-98744F7026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0779C13-0994-0E4E-9D05-02C4333FC2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5BCAA3C-7B7A-F34E-B50D-DFCEB15017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0625885-0B08-0144-9594-468620ECF2D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C0D853B-3E6C-E048-90A0-19BC2D19B5E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18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1D304E-E920-994A-BDCE-74BCD41F3B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CC9267AC-3FAE-D64E-BF6E-F8A2AF3AF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1BBA82F-86B3-FD46-B97F-64C96563C0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01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465593-437A-3849-BE5D-7B6BADB97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F4D892-BB66-1A46-9376-090F248672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rgbClr val="E011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rgbClr val="E0112B"/>
              </a:buClr>
              <a:buFont typeface="Wingdings" pitchFamily="2" charset="2"/>
              <a:buChar char="§"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rgbClr val="E0112B"/>
              </a:buClr>
              <a:buFont typeface="Wingdings" pitchFamily="2" charset="2"/>
              <a:buChar char="§"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tx1"/>
              </a:buClr>
              <a:buFont typeface="Wingdings" pitchFamily="2" charset="2"/>
              <a:buChar char="§"/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E6A717F1-9D6B-3C4F-9DD5-B4FCDD5810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9B05F03-CBDF-0840-9582-A0F116D1B1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B2F53E9-AA47-0244-8948-33D678ECAC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230A53-7C63-7E4F-8EAE-DF93E3EF12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9A45018-5898-0E42-B7A4-03021A9169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EA4BFA-2736-F64F-B7DA-C9764AADF0F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16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ED529D-445D-0944-AF7F-259EF22AB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A7AADDF-B893-1F40-A6F9-E4B0C4ADFD0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31356280"/>
              </p:ext>
            </p:extLst>
          </p:nvPr>
        </p:nvGraphicFramePr>
        <p:xfrm>
          <a:off x="3582616" y="2575944"/>
          <a:ext cx="7590207" cy="311075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530069">
                  <a:extLst>
                    <a:ext uri="{9D8B030D-6E8A-4147-A177-3AD203B41FA5}">
                      <a16:colId xmlns:a16="http://schemas.microsoft.com/office/drawing/2014/main" val="3960185239"/>
                    </a:ext>
                  </a:extLst>
                </a:gridCol>
                <a:gridCol w="2530069">
                  <a:extLst>
                    <a:ext uri="{9D8B030D-6E8A-4147-A177-3AD203B41FA5}">
                      <a16:colId xmlns:a16="http://schemas.microsoft.com/office/drawing/2014/main" val="3970087552"/>
                    </a:ext>
                  </a:extLst>
                </a:gridCol>
                <a:gridCol w="2530069">
                  <a:extLst>
                    <a:ext uri="{9D8B030D-6E8A-4147-A177-3AD203B41FA5}">
                      <a16:colId xmlns:a16="http://schemas.microsoft.com/office/drawing/2014/main" val="788991164"/>
                    </a:ext>
                  </a:extLst>
                </a:gridCol>
              </a:tblGrid>
              <a:tr h="381367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1 -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2 -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3 -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498365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487505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698798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716424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748519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789778"/>
                  </a:ext>
                </a:extLst>
              </a:tr>
            </a:tbl>
          </a:graphicData>
        </a:graphic>
      </p:graphicFrame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49D7CAD-5A2F-0449-A01D-392B3E8C0453}"/>
              </a:ext>
            </a:extLst>
          </p:cNvPr>
          <p:cNvSpPr txBox="1">
            <a:spLocks/>
          </p:cNvSpPr>
          <p:nvPr userDrawn="1"/>
        </p:nvSpPr>
        <p:spPr>
          <a:xfrm>
            <a:off x="6096000" y="296863"/>
            <a:ext cx="5795963" cy="6111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1800" b="0" i="0" kern="1200">
                <a:solidFill>
                  <a:schemeClr val="bg1"/>
                </a:solidFill>
                <a:latin typeface="Roboto Medium" pitchFamily="2" charset="0"/>
                <a:ea typeface="Roboto Medium" pitchFamily="2" charset="0"/>
                <a:cs typeface="+mj-cs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3DDC974E-0D35-CA42-B541-BD8ECCC372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96862"/>
            <a:ext cx="5612606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BF0F7A-D769-CC4A-98BD-0004789D630C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25" name="Title 6">
            <a:extLst>
              <a:ext uri="{FF2B5EF4-FFF2-40B4-BE49-F238E27FC236}">
                <a16:creationId xmlns:a16="http://schemas.microsoft.com/office/drawing/2014/main" id="{A1C40F5D-8EEE-024A-B53E-DB43E4A6628A}"/>
              </a:ext>
            </a:extLst>
          </p:cNvPr>
          <p:cNvSpPr txBox="1">
            <a:spLocks/>
          </p:cNvSpPr>
          <p:nvPr userDrawn="1"/>
        </p:nvSpPr>
        <p:spPr>
          <a:xfrm>
            <a:off x="1019175" y="1700213"/>
            <a:ext cx="2616001" cy="4608512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kern="1200">
                <a:solidFill>
                  <a:srgbClr val="F4313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 i="0" baseline="0" dirty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Click to edit M</a:t>
            </a:r>
            <a:r>
              <a:rPr lang="en-US" b="0" i="0" dirty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aster title style</a:t>
            </a:r>
            <a:endParaRPr lang="en-GB" b="0" i="0" dirty="0">
              <a:solidFill>
                <a:srgbClr val="E0112B"/>
              </a:solidFill>
              <a:latin typeface="Arial" panose="020B0604020202020204" pitchFamily="34" charset="0"/>
              <a:ea typeface="Roboto Medium" pitchFamily="2" charset="0"/>
              <a:cs typeface="Arial" panose="020B0604020202020204" pitchFamily="34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EBB4EBA-25CF-6E4E-BE01-E1A00539F8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00400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7C60D161-70AB-C240-9240-9D60180657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9C288A6-EEC9-C345-83D4-63675A4524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1D65C2-C90D-B84F-90B3-5DB6890B17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E3F8C7-F63F-894F-9E0F-8E6273F4D93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126055-880D-E742-B8D8-D16F0FBADF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314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4B214645-1F46-624A-B6AE-2916157361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35176" y="1700213"/>
            <a:ext cx="7537648" cy="4608512"/>
          </a:xfrm>
          <a:prstGeom prst="rect">
            <a:avLst/>
          </a:prstGeom>
        </p:spPr>
        <p:txBody>
          <a:bodyPr vert="horz" anchor="ctr" anchorCtr="0"/>
          <a:lstStyle>
            <a:lvl1pPr marL="25400" indent="0" algn="ctr">
              <a:buFontTx/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CEB35-87E8-1046-A091-74B189E464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5989" y="1695225"/>
            <a:ext cx="2461818" cy="46135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="0" i="0">
                <a:solidFill>
                  <a:srgbClr val="E011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b="0" i="0" dirty="0"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Click to edit Master title style</a:t>
            </a:r>
            <a:endParaRPr lang="en-GB" b="0" i="0" dirty="0">
              <a:latin typeface="Roboto Medium" pitchFamily="2" charset="0"/>
              <a:ea typeface="Robot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823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482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Logo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AEC377AE-1F4E-3A40-A036-610E6D00535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08575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4A5AB9DE-0554-E944-A3B2-D9FABB95969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12844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F4BFC75B-E634-4A4F-8B4C-D587734E4C9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704306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AD510AE7-F4B4-3C4D-B8B4-22A41CF247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00038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D4F9586-0175-9E43-9ACA-56B07728B0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917113" y="3499609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C39A0EC-9C46-1247-BC41-623BB397C20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310547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08882B08-B9F4-8246-BE1F-23EFED36744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14816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9DAD9550-8440-8244-8BC5-A05394521F3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3906278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4277CFFB-6033-DC40-B925-DC0D3838C01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502010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6AF6482-5A8D-FC47-8F15-728870A7CDC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00038" y="2919004"/>
            <a:ext cx="8521745" cy="37183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1400" b="1" i="0" dirty="0"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A presentation by the Department of XXXXXXXXX in association with</a:t>
            </a:r>
            <a:endParaRPr lang="en-US" sz="1400" b="0" i="0" dirty="0">
              <a:latin typeface="Roboto Medium" pitchFamily="2" charset="0"/>
              <a:ea typeface="Robot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143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888" userDrawn="1">
          <p15:clr>
            <a:srgbClr val="FBAE40"/>
          </p15:clr>
        </p15:guide>
        <p15:guide id="3" orient="horz" pos="2795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 No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047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888" userDrawn="1">
          <p15:clr>
            <a:srgbClr val="FBAE40"/>
          </p15:clr>
        </p15:guide>
        <p15:guide id="3" orient="horz" pos="2795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697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754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64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B7863A3-3C37-1A45-BBD5-F6DC84700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222C82ED-1C36-7F40-8275-311BBACDE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C56E6C31-B0D7-D645-9979-BAC9937D65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611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EA439F6-A9BA-1B45-A7E3-F7505379F4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C5ED70-D288-9542-8589-E9E533DDDD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97712" y="3462338"/>
            <a:ext cx="342900" cy="254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E2E961E8-E800-804F-82D4-6A7C3B49D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1352082-5A5F-AC40-8317-A7339DC7D9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1796" y="1694644"/>
            <a:ext cx="753006" cy="546536"/>
          </a:xfrm>
          <a:prstGeom prst="rect">
            <a:avLst/>
          </a:prstGeom>
        </p:spPr>
      </p:pic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0137E858-7EFB-C543-97F8-2D57367610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</p:spTree>
    <p:extLst>
      <p:ext uri="{BB962C8B-B14F-4D97-AF65-F5344CB8AC3E}">
        <p14:creationId xmlns:p14="http://schemas.microsoft.com/office/powerpoint/2010/main" val="1242914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AA9329-C604-4B4B-81FB-84D6CBBB3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6C9822D-535A-A846-900D-A3BCAB66E0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B65CC-40B5-F84F-A7CA-EBD3F9102B00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57E2542-1CDA-B549-AAD5-A1752A3DFD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8296" y="2492377"/>
            <a:ext cx="10442856" cy="3480510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LSE is a world leading university, specialising in social sciences, with a global community of people and ideas that transform the world.</a:t>
            </a:r>
            <a:endParaRPr lang="en-GB" sz="3600" b="1" i="0" dirty="0">
              <a:solidFill>
                <a:srgbClr val="F43131"/>
              </a:solidFill>
              <a:effectLst/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F086A8C-86B8-904C-BFDC-BC7623F452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461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46">
          <p15:clr>
            <a:srgbClr val="FBAE40"/>
          </p15:clr>
        </p15:guide>
        <p15:guide id="3" pos="7310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EAF37E-CDA6-F24C-8CDC-99DE59329B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EDB8C2E-76B8-E54E-8904-5DD68DE36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3EDFC9-472F-D340-AE89-53AF54C4B28F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731D2CF-D9C8-804C-B7C2-98F36E262B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8296" y="2492376"/>
            <a:ext cx="10442856" cy="3480511"/>
          </a:xfrm>
        </p:spPr>
        <p:txBody>
          <a:bodyPr>
            <a:normAutofit/>
          </a:bodyPr>
          <a:lstStyle>
            <a:lvl1pPr marL="5953" marR="0" indent="0" algn="l" defTabSz="685800" rtl="0" eaLnBrk="1" fontAlgn="auto" latinLnBrk="0" hangingPunct="1">
              <a:lnSpc>
                <a:spcPts val="45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chemeClr val="bg1"/>
                </a:solidFill>
              </a:defRPr>
            </a:lvl1pPr>
          </a:lstStyle>
          <a:p>
            <a:pPr marL="5953" marR="0" lvl="0" indent="0" algn="l" defTabSz="685800" rtl="0" eaLnBrk="1" fontAlgn="auto" latinLnBrk="0" hangingPunct="1">
              <a:lnSpc>
                <a:spcPts val="45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We provide a dynamic and diverse education and research environment attracting the brightest minds from across the globe.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B93DB9E9-9391-9D42-AC10-90DF6D4DCE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818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46">
          <p15:clr>
            <a:srgbClr val="FBAE40"/>
          </p15:clr>
        </p15:guide>
        <p15:guide id="3" pos="7310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8A4E88-A69D-8849-A4AD-A8A23F10D7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86AADD-76EC-5743-9917-5F2414A37081}"/>
              </a:ext>
            </a:extLst>
          </p:cNvPr>
          <p:cNvSpPr/>
          <p:nvPr userDrawn="1"/>
        </p:nvSpPr>
        <p:spPr>
          <a:xfrm>
            <a:off x="1092200" y="2321329"/>
            <a:ext cx="9789600" cy="3663011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noAutofit/>
          </a:bodyPr>
          <a:lstStyle/>
          <a:p>
            <a:pPr>
              <a:lnSpc>
                <a:spcPts val="3900"/>
              </a:lnSpc>
            </a:pPr>
            <a:endParaRPr lang="en-GB" sz="3300" b="0" i="0" kern="1200" dirty="0">
              <a:solidFill>
                <a:schemeClr val="bg1"/>
              </a:solidFill>
              <a:effectLst/>
              <a:latin typeface="Roboto Light" pitchFamily="2" charset="0"/>
              <a:ea typeface="Roboto Light" pitchFamily="2" charset="0"/>
              <a:cs typeface="+mn-cs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D45B3C34-A840-FE40-883A-8944063ADF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07A7B6-1E13-4F4D-97B5-B8A35074392A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68545B8-2F92-7446-9DE3-D757EC0D2A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8295" y="2492376"/>
            <a:ext cx="10451912" cy="3480511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chemeClr val="bg1"/>
                </a:solidFill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Through our world-leading teaching and research, we are preparing the next generation to face the challenges of tomorrow.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7CE1E39-2AB0-1C48-86F0-6ED7668388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532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7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68C29C-1DD2-A94C-8C3A-4B833556FB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86AADD-76EC-5743-9917-5F2414A37081}"/>
              </a:ext>
            </a:extLst>
          </p:cNvPr>
          <p:cNvSpPr/>
          <p:nvPr userDrawn="1"/>
        </p:nvSpPr>
        <p:spPr>
          <a:xfrm>
            <a:off x="1092200" y="2321329"/>
            <a:ext cx="9789600" cy="3663011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noAutofit/>
          </a:bodyPr>
          <a:lstStyle/>
          <a:p>
            <a:pPr>
              <a:lnSpc>
                <a:spcPts val="3900"/>
              </a:lnSpc>
            </a:pPr>
            <a:endParaRPr lang="en-GB" sz="3300" b="0" i="0" kern="1200" dirty="0">
              <a:solidFill>
                <a:schemeClr val="bg1"/>
              </a:solidFill>
              <a:effectLst/>
              <a:latin typeface="Roboto Light" pitchFamily="2" charset="0"/>
              <a:ea typeface="Roboto Light" pitchFamily="2" charset="0"/>
              <a:cs typeface="+mn-cs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7CBDB688-64EF-324F-BFAB-D512A89376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647BE0-73F8-4949-A3BB-CF87E2D08977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3559194-CC2B-194D-9EC5-A81B123446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8295" y="2492376"/>
            <a:ext cx="10460964" cy="3480191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rgbClr val="E0112B"/>
                </a:solidFill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 dirty="0">
                <a:solidFill>
                  <a:srgbClr val="F4313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LSE is a world leading university, specialising in social sciences, with a global community of people and ideas that transform the world.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84E4B55-9D39-B34E-BADC-829161B2AA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</p:spTree>
    <p:extLst>
      <p:ext uri="{BB962C8B-B14F-4D97-AF65-F5344CB8AC3E}">
        <p14:creationId xmlns:p14="http://schemas.microsoft.com/office/powerpoint/2010/main" val="2482830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7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7EFDD48-2EB0-DA42-85CE-9FCABB38B4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5D3D289E-1295-DD41-8795-64E722CF25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C99EFFEF-85B3-5F45-B56E-6A6484C24D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812B670-204B-F94A-9B0C-0085E24937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40A5A3C-8E25-7140-BCB2-A4DD678603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1D37497-7392-1D4D-A28F-2971B2E376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5382166-9CA7-1844-BFE8-1FB02C472C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0996F6-B6E6-D045-ABCD-53F9614A829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3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8129D-8A12-1642-B72D-276B159EE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296863"/>
            <a:ext cx="10153650" cy="1403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6329C4-6709-E243-8A81-9E6214E05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14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5" r:id="rId2"/>
    <p:sldLayoutId id="2147483726" r:id="rId3"/>
    <p:sldLayoutId id="2147483724" r:id="rId4"/>
    <p:sldLayoutId id="2147483712" r:id="rId5"/>
    <p:sldLayoutId id="2147483714" r:id="rId6"/>
    <p:sldLayoutId id="2147483716" r:id="rId7"/>
    <p:sldLayoutId id="2147483727" r:id="rId8"/>
    <p:sldLayoutId id="2147483700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23" r:id="rId17"/>
    <p:sldLayoutId id="2147483736" r:id="rId18"/>
    <p:sldLayoutId id="2147483737" r:id="rId19"/>
    <p:sldLayoutId id="2147483738" r:id="rId20"/>
    <p:sldLayoutId id="2147483705" r:id="rId21"/>
    <p:sldLayoutId id="2147483701" r:id="rId22"/>
    <p:sldLayoutId id="2147483719" r:id="rId23"/>
    <p:sldLayoutId id="2147483720" r:id="rId24"/>
    <p:sldLayoutId id="2147483707" r:id="rId25"/>
  </p:sldLayoutIdLst>
  <p:txStyles>
    <p:titleStyle>
      <a:lvl1pPr algn="l" defTabSz="914400" rtl="0" eaLnBrk="1" latinLnBrk="0" hangingPunct="1">
        <a:lnSpc>
          <a:spcPts val="5280"/>
        </a:lnSpc>
        <a:spcBef>
          <a:spcPct val="0"/>
        </a:spcBef>
        <a:buNone/>
        <a:defRPr sz="3700" b="0" i="0" kern="1200">
          <a:solidFill>
            <a:srgbClr val="E0112B"/>
          </a:solidFill>
          <a:latin typeface="Roboto Medium" pitchFamily="2" charset="0"/>
          <a:ea typeface="Roboto Medium" pitchFamily="2" charset="0"/>
          <a:cs typeface="+mj-cs"/>
        </a:defRPr>
      </a:lvl1pPr>
    </p:titleStyle>
    <p:bodyStyle>
      <a:lvl1pPr marL="7937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FF0000"/>
        </a:buClr>
        <a:buSzPct val="110000"/>
        <a:buFontTx/>
        <a:buNone/>
        <a:tabLst/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1pPr>
      <a:lvl2pPr marL="184150" indent="-176213" algn="l" defTabSz="900000" rtl="0" eaLnBrk="1" latinLnBrk="0" hangingPunct="1">
        <a:lnSpc>
          <a:spcPts val="3000"/>
        </a:lnSpc>
        <a:spcBef>
          <a:spcPts val="0"/>
        </a:spcBef>
        <a:spcAft>
          <a:spcPts val="0"/>
        </a:spcAft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2pPr>
      <a:lvl3pPr marL="185738" indent="177800" algn="l" defTabSz="900000" rtl="0" eaLnBrk="1" latinLnBrk="0" hangingPunct="1">
        <a:lnSpc>
          <a:spcPts val="3000"/>
        </a:lnSpc>
        <a:spcBef>
          <a:spcPts val="0"/>
        </a:spcBef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3pPr>
      <a:lvl4pPr marL="541338" indent="-177800" algn="l" defTabSz="900000" rtl="0" eaLnBrk="1" latinLnBrk="0" hangingPunct="1">
        <a:lnSpc>
          <a:spcPts val="3000"/>
        </a:lnSpc>
        <a:spcBef>
          <a:spcPts val="0"/>
        </a:spcBef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17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4pPr>
      <a:lvl5pPr marL="717550" marR="0" indent="-176213" algn="l" defTabSz="900000" rtl="0" eaLnBrk="1" fontAlgn="auto" latinLnBrk="0" hangingPunct="1">
        <a:lnSpc>
          <a:spcPts val="3000"/>
        </a:lnSpc>
        <a:spcBef>
          <a:spcPts val="0"/>
        </a:spcBef>
        <a:spcAft>
          <a:spcPts val="0"/>
        </a:spcAft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17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7491">
          <p15:clr>
            <a:srgbClr val="F26B43"/>
          </p15:clr>
        </p15:guide>
        <p15:guide id="7" pos="7038">
          <p15:clr>
            <a:srgbClr val="F26B43"/>
          </p15:clr>
        </p15:guide>
        <p15:guide id="8" orient="horz" pos="4088">
          <p15:clr>
            <a:srgbClr val="F26B43"/>
          </p15:clr>
        </p15:guide>
        <p15:guide id="10" orient="horz" pos="3974">
          <p15:clr>
            <a:srgbClr val="F26B43"/>
          </p15:clr>
        </p15:guide>
        <p15:guide id="12" orient="horz" pos="187">
          <p15:clr>
            <a:srgbClr val="F26B43"/>
          </p15:clr>
        </p15:guide>
        <p15:guide id="13" pos="189">
          <p15:clr>
            <a:srgbClr val="F26B43"/>
          </p15:clr>
        </p15:guide>
        <p15:guide id="14" pos="642">
          <p15:clr>
            <a:srgbClr val="F26B43"/>
          </p15:clr>
        </p15:guide>
        <p15:guide id="15" orient="horz" pos="107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Relationship Id="rId9" Type="http://schemas.openxmlformats.org/officeDocument/2006/relationships/hyperlink" Target="https://www.menti.com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2.jp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Data" Target="../diagrams/data1.xml"/><Relationship Id="rId11" Type="http://schemas.openxmlformats.org/officeDocument/2006/relationships/image" Target="../media/image21.png"/><Relationship Id="rId5" Type="http://schemas.openxmlformats.org/officeDocument/2006/relationships/image" Target="../media/image27.png"/><Relationship Id="rId10" Type="http://schemas.microsoft.com/office/2007/relationships/diagramDrawing" Target="../diagrams/drawing1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9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2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21.png"/><Relationship Id="rId4" Type="http://schemas.openxmlformats.org/officeDocument/2006/relationships/image" Target="../media/image23.pn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lucybrownsdon@centreforfacilitation.com" TargetMode="External"/><Relationship Id="rId3" Type="http://schemas.openxmlformats.org/officeDocument/2006/relationships/image" Target="../media/image22.jpg"/><Relationship Id="rId7" Type="http://schemas.openxmlformats.org/officeDocument/2006/relationships/hyperlink" Target="mailto:l.gibson4@lse.ac.u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a.nithyanandan@lse.ac.uk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0461E7E-F2C2-1476-6EF3-0E4FFC2C7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11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86C61B-7CDB-1D6C-D722-BB83C293D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0" y="2053651"/>
            <a:ext cx="12219350" cy="4804347"/>
          </a:xfrm>
          <a:prstGeom prst="rect">
            <a:avLst/>
          </a:prstGeom>
          <a:gradFill>
            <a:gsLst>
              <a:gs pos="1000">
                <a:schemeClr val="tx1">
                  <a:alpha val="40462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0F5E5F-AADF-1C5E-E67B-8CE5BFFC4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60" y="299654"/>
            <a:ext cx="1799789" cy="6071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0687760-5C1E-8941-FD12-89277E388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633201" y="-30772"/>
            <a:ext cx="1558799" cy="1278264"/>
          </a:xfrm>
          <a:prstGeom prst="rect">
            <a:avLst/>
          </a:prstGeom>
        </p:spPr>
      </p:pic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1D524289-EE12-3344-414D-3FC8F111B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3778" y="1278265"/>
            <a:ext cx="10153649" cy="427752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4000" dirty="0">
                <a:solidFill>
                  <a:schemeClr val="bg1"/>
                </a:solidFill>
              </a:rPr>
              <a:t>Community Labs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Building inclusive interdisciplinary research communities through structured collaboration​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1" dirty="0">
                <a:solidFill>
                  <a:schemeClr val="bg1"/>
                </a:solidFill>
              </a:rPr>
              <a:t>Co-Presenters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1" dirty="0">
                <a:solidFill>
                  <a:schemeClr val="bg1"/>
                </a:solidFill>
              </a:rPr>
              <a:t>Dr Anouska Nithyanandan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solidFill>
                  <a:schemeClr val="bg1"/>
                </a:solidFill>
              </a:rPr>
              <a:t>Head of Research Development, 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, London School of Economics and Political Science</a:t>
            </a:r>
            <a:r>
              <a:rPr lang="en-GB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1" dirty="0">
                <a:solidFill>
                  <a:schemeClr val="bg1"/>
                </a:solidFill>
              </a:rPr>
              <a:t>Miss Liberty Gibson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solidFill>
                  <a:schemeClr val="bg1"/>
                </a:solidFill>
              </a:rPr>
              <a:t>Senior Research Development Manager, 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London School of Economics and Political Science</a:t>
            </a:r>
            <a:r>
              <a:rPr lang="en-GB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1" dirty="0">
                <a:solidFill>
                  <a:schemeClr val="bg1"/>
                </a:solidFill>
              </a:rPr>
              <a:t>Ms Lucy </a:t>
            </a:r>
            <a:r>
              <a:rPr lang="en-GB" b="1" dirty="0" err="1">
                <a:solidFill>
                  <a:schemeClr val="bg1"/>
                </a:solidFill>
              </a:rPr>
              <a:t>Brownsdon</a:t>
            </a:r>
            <a:endParaRPr lang="en-GB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solidFill>
                  <a:schemeClr val="bg1"/>
                </a:solidFill>
              </a:rPr>
              <a:t>Director, Centre for Facilitation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solidFill>
                  <a:schemeClr val="bg1"/>
                </a:solidFill>
              </a:rPr>
              <a:t>ARMA 2026: Session 1.1 - Funding Development and Delivery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46B3AF-5FA4-EDA9-FFD2-AAE8EF1329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096" y="1852696"/>
            <a:ext cx="952500" cy="9525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FCCEF1-3F3C-733D-1129-AF4271173D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198" y="3890776"/>
            <a:ext cx="952500" cy="9525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1765A5-6167-73C7-774B-A8CAD5D057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096" y="2888290"/>
            <a:ext cx="952500" cy="9525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2320D0-F108-8F7D-A982-EF134D679A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767" y="5204220"/>
            <a:ext cx="1419048" cy="14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64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C26F7C-15D9-3FE3-FFE4-5929F29A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B9087AC-3B6C-7340-9C1D-41EB93C6D8CD}"/>
              </a:ext>
            </a:extLst>
          </p:cNvPr>
          <p:cNvSpPr>
            <a:spLocks/>
          </p:cNvSpPr>
          <p:nvPr/>
        </p:nvSpPr>
        <p:spPr>
          <a:xfrm>
            <a:off x="4122738" y="2105890"/>
            <a:ext cx="6302375" cy="867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ts val="2000"/>
              </a:lnSpc>
              <a:spcBef>
                <a:spcPts val="450"/>
              </a:spcBef>
              <a:spcAft>
                <a:spcPts val="60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Arial"/>
              </a:rPr>
              <a:t>The Times and The Sunday Times Good University Guide ranked LSE University of the Year 2025 and the top university in the UK for 2025 and 2026.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base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base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40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54D640-8FC3-3362-3CE2-976B02B31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633201" y="-30772"/>
            <a:ext cx="1558799" cy="12782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BCB4DB-471E-ED80-617D-E0B77567A8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31" y="1125590"/>
            <a:ext cx="3328147" cy="149766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A29915-5CCE-337B-267B-F63A5642EB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084" y="1073437"/>
            <a:ext cx="3328147" cy="149766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1838F1-F094-1968-5B3F-C6333E8A00C7}"/>
              </a:ext>
            </a:extLst>
          </p:cNvPr>
          <p:cNvSpPr txBox="1"/>
          <p:nvPr/>
        </p:nvSpPr>
        <p:spPr>
          <a:xfrm>
            <a:off x="2743201" y="591691"/>
            <a:ext cx="6691744" cy="369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Roboto" panose="02000000000000000000" pitchFamily="2" charset="0"/>
                <a:ea typeface="Roboto" panose="02000000000000000000" pitchFamily="2" charset="0"/>
              </a:rPr>
              <a:t>The challenge of enabling interdisciplinary research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6A642E-8DED-5E2C-44F7-0FBF13FF3E10}"/>
              </a:ext>
            </a:extLst>
          </p:cNvPr>
          <p:cNvSpPr txBox="1"/>
          <p:nvPr/>
        </p:nvSpPr>
        <p:spPr>
          <a:xfrm>
            <a:off x="3599981" y="1460157"/>
            <a:ext cx="47308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0" algn="ctr">
              <a:buFont typeface="Arial" panose="020B0604020202020204" pitchFamily="34" charset="0"/>
              <a:buNone/>
            </a:pPr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</a:rPr>
              <a:t>Menti meter/Word cloud question:</a:t>
            </a:r>
          </a:p>
          <a:p>
            <a:pPr marL="0" lvl="1" indent="0" algn="ctr">
              <a:buFont typeface="Arial" panose="020B0604020202020204" pitchFamily="34" charset="0"/>
              <a:buNone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How will </a:t>
            </a:r>
            <a:r>
              <a:rPr lang="en-GB" b="1" u="sng" dirty="0">
                <a:latin typeface="Roboto" panose="02000000000000000000" pitchFamily="2" charset="0"/>
                <a:ea typeface="Roboto" panose="02000000000000000000" pitchFamily="2" charset="0"/>
              </a:rPr>
              <a:t>greater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 interdisciplinary collaboration most transform your institution?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9E34B594-5A32-6734-C39E-C4A95B3908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185144"/>
              </p:ext>
            </p:extLst>
          </p:nvPr>
        </p:nvGraphicFramePr>
        <p:xfrm>
          <a:off x="165123" y="2839645"/>
          <a:ext cx="8501961" cy="2671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5732">
                  <a:extLst>
                    <a:ext uri="{9D8B030D-6E8A-4147-A177-3AD203B41FA5}">
                      <a16:colId xmlns:a16="http://schemas.microsoft.com/office/drawing/2014/main" val="441216864"/>
                    </a:ext>
                  </a:extLst>
                </a:gridCol>
                <a:gridCol w="3152242">
                  <a:extLst>
                    <a:ext uri="{9D8B030D-6E8A-4147-A177-3AD203B41FA5}">
                      <a16:colId xmlns:a16="http://schemas.microsoft.com/office/drawing/2014/main" val="4222998167"/>
                    </a:ext>
                  </a:extLst>
                </a:gridCol>
                <a:gridCol w="2833987">
                  <a:extLst>
                    <a:ext uri="{9D8B030D-6E8A-4147-A177-3AD203B41FA5}">
                      <a16:colId xmlns:a16="http://schemas.microsoft.com/office/drawing/2014/main" val="371344425"/>
                    </a:ext>
                  </a:extLst>
                </a:gridCol>
              </a:tblGrid>
              <a:tr h="319192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Institutional challenge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Collaborative challenge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Strategic challenge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8453935"/>
                  </a:ext>
                </a:extLst>
              </a:tr>
              <a:tr h="306723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siloed working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trust takes time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ideas struggle to progress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21016"/>
                  </a:ext>
                </a:extLst>
              </a:tr>
              <a:tr h="355214"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fragmented expertise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difficult to initiate collaboration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unclear pathways to funding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9207554"/>
                  </a:ext>
                </a:extLst>
              </a:tr>
              <a:tr h="576076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disconnected support structures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uneven participation and confidence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limited sustained community-building</a:t>
                      </a:r>
                      <a:endParaRPr lang="en-US" sz="160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497183"/>
                  </a:ext>
                </a:extLst>
              </a:tr>
              <a:tr h="813284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Opportunity</a:t>
                      </a:r>
                      <a:r>
                        <a:rPr lang="en-US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: Intentional institutional 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Opportunity</a:t>
                      </a:r>
                      <a:r>
                        <a:rPr lang="en-US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: Design environments that support trust-building and inclusive participation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Opportunity</a:t>
                      </a:r>
                      <a:r>
                        <a:rPr lang="en-US" sz="16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: Pathway to readiness to compete for challenge-led funding opportunities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08478"/>
                  </a:ext>
                </a:extLst>
              </a:tr>
            </a:tbl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CC910704-E0CF-6E1E-F534-F8C312F81B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767" y="5204220"/>
            <a:ext cx="1419048" cy="1419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7C3368-F5FD-586B-81B2-088E8452E3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97891" y="2716945"/>
            <a:ext cx="3254444" cy="32544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42E6E3-316D-3A44-8D2A-6AEE4DCB919F}"/>
              </a:ext>
            </a:extLst>
          </p:cNvPr>
          <p:cNvSpPr txBox="1"/>
          <p:nvPr/>
        </p:nvSpPr>
        <p:spPr>
          <a:xfrm>
            <a:off x="1919670" y="6083487"/>
            <a:ext cx="87206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ptos" panose="020B0004020202020204" pitchFamily="34" charset="0"/>
              </a:rPr>
              <a:t>Participation info for slide </a:t>
            </a:r>
            <a:r>
              <a:rPr lang="en-GB" u="sng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ptos" panose="020B0004020202020204" pitchFamily="34" charset="0"/>
                <a:hlinkClick r:id="rId9" tooltip="https://www.menti.com"/>
              </a:rPr>
              <a:t>https://www.menti.com</a:t>
            </a:r>
            <a:r>
              <a:rPr lang="en-GB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ptos" panose="020B0004020202020204" pitchFamily="34" charset="0"/>
              </a:rPr>
              <a:t> Use code </a:t>
            </a:r>
            <a:r>
              <a:rPr lang="en-GB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Aptos" panose="020B0004020202020204" pitchFamily="34" charset="0"/>
              </a:rPr>
              <a:t>3842 0916</a:t>
            </a:r>
            <a:endParaRPr lang="en-GB" dirty="0">
              <a:effectLst/>
              <a:latin typeface="Roboto" panose="02000000000000000000" pitchFamily="2" charset="0"/>
              <a:ea typeface="Roboto" panose="02000000000000000000" pitchFamily="2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391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C26F7C-15D9-3FE3-FFE4-5929F29A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5FAEB91-C523-7226-38EC-1803B6390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633201" y="-30772"/>
            <a:ext cx="1558799" cy="127826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5AAA4FA-CC6C-C02F-1D29-335065269209}"/>
              </a:ext>
            </a:extLst>
          </p:cNvPr>
          <p:cNvSpPr txBox="1"/>
          <p:nvPr/>
        </p:nvSpPr>
        <p:spPr>
          <a:xfrm>
            <a:off x="3716594" y="599768"/>
            <a:ext cx="3893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Roboto" panose="02000000000000000000" pitchFamily="2" charset="0"/>
                <a:ea typeface="Roboto" panose="02000000000000000000" pitchFamily="2" charset="0"/>
              </a:rPr>
              <a:t>The Community Lab Model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B917A34-8565-E5FC-CBA2-1B8D88CF3B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6133" y="4914378"/>
            <a:ext cx="3821794" cy="1719807"/>
          </a:xfrm>
          <a:prstGeom prst="rect">
            <a:avLst/>
          </a:prstGeom>
          <a:effectLst>
            <a:softEdge rad="63500"/>
          </a:effectLst>
        </p:spPr>
      </p:pic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7892AD48-E5BE-92A4-F9B9-F3414D76F0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662666"/>
              </p:ext>
            </p:extLst>
          </p:nvPr>
        </p:nvGraphicFramePr>
        <p:xfrm>
          <a:off x="252692" y="1508207"/>
          <a:ext cx="11686616" cy="1097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23E5DEAC-B770-469C-F72A-8F48655E8579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184731" y="2829947"/>
            <a:ext cx="2398752" cy="2650196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 3" charset="2"/>
              <a:buNone/>
            </a:pPr>
            <a:r>
              <a:rPr lang="en-GB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Academic lead</a:t>
            </a: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r>
              <a:rPr lang="en-GB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Facilitators</a:t>
            </a: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r>
              <a:rPr lang="en-GB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Professional services support</a:t>
            </a: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r>
              <a:rPr lang="en-GB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External partners</a:t>
            </a: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endParaRPr lang="en-GB" sz="16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r>
              <a:rPr lang="en-GB" sz="1600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All relevant to theme</a:t>
            </a:r>
            <a:endParaRPr lang="en-US" sz="1600" i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spcBef>
                <a:spcPts val="0"/>
              </a:spcBef>
              <a:buFont typeface="Wingdings 3" charset="2"/>
              <a:buNone/>
            </a:pPr>
            <a:endParaRPr lang="en-US" sz="1600" i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740A3880-FCA8-E063-21B9-79E563273B9A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3357131" y="2852795"/>
            <a:ext cx="2202340" cy="18599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  <a:cs typeface="Calibri" panose="020F0502020204030204"/>
              </a:rPr>
              <a:t>Skills and knowledge mapping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  <a:cs typeface="Calibri" panose="020F0502020204030204"/>
              </a:rPr>
              <a:t>Gaps = Opportunities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600" dirty="0">
              <a:latin typeface="Roboto" panose="02000000000000000000" pitchFamily="2" charset="0"/>
              <a:ea typeface="Roboto" panose="02000000000000000000" pitchFamily="2" charset="0"/>
              <a:cs typeface="Calibri" panose="020F0502020204030204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i="1" dirty="0">
                <a:latin typeface="Roboto" panose="02000000000000000000" pitchFamily="2" charset="0"/>
                <a:ea typeface="Roboto" panose="02000000000000000000" pitchFamily="2" charset="0"/>
                <a:cs typeface="Calibri" panose="020F0502020204030204"/>
              </a:rPr>
              <a:t>Spotting untapped opportunities for novel research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48629B08-2D39-39F1-8020-598CA8E81EB6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686757" y="2788383"/>
            <a:ext cx="2202340" cy="18599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Inclusive participation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Cross-professional collaboration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Observers and networking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600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i="1" dirty="0"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External facilitation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99F71FC-4A37-A2D0-D69F-B89E9060A3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767" y="5204220"/>
            <a:ext cx="1419048" cy="1419048"/>
          </a:xfrm>
          <a:prstGeom prst="rect">
            <a:avLst/>
          </a:prstGeom>
        </p:spPr>
      </p:pic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B0263398-2AA2-D634-BFFA-EB1AFD843E4C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9720147" y="2792733"/>
            <a:ext cx="2202340" cy="18599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Sustained follow-up​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Digital space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Connection with broader networks 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6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i="1" dirty="0">
                <a:latin typeface="Roboto" panose="02000000000000000000" pitchFamily="2" charset="0"/>
                <a:ea typeface="Roboto" panose="02000000000000000000" pitchFamily="2" charset="0"/>
              </a:rPr>
              <a:t>Provide R&amp;I ‘menu of support’ to drive follow through</a:t>
            </a:r>
          </a:p>
        </p:txBody>
      </p:sp>
    </p:spTree>
    <p:extLst>
      <p:ext uri="{BB962C8B-B14F-4D97-AF65-F5344CB8AC3E}">
        <p14:creationId xmlns:p14="http://schemas.microsoft.com/office/powerpoint/2010/main" val="411600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C26F7C-15D9-3FE3-FFE4-5929F29A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A07F870-A22C-7AD7-804B-02C0EFFBC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633201" y="-30772"/>
            <a:ext cx="1558799" cy="127826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0DA7EB3-23C9-6661-A1A8-B8ED694C7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67" y="5204220"/>
            <a:ext cx="1419048" cy="14190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38D508-F423-75F1-A1BA-B7FDE3284A05}"/>
              </a:ext>
            </a:extLst>
          </p:cNvPr>
          <p:cNvSpPr txBox="1"/>
          <p:nvPr/>
        </p:nvSpPr>
        <p:spPr>
          <a:xfrm>
            <a:off x="3222969" y="393495"/>
            <a:ext cx="6274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The Model and Key Contributions of External Facilitation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C38950-FC7E-4DBA-8A60-D7787A10F9C0}"/>
              </a:ext>
            </a:extLst>
          </p:cNvPr>
          <p:cNvSpPr txBox="1"/>
          <p:nvPr/>
        </p:nvSpPr>
        <p:spPr>
          <a:xfrm>
            <a:off x="7419809" y="1244916"/>
            <a:ext cx="4772191" cy="4932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From disciplinary knowledge to viable interdisciplinary research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Explore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the theme, transition from disciplinary knowledge into interdisciplinary understanding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Identify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untapped opportunities for ambitious, impactful novel research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Develop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intellectual content for each novel research opportunity.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Key Contributions of External Facilitation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Purposeful collaborative design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Structured pathways to outcome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Inclusive participation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Focus and Engagement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EF9DB15-DBFA-CCC6-545C-C85129D6A5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843" y="1400205"/>
            <a:ext cx="6606819" cy="476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23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C26F7C-15D9-3FE3-FFE4-5929F29A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E00CDF-8D9A-0696-1C98-34CA37F3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633201" y="-30772"/>
            <a:ext cx="1558799" cy="12782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5D1B12-FBD5-801E-6DC1-DD80D386F373}"/>
              </a:ext>
            </a:extLst>
          </p:cNvPr>
          <p:cNvSpPr txBox="1"/>
          <p:nvPr/>
        </p:nvSpPr>
        <p:spPr>
          <a:xfrm>
            <a:off x="3537554" y="604618"/>
            <a:ext cx="4513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Roboto" panose="02000000000000000000" pitchFamily="2" charset="0"/>
                <a:ea typeface="Roboto" panose="02000000000000000000" pitchFamily="2" charset="0"/>
              </a:rPr>
              <a:t>Early outcomes and emerging impact</a:t>
            </a:r>
            <a:endParaRPr lang="en-GB" u="sng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F79E3B-1C4F-D98B-225B-CAD62FD9A0C7}"/>
              </a:ext>
            </a:extLst>
          </p:cNvPr>
          <p:cNvSpPr txBox="1"/>
          <p:nvPr/>
        </p:nvSpPr>
        <p:spPr>
          <a:xfrm>
            <a:off x="305236" y="1309449"/>
            <a:ext cx="43101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500"/>
              </a:spcBef>
            </a:pPr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</a:rPr>
              <a:t>Metrics: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No. of participants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No. of academic units represented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No. external partners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No of interdisciplinary project concepts developed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No. of funding applications submitted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177882-6031-C862-3D10-DD72C7A997A8}"/>
              </a:ext>
            </a:extLst>
          </p:cNvPr>
          <p:cNvSpPr txBox="1"/>
          <p:nvPr/>
        </p:nvSpPr>
        <p:spPr>
          <a:xfrm>
            <a:off x="1511917" y="3718679"/>
            <a:ext cx="37797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</a:rPr>
              <a:t>Additional outcomes: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Stronger institutional insight into emerging areas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New interdisciplinary relationships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Clearer support pathways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Increased visibility of professional services expertise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More labs driving more interdisciplinary topics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CF5D2A-A1AC-0F6C-93BD-0955236EE527}"/>
              </a:ext>
            </a:extLst>
          </p:cNvPr>
          <p:cNvSpPr txBox="1"/>
          <p:nvPr/>
        </p:nvSpPr>
        <p:spPr>
          <a:xfrm>
            <a:off x="8124971" y="1872019"/>
            <a:ext cx="381035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</a:rPr>
              <a:t>Feedback from Labs:</a:t>
            </a:r>
          </a:p>
          <a:p>
            <a:endParaRPr lang="en-GB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i="1" dirty="0">
                <a:latin typeface="Roboto" panose="02000000000000000000" pitchFamily="2" charset="0"/>
                <a:ea typeface="Roboto" panose="02000000000000000000" pitchFamily="2" charset="0"/>
              </a:rPr>
              <a:t>“The structure made interdisciplinary conversations feel accessible and productive.”</a:t>
            </a:r>
          </a:p>
          <a:p>
            <a:endParaRPr lang="en-GB" i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i="1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“easy to connect with other researchers”</a:t>
            </a:r>
          </a:p>
          <a:p>
            <a:endParaRPr lang="en-GB" i="1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n-GB" i="1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“structured and clear”</a:t>
            </a:r>
          </a:p>
          <a:p>
            <a:endParaRPr lang="en-GB" i="1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n-GB" i="1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All feedback responses so far stated ‘agreed’ or ‘strongly agreed’ that the Lab supported cross‑disciplinary conversations.</a:t>
            </a:r>
            <a:endParaRPr lang="en-GB" i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86DDCDC-238E-5E12-EE9F-4E620E044E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0321" y="1247491"/>
            <a:ext cx="2357438" cy="5238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6C0C48-BCBA-93D0-7CA0-31B72B8D3E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67" y="5204220"/>
            <a:ext cx="1419048" cy="14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1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C26F7C-15D9-3FE3-FFE4-5929F29A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8EFCAD-1F5E-D9D8-F4FC-AC3920863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633201" y="-30772"/>
            <a:ext cx="1558799" cy="12782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AE64CE-5483-CC99-CC69-31B79C5593AC}"/>
              </a:ext>
            </a:extLst>
          </p:cNvPr>
          <p:cNvSpPr txBox="1"/>
          <p:nvPr/>
        </p:nvSpPr>
        <p:spPr>
          <a:xfrm>
            <a:off x="2105025" y="1133077"/>
            <a:ext cx="8017170" cy="369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Roboto" panose="02000000000000000000" pitchFamily="2" charset="0"/>
                <a:ea typeface="Roboto" panose="02000000000000000000" pitchFamily="2" charset="0"/>
              </a:rPr>
              <a:t>Framework to apply Community Labs to your own institutional context</a:t>
            </a:r>
            <a:endParaRPr lang="en-GB" u="sng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D6640D3F-9E8C-13B9-D839-36642884B3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5044771"/>
              </p:ext>
            </p:extLst>
          </p:nvPr>
        </p:nvGraphicFramePr>
        <p:xfrm>
          <a:off x="706582" y="2095235"/>
          <a:ext cx="10619509" cy="2075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F970FA95-041E-2306-7F54-25289EC57209}"/>
              </a:ext>
            </a:extLst>
          </p:cNvPr>
          <p:cNvSpPr txBox="1"/>
          <p:nvPr/>
        </p:nvSpPr>
        <p:spPr>
          <a:xfrm>
            <a:off x="1269069" y="4570761"/>
            <a:ext cx="965386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u="sng" dirty="0">
                <a:latin typeface="Roboto" panose="02000000000000000000" pitchFamily="2" charset="0"/>
                <a:ea typeface="Roboto" panose="02000000000000000000" pitchFamily="2" charset="0"/>
              </a:rPr>
              <a:t>Key Takeaways</a:t>
            </a:r>
          </a:p>
          <a:p>
            <a:pPr algn="ctr"/>
            <a:endParaRPr lang="en-GB" u="sng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The model is intentionally practical and adaptable across institutional contexts</a:t>
            </a:r>
          </a:p>
          <a:p>
            <a:pPr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 algn="ctr"/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Treat collaboration as an ongoing process, not a one-off intervention</a:t>
            </a:r>
          </a:p>
          <a:p>
            <a:pPr lvl="0"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Relationships, trust and facilitation were just as important as research expertise</a:t>
            </a:r>
          </a:p>
          <a:p>
            <a:pPr lvl="0" algn="ctr"/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C32B4ED-DF17-A38D-C400-CD85FBB83A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767" y="5204220"/>
            <a:ext cx="1419048" cy="14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54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C26F7C-15D9-3FE3-FFE4-5929F29A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924B4D-AF44-DAAA-411A-525B3F08B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633201" y="-30772"/>
            <a:ext cx="1558799" cy="12782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4766A7-47C3-F9B6-60C5-A4672955B3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67" y="5204220"/>
            <a:ext cx="1419048" cy="141904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04C3EDB-336D-A1E5-4B3D-D5B0154D69D4}"/>
              </a:ext>
            </a:extLst>
          </p:cNvPr>
          <p:cNvSpPr txBox="1"/>
          <p:nvPr/>
        </p:nvSpPr>
        <p:spPr>
          <a:xfrm>
            <a:off x="2971800" y="990272"/>
            <a:ext cx="5527964" cy="369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latin typeface="Roboto" panose="02000000000000000000" pitchFamily="2" charset="0"/>
                <a:ea typeface="Roboto" panose="02000000000000000000" pitchFamily="2" charset="0"/>
              </a:rPr>
              <a:t>Final thoughts for the session and Q&amp;A</a:t>
            </a:r>
            <a:endParaRPr lang="en-GB" u="sng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1EF565-E83E-D80E-C5BA-B4C66284ACE9}"/>
              </a:ext>
            </a:extLst>
          </p:cNvPr>
          <p:cNvSpPr txBox="1"/>
          <p:nvPr/>
        </p:nvSpPr>
        <p:spPr>
          <a:xfrm>
            <a:off x="637953" y="1576700"/>
            <a:ext cx="10802679" cy="4567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500"/>
              </a:spcBef>
            </a:pPr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</a:rPr>
              <a:t>Final Reflection: 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Interdisciplinary collaboration depends not only on expertise and funding, but on intentionally designed environments that support trust, participation and sustained community-building</a:t>
            </a:r>
          </a:p>
          <a:p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GB" dirty="0">
                <a:solidFill>
                  <a:srgbClr val="D8233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Let’s collaborate! We welcome opportunities to continue conversations and cross-institutional activities on this - do connect with us here at ARMA 2026 and afterwards:</a:t>
            </a:r>
          </a:p>
          <a:p>
            <a:pPr>
              <a:spcBef>
                <a:spcPts val="2500"/>
              </a:spcBef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Presenter contact details:</a:t>
            </a:r>
          </a:p>
          <a:p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</a:rPr>
              <a:t>Dr Anouska Nithyanandan 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– Head of Research Development, LSE 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a.nithyanandan@lse.ac.uk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</a:rPr>
              <a:t>Miss Liberty Gibson 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– Senior Research Development Manager, LSE 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l.gibson4@lse.ac.uk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</a:rPr>
              <a:t>Ms Lucy </a:t>
            </a:r>
            <a:r>
              <a:rPr lang="en-GB" b="1" dirty="0" err="1">
                <a:latin typeface="Roboto" panose="02000000000000000000" pitchFamily="2" charset="0"/>
                <a:ea typeface="Roboto" panose="02000000000000000000" pitchFamily="2" charset="0"/>
              </a:rPr>
              <a:t>Brownsdon</a:t>
            </a:r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– Director, Centre of Facilitation 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lucybrownsdon@centreforfacilitation.com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We are also on LinkedIn</a:t>
            </a:r>
          </a:p>
          <a:p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Thank you for listening</a:t>
            </a:r>
          </a:p>
          <a:p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endParaRPr lang="en-GB" dirty="0">
              <a:solidFill>
                <a:srgbClr val="D8233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845333"/>
      </p:ext>
    </p:extLst>
  </p:cSld>
  <p:clrMapOvr>
    <a:masterClrMapping/>
  </p:clrMapOvr>
</p:sld>
</file>

<file path=ppt/theme/theme1.xml><?xml version="1.0" encoding="utf-8"?>
<a:theme xmlns:a="http://schemas.openxmlformats.org/drawingml/2006/main" name="Introduction">
  <a:themeElements>
    <a:clrScheme name="LSE Colour Palette">
      <a:dk1>
        <a:srgbClr val="000000"/>
      </a:dk1>
      <a:lt1>
        <a:srgbClr val="FFFFFF"/>
      </a:lt1>
      <a:dk2>
        <a:srgbClr val="A3AAAE"/>
      </a:dk2>
      <a:lt2>
        <a:srgbClr val="D0D3D3"/>
      </a:lt2>
      <a:accent1>
        <a:srgbClr val="F33030"/>
      </a:accent1>
      <a:accent2>
        <a:srgbClr val="5B325F"/>
      </a:accent2>
      <a:accent3>
        <a:srgbClr val="6BABE5"/>
      </a:accent3>
      <a:accent4>
        <a:srgbClr val="FFCE00"/>
      </a:accent4>
      <a:accent5>
        <a:srgbClr val="009383"/>
      </a:accent5>
      <a:accent6>
        <a:srgbClr val="70AD47"/>
      </a:accent6>
      <a:hlink>
        <a:srgbClr val="5B325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SE130-corporate-presentation-2026" id="{610007AE-7B74-429A-8678-B2C67B071E88}" vid="{1DEEC68C-FBAB-4823-8087-D8561362DC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EAF85C6797F742B81890D4B677C9F1" ma:contentTypeVersion="6" ma:contentTypeDescription="Create a new document." ma:contentTypeScope="" ma:versionID="1919dff97f7b3c91405352d260d5539b">
  <xsd:schema xmlns:xsd="http://www.w3.org/2001/XMLSchema" xmlns:xs="http://www.w3.org/2001/XMLSchema" xmlns:p="http://schemas.microsoft.com/office/2006/metadata/properties" xmlns:ns2="fb5d74bf-75f3-41ee-9e82-e7c089af31fa" xmlns:ns3="df106201-b8d8-4ffe-9766-e9d348734243" targetNamespace="http://schemas.microsoft.com/office/2006/metadata/properties" ma:root="true" ma:fieldsID="d859a755e43e0f4398011ef0cb016f7e" ns2:_="" ns3:_="">
    <xsd:import namespace="fb5d74bf-75f3-41ee-9e82-e7c089af31fa"/>
    <xsd:import namespace="df106201-b8d8-4ffe-9766-e9d34873424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5d74bf-75f3-41ee-9e82-e7c089af31f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106201-b8d8-4ffe-9766-e9d3487342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108D30-1030-4759-BF93-6160EEA563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6B35C4-E229-4D80-A5B5-817F3FC27D0F}">
  <ds:schemaRefs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21728b44-9c16-401d-bb16-ae64bd0a142e"/>
    <ds:schemaRef ds:uri="http://schemas.microsoft.com/office/infopath/2007/PartnerControls"/>
    <ds:schemaRef ds:uri="063ff195-62df-4a54-9f99-f6709f6b8c94"/>
  </ds:schemaRefs>
</ds:datastoreItem>
</file>

<file path=customXml/itemProps3.xml><?xml version="1.0" encoding="utf-8"?>
<ds:datastoreItem xmlns:ds="http://schemas.openxmlformats.org/officeDocument/2006/customXml" ds:itemID="{32868DB5-90DE-4487-A0DB-D4FFEBF44B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5d74bf-75f3-41ee-9e82-e7c089af31fa"/>
    <ds:schemaRef ds:uri="df106201-b8d8-4ffe-9766-e9d3487342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567eafd-e777-42a5-91bb-9440fd43b893}" enabled="0" method="" siteId="{5567eafd-e777-42a5-91bb-9440fd43b89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LSE130-corporate-presentation-2026</Template>
  <TotalTime>98</TotalTime>
  <Words>1191</Words>
  <Application>Microsoft Macintosh PowerPoint</Application>
  <PresentationFormat>Widescreen</PresentationFormat>
  <Paragraphs>181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Roboto</vt:lpstr>
      <vt:lpstr>Roboto Light</vt:lpstr>
      <vt:lpstr>Roboto Medium</vt:lpstr>
      <vt:lpstr>Roboto Regular</vt:lpstr>
      <vt:lpstr>Wingdings</vt:lpstr>
      <vt:lpstr>Wingdings 3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Liberty Gibson</dc:creator>
  <cp:lastModifiedBy>Anouska Nithyanandan</cp:lastModifiedBy>
  <cp:revision>8</cp:revision>
  <cp:lastPrinted>2018-04-26T12:15:07Z</cp:lastPrinted>
  <dcterms:created xsi:type="dcterms:W3CDTF">2026-06-10T13:06:38Z</dcterms:created>
  <dcterms:modified xsi:type="dcterms:W3CDTF">2026-06-15T13:14:11Z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0x0101008DEAF85C6797F742B81890D4B677C9F1</vt:lpwstr>
  </property>
  <property fmtid="{D5CDD505-2E9C-101B-9397-08002B2CF9AE}" pid="3" name="MediaServiceImageTags">
    <vt:lpwstr/>
  </property>
</Properties>
</file>