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1" r:id="rId4"/>
  </p:sldMasterIdLst>
  <p:notesMasterIdLst>
    <p:notesMasterId r:id="rId18"/>
  </p:notesMasterIdLst>
  <p:handoutMasterIdLst>
    <p:handoutMasterId r:id="rId19"/>
  </p:handoutMasterIdLst>
  <p:sldIdLst>
    <p:sldId id="328" r:id="rId5"/>
    <p:sldId id="349" r:id="rId6"/>
    <p:sldId id="389" r:id="rId7"/>
    <p:sldId id="350" r:id="rId8"/>
    <p:sldId id="390" r:id="rId9"/>
    <p:sldId id="391" r:id="rId10"/>
    <p:sldId id="392" r:id="rId11"/>
    <p:sldId id="393" r:id="rId12"/>
    <p:sldId id="394" r:id="rId13"/>
    <p:sldId id="395" r:id="rId14"/>
    <p:sldId id="397" r:id="rId15"/>
    <p:sldId id="396" r:id="rId16"/>
    <p:sldId id="39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112B"/>
    <a:srgbClr val="4194AB"/>
    <a:srgbClr val="54ADF1"/>
    <a:srgbClr val="D82331"/>
    <a:srgbClr val="F43131"/>
    <a:srgbClr val="55ACEE"/>
    <a:srgbClr val="5D315E"/>
    <a:srgbClr val="8431A6"/>
    <a:srgbClr val="7CE6D8"/>
    <a:srgbClr val="C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8D52E1-FB32-4DD2-9F38-79FE1D154B0C}" v="31" dt="2026-06-11T15:59:09.1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754" autoAdjust="0"/>
  </p:normalViewPr>
  <p:slideViewPr>
    <p:cSldViewPr snapToGrid="0" snapToObjects="1">
      <p:cViewPr varScale="1">
        <p:scale>
          <a:sx n="78" d="100"/>
          <a:sy n="78" d="100"/>
        </p:scale>
        <p:origin x="869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42" d="100"/>
          <a:sy n="142" d="100"/>
        </p:scale>
        <p:origin x="4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 Daley" userId="13cc6e59-f349-46d3-9f4d-98504006e1b9" providerId="ADAL" clId="{BA587AF1-CC14-402E-A449-C09B621D5058}"/>
    <pc:docChg chg="undo custSel addSld delSld modSld sldOrd">
      <pc:chgData name="Chris Daley" userId="13cc6e59-f349-46d3-9f4d-98504006e1b9" providerId="ADAL" clId="{BA587AF1-CC14-402E-A449-C09B621D5058}" dt="2026-06-12T13:30:46.955" v="6026" actId="1076"/>
      <pc:docMkLst>
        <pc:docMk/>
      </pc:docMkLst>
      <pc:sldChg chg="addSp delSp modSp mod">
        <pc:chgData name="Chris Daley" userId="13cc6e59-f349-46d3-9f4d-98504006e1b9" providerId="ADAL" clId="{BA587AF1-CC14-402E-A449-C09B621D5058}" dt="2026-06-02T14:08:56.463" v="602" actId="6549"/>
        <pc:sldMkLst>
          <pc:docMk/>
          <pc:sldMk cId="1098517208" sldId="328"/>
        </pc:sldMkLst>
        <pc:picChg chg="add mod">
          <ac:chgData name="Chris Daley" userId="13cc6e59-f349-46d3-9f4d-98504006e1b9" providerId="ADAL" clId="{BA587AF1-CC14-402E-A449-C09B621D5058}" dt="2026-06-02T14:07:53.263" v="595"/>
          <ac:picMkLst>
            <pc:docMk/>
            <pc:sldMk cId="1098517208" sldId="328"/>
            <ac:picMk id="7" creationId="{E4F93599-7475-B7A9-9A4D-3433A68947A5}"/>
          </ac:picMkLst>
        </pc:picChg>
      </pc:sldChg>
      <pc:sldChg chg="addSp delSp modSp del mod">
        <pc:chgData name="Chris Daley" userId="13cc6e59-f349-46d3-9f4d-98504006e1b9" providerId="ADAL" clId="{BA587AF1-CC14-402E-A449-C09B621D5058}" dt="2026-06-11T15:43:31.980" v="5612" actId="47"/>
        <pc:sldMkLst>
          <pc:docMk/>
          <pc:sldMk cId="727391694" sldId="348"/>
        </pc:sldMkLst>
      </pc:sldChg>
      <pc:sldChg chg="addSp delSp modSp add mod">
        <pc:chgData name="Chris Daley" userId="13cc6e59-f349-46d3-9f4d-98504006e1b9" providerId="ADAL" clId="{BA587AF1-CC14-402E-A449-C09B621D5058}" dt="2026-06-05T11:13:54.093" v="1012" actId="14100"/>
        <pc:sldMkLst>
          <pc:docMk/>
          <pc:sldMk cId="2415330348" sldId="349"/>
        </pc:sldMkLst>
        <pc:spChg chg="add mod">
          <ac:chgData name="Chris Daley" userId="13cc6e59-f349-46d3-9f4d-98504006e1b9" providerId="ADAL" clId="{BA587AF1-CC14-402E-A449-C09B621D5058}" dt="2026-06-05T11:12:40.617" v="1007" actId="1076"/>
          <ac:spMkLst>
            <pc:docMk/>
            <pc:sldMk cId="2415330348" sldId="349"/>
            <ac:spMk id="2" creationId="{1DE39630-FE3C-7EBC-629F-5C073A419932}"/>
          </ac:spMkLst>
        </pc:spChg>
        <pc:spChg chg="add mod">
          <ac:chgData name="Chris Daley" userId="13cc6e59-f349-46d3-9f4d-98504006e1b9" providerId="ADAL" clId="{BA587AF1-CC14-402E-A449-C09B621D5058}" dt="2026-06-05T11:13:50.642" v="1011" actId="1076"/>
          <ac:spMkLst>
            <pc:docMk/>
            <pc:sldMk cId="2415330348" sldId="349"/>
            <ac:spMk id="3" creationId="{4FC37966-52D5-A371-60DC-D842E698380D}"/>
          </ac:spMkLst>
        </pc:spChg>
        <pc:picChg chg="add mod">
          <ac:chgData name="Chris Daley" userId="13cc6e59-f349-46d3-9f4d-98504006e1b9" providerId="ADAL" clId="{BA587AF1-CC14-402E-A449-C09B621D5058}" dt="2026-06-05T11:11:43.108" v="1006" actId="1076"/>
          <ac:picMkLst>
            <pc:docMk/>
            <pc:sldMk cId="2415330348" sldId="349"/>
            <ac:picMk id="5" creationId="{BDC537C0-F62A-82CA-EC18-DFE23B3C7438}"/>
          </ac:picMkLst>
        </pc:picChg>
        <pc:picChg chg="add mod">
          <ac:chgData name="Chris Daley" userId="13cc6e59-f349-46d3-9f4d-98504006e1b9" providerId="ADAL" clId="{BA587AF1-CC14-402E-A449-C09B621D5058}" dt="2026-06-05T11:11:39.654" v="1005" actId="1076"/>
          <ac:picMkLst>
            <pc:docMk/>
            <pc:sldMk cId="2415330348" sldId="349"/>
            <ac:picMk id="8" creationId="{2B800CB5-7C30-A102-C57B-78354DEAFDEB}"/>
          </ac:picMkLst>
        </pc:picChg>
        <pc:picChg chg="add mod">
          <ac:chgData name="Chris Daley" userId="13cc6e59-f349-46d3-9f4d-98504006e1b9" providerId="ADAL" clId="{BA587AF1-CC14-402E-A449-C09B621D5058}" dt="2026-06-05T11:13:54.093" v="1012" actId="14100"/>
          <ac:picMkLst>
            <pc:docMk/>
            <pc:sldMk cId="2415330348" sldId="349"/>
            <ac:picMk id="1026" creationId="{C41D75F0-C705-EC2D-B8E2-E6A193EC0548}"/>
          </ac:picMkLst>
        </pc:picChg>
      </pc:sldChg>
      <pc:sldChg chg="addSp delSp modSp add mod ord">
        <pc:chgData name="Chris Daley" userId="13cc6e59-f349-46d3-9f4d-98504006e1b9" providerId="ADAL" clId="{BA587AF1-CC14-402E-A449-C09B621D5058}" dt="2026-06-05T15:11:59.145" v="2788" actId="1076"/>
        <pc:sldMkLst>
          <pc:docMk/>
          <pc:sldMk cId="3351146779" sldId="350"/>
        </pc:sldMkLst>
        <pc:spChg chg="add mod">
          <ac:chgData name="Chris Daley" userId="13cc6e59-f349-46d3-9f4d-98504006e1b9" providerId="ADAL" clId="{BA587AF1-CC14-402E-A449-C09B621D5058}" dt="2026-06-05T15:11:59.145" v="2788" actId="1076"/>
          <ac:spMkLst>
            <pc:docMk/>
            <pc:sldMk cId="3351146779" sldId="350"/>
            <ac:spMk id="3" creationId="{E3E2A355-1CD9-FA58-F294-85AD4CAD0646}"/>
          </ac:spMkLst>
        </pc:spChg>
        <pc:spChg chg="add mod">
          <ac:chgData name="Chris Daley" userId="13cc6e59-f349-46d3-9f4d-98504006e1b9" providerId="ADAL" clId="{BA587AF1-CC14-402E-A449-C09B621D5058}" dt="2026-06-05T11:22:42.915" v="1149" actId="113"/>
          <ac:spMkLst>
            <pc:docMk/>
            <pc:sldMk cId="3351146779" sldId="350"/>
            <ac:spMk id="4" creationId="{148F63F1-CDC5-D10D-326F-C9736C79499C}"/>
          </ac:spMkLst>
        </pc:spChg>
        <pc:picChg chg="add mod">
          <ac:chgData name="Chris Daley" userId="13cc6e59-f349-46d3-9f4d-98504006e1b9" providerId="ADAL" clId="{BA587AF1-CC14-402E-A449-C09B621D5058}" dt="2026-06-05T11:29:23.675" v="1153" actId="1076"/>
          <ac:picMkLst>
            <pc:docMk/>
            <pc:sldMk cId="3351146779" sldId="350"/>
            <ac:picMk id="1026" creationId="{93506CB4-3EE4-BB4C-0BAF-8E1004513FF2}"/>
          </ac:picMkLst>
        </pc:picChg>
        <pc:cxnChg chg="add mod">
          <ac:chgData name="Chris Daley" userId="13cc6e59-f349-46d3-9f4d-98504006e1b9" providerId="ADAL" clId="{BA587AF1-CC14-402E-A449-C09B621D5058}" dt="2026-06-05T15:11:56.359" v="2787" actId="1076"/>
          <ac:cxnSpMkLst>
            <pc:docMk/>
            <pc:sldMk cId="3351146779" sldId="350"/>
            <ac:cxnSpMk id="2" creationId="{1C1CD016-FDEA-3F28-F7C9-2ABC1BC1D9AA}"/>
          </ac:cxnSpMkLst>
        </pc:cxnChg>
      </pc:sldChg>
      <pc:sldChg chg="addSp delSp modSp add mod ord">
        <pc:chgData name="Chris Daley" userId="13cc6e59-f349-46d3-9f4d-98504006e1b9" providerId="ADAL" clId="{BA587AF1-CC14-402E-A449-C09B621D5058}" dt="2026-06-05T11:31:23.254" v="1171" actId="478"/>
        <pc:sldMkLst>
          <pc:docMk/>
          <pc:sldMk cId="2848389388" sldId="389"/>
        </pc:sldMkLst>
        <pc:spChg chg="add mod">
          <ac:chgData name="Chris Daley" userId="13cc6e59-f349-46d3-9f4d-98504006e1b9" providerId="ADAL" clId="{BA587AF1-CC14-402E-A449-C09B621D5058}" dt="2026-06-05T11:30:44.442" v="1167"/>
          <ac:spMkLst>
            <pc:docMk/>
            <pc:sldMk cId="2848389388" sldId="389"/>
            <ac:spMk id="3" creationId="{F8E4909D-0018-C57E-B426-D11240D261C3}"/>
          </ac:spMkLst>
        </pc:spChg>
      </pc:sldChg>
      <pc:sldChg chg="addSp delSp modSp add mod ord">
        <pc:chgData name="Chris Daley" userId="13cc6e59-f349-46d3-9f4d-98504006e1b9" providerId="ADAL" clId="{BA587AF1-CC14-402E-A449-C09B621D5058}" dt="2026-06-05T13:08:28.001" v="1961" actId="2711"/>
        <pc:sldMkLst>
          <pc:docMk/>
          <pc:sldMk cId="672484608" sldId="390"/>
        </pc:sldMkLst>
        <pc:spChg chg="add mod">
          <ac:chgData name="Chris Daley" userId="13cc6e59-f349-46d3-9f4d-98504006e1b9" providerId="ADAL" clId="{BA587AF1-CC14-402E-A449-C09B621D5058}" dt="2026-06-05T12:59:10.860" v="1345" actId="1076"/>
          <ac:spMkLst>
            <pc:docMk/>
            <pc:sldMk cId="672484608" sldId="390"/>
            <ac:spMk id="2" creationId="{60C33BD7-7DA0-1A9A-5FF7-E1E31FF9CFC9}"/>
          </ac:spMkLst>
        </pc:spChg>
        <pc:spChg chg="add mod">
          <ac:chgData name="Chris Daley" userId="13cc6e59-f349-46d3-9f4d-98504006e1b9" providerId="ADAL" clId="{BA587AF1-CC14-402E-A449-C09B621D5058}" dt="2026-06-05T12:59:57.629" v="1469" actId="2711"/>
          <ac:spMkLst>
            <pc:docMk/>
            <pc:sldMk cId="672484608" sldId="390"/>
            <ac:spMk id="3" creationId="{EF09D57F-6912-0256-0368-4CCEF128751B}"/>
          </ac:spMkLst>
        </pc:spChg>
        <pc:graphicFrameChg chg="add mod modGraphic">
          <ac:chgData name="Chris Daley" userId="13cc6e59-f349-46d3-9f4d-98504006e1b9" providerId="ADAL" clId="{BA587AF1-CC14-402E-A449-C09B621D5058}" dt="2026-06-05T13:08:28.001" v="1961" actId="2711"/>
          <ac:graphicFrameMkLst>
            <pc:docMk/>
            <pc:sldMk cId="672484608" sldId="390"/>
            <ac:graphicFrameMk id="4" creationId="{BD01BD30-2AEE-88F7-4507-1849345A9E6D}"/>
          </ac:graphicFrameMkLst>
        </pc:graphicFrameChg>
      </pc:sldChg>
      <pc:sldChg chg="addSp delSp modSp add mod ord">
        <pc:chgData name="Chris Daley" userId="13cc6e59-f349-46d3-9f4d-98504006e1b9" providerId="ADAL" clId="{BA587AF1-CC14-402E-A449-C09B621D5058}" dt="2026-06-05T13:09:25.443" v="1967" actId="1076"/>
        <pc:sldMkLst>
          <pc:docMk/>
          <pc:sldMk cId="2497071497" sldId="391"/>
        </pc:sldMkLst>
        <pc:graphicFrameChg chg="add mod">
          <ac:chgData name="Chris Daley" userId="13cc6e59-f349-46d3-9f4d-98504006e1b9" providerId="ADAL" clId="{BA587AF1-CC14-402E-A449-C09B621D5058}" dt="2026-06-05T13:09:25.443" v="1967" actId="1076"/>
          <ac:graphicFrameMkLst>
            <pc:docMk/>
            <pc:sldMk cId="2497071497" sldId="391"/>
            <ac:graphicFrameMk id="2" creationId="{D1C3D75D-7206-53CC-E85D-003C41041FC1}"/>
          </ac:graphicFrameMkLst>
        </pc:graphicFrameChg>
      </pc:sldChg>
      <pc:sldChg chg="addSp delSp modSp add mod ord modNotesTx">
        <pc:chgData name="Chris Daley" userId="13cc6e59-f349-46d3-9f4d-98504006e1b9" providerId="ADAL" clId="{BA587AF1-CC14-402E-A449-C09B621D5058}" dt="2026-06-12T13:30:46.955" v="6026" actId="1076"/>
        <pc:sldMkLst>
          <pc:docMk/>
          <pc:sldMk cId="3827566417" sldId="392"/>
        </pc:sldMkLst>
        <pc:spChg chg="add mod">
          <ac:chgData name="Chris Daley" userId="13cc6e59-f349-46d3-9f4d-98504006e1b9" providerId="ADAL" clId="{BA587AF1-CC14-402E-A449-C09B621D5058}" dt="2026-06-05T13:13:54.170" v="1989" actId="1076"/>
          <ac:spMkLst>
            <pc:docMk/>
            <pc:sldMk cId="3827566417" sldId="392"/>
            <ac:spMk id="3" creationId="{C8E979CA-6EC8-1FE5-3A62-A96F35F27EAC}"/>
          </ac:spMkLst>
        </pc:spChg>
        <pc:spChg chg="add mod">
          <ac:chgData name="Chris Daley" userId="13cc6e59-f349-46d3-9f4d-98504006e1b9" providerId="ADAL" clId="{BA587AF1-CC14-402E-A449-C09B621D5058}" dt="2026-06-12T13:30:46.955" v="6026" actId="1076"/>
          <ac:spMkLst>
            <pc:docMk/>
            <pc:sldMk cId="3827566417" sldId="392"/>
            <ac:spMk id="8" creationId="{4618EE24-E7E0-6CEF-EFA9-D7593354927A}"/>
          </ac:spMkLst>
        </pc:spChg>
        <pc:picChg chg="add mod">
          <ac:chgData name="Chris Daley" userId="13cc6e59-f349-46d3-9f4d-98504006e1b9" providerId="ADAL" clId="{BA587AF1-CC14-402E-A449-C09B621D5058}" dt="2026-06-05T15:12:51.263" v="2858" actId="14100"/>
          <ac:picMkLst>
            <pc:docMk/>
            <pc:sldMk cId="3827566417" sldId="392"/>
            <ac:picMk id="10" creationId="{378DE2AA-14F3-F0FE-E5C3-495E535692D7}"/>
          </ac:picMkLst>
        </pc:picChg>
        <pc:picChg chg="add mod">
          <ac:chgData name="Chris Daley" userId="13cc6e59-f349-46d3-9f4d-98504006e1b9" providerId="ADAL" clId="{BA587AF1-CC14-402E-A449-C09B621D5058}" dt="2026-06-05T13:33:06.908" v="2464" actId="1076"/>
          <ac:picMkLst>
            <pc:docMk/>
            <pc:sldMk cId="3827566417" sldId="392"/>
            <ac:picMk id="12" creationId="{1726E118-1B9F-E25B-2305-6C4B0C48C651}"/>
          </ac:picMkLst>
        </pc:picChg>
        <pc:picChg chg="add mod">
          <ac:chgData name="Chris Daley" userId="13cc6e59-f349-46d3-9f4d-98504006e1b9" providerId="ADAL" clId="{BA587AF1-CC14-402E-A449-C09B621D5058}" dt="2026-06-05T15:08:40.284" v="2467" actId="1076"/>
          <ac:picMkLst>
            <pc:docMk/>
            <pc:sldMk cId="3827566417" sldId="392"/>
            <ac:picMk id="14" creationId="{A04CCBAD-489F-1B73-D771-AD373258810A}"/>
          </ac:picMkLst>
        </pc:picChg>
      </pc:sldChg>
      <pc:sldChg chg="addSp delSp modSp add mod ord">
        <pc:chgData name="Chris Daley" userId="13cc6e59-f349-46d3-9f4d-98504006e1b9" providerId="ADAL" clId="{BA587AF1-CC14-402E-A449-C09B621D5058}" dt="2026-06-12T13:29:31.675" v="5989" actId="20577"/>
        <pc:sldMkLst>
          <pc:docMk/>
          <pc:sldMk cId="3836476277" sldId="393"/>
        </pc:sldMkLst>
        <pc:spChg chg="add mod">
          <ac:chgData name="Chris Daley" userId="13cc6e59-f349-46d3-9f4d-98504006e1b9" providerId="ADAL" clId="{BA587AF1-CC14-402E-A449-C09B621D5058}" dt="2026-06-05T15:30:08.885" v="3401" actId="255"/>
          <ac:spMkLst>
            <pc:docMk/>
            <pc:sldMk cId="3836476277" sldId="393"/>
            <ac:spMk id="2" creationId="{02520488-DC6A-EF04-A1A1-0F2B9A07DC94}"/>
          </ac:spMkLst>
        </pc:spChg>
        <pc:spChg chg="add mod">
          <ac:chgData name="Chris Daley" userId="13cc6e59-f349-46d3-9f4d-98504006e1b9" providerId="ADAL" clId="{BA587AF1-CC14-402E-A449-C09B621D5058}" dt="2026-06-05T15:37:30.822" v="3584" actId="1076"/>
          <ac:spMkLst>
            <pc:docMk/>
            <pc:sldMk cId="3836476277" sldId="393"/>
            <ac:spMk id="3" creationId="{F8D35FAF-13D7-58A7-FC88-470F5308DB60}"/>
          </ac:spMkLst>
        </pc:spChg>
        <pc:spChg chg="add">
          <ac:chgData name="Chris Daley" userId="13cc6e59-f349-46d3-9f4d-98504006e1b9" providerId="ADAL" clId="{BA587AF1-CC14-402E-A449-C09B621D5058}" dt="2026-06-05T15:26:21.303" v="3366" actId="26606"/>
          <ac:spMkLst>
            <pc:docMk/>
            <pc:sldMk cId="3836476277" sldId="393"/>
            <ac:spMk id="51" creationId="{00000000-0000-0000-0000-000000000000}"/>
          </ac:spMkLst>
        </pc:spChg>
        <pc:spChg chg="add del mod">
          <ac:chgData name="Chris Daley" userId="13cc6e59-f349-46d3-9f4d-98504006e1b9" providerId="ADAL" clId="{BA587AF1-CC14-402E-A449-C09B621D5058}" dt="2026-06-05T15:37:12.597" v="3581" actId="1076"/>
          <ac:spMkLst>
            <pc:docMk/>
            <pc:sldMk cId="3836476277" sldId="393"/>
            <ac:spMk id="53" creationId="{00000000-0000-0000-0000-000000000000}"/>
          </ac:spMkLst>
        </pc:spChg>
        <pc:spChg chg="mod">
          <ac:chgData name="Chris Daley" userId="13cc6e59-f349-46d3-9f4d-98504006e1b9" providerId="ADAL" clId="{BA587AF1-CC14-402E-A449-C09B621D5058}" dt="2026-06-05T15:33:37.462" v="3459" actId="26606"/>
          <ac:spMkLst>
            <pc:docMk/>
            <pc:sldMk cId="3836476277" sldId="393"/>
            <ac:spMk id="54" creationId="{00000000-0000-0000-0000-000000000000}"/>
          </ac:spMkLst>
        </pc:spChg>
        <pc:spChg chg="add mod">
          <ac:chgData name="Chris Daley" userId="13cc6e59-f349-46d3-9f4d-98504006e1b9" providerId="ADAL" clId="{BA587AF1-CC14-402E-A449-C09B621D5058}" dt="2026-06-05T15:38:09.119" v="3586" actId="255"/>
          <ac:spMkLst>
            <pc:docMk/>
            <pc:sldMk cId="3836476277" sldId="393"/>
            <ac:spMk id="60" creationId="{00000000-0000-0000-0000-000000000000}"/>
          </ac:spMkLst>
        </pc:spChg>
        <pc:spChg chg="mod">
          <ac:chgData name="Chris Daley" userId="13cc6e59-f349-46d3-9f4d-98504006e1b9" providerId="ADAL" clId="{BA587AF1-CC14-402E-A449-C09B621D5058}" dt="2026-06-05T15:38:40.893" v="3591" actId="255"/>
          <ac:spMkLst>
            <pc:docMk/>
            <pc:sldMk cId="3836476277" sldId="393"/>
            <ac:spMk id="61" creationId="{00000000-0000-0000-0000-000000000000}"/>
          </ac:spMkLst>
        </pc:spChg>
        <pc:spChg chg="add del mod">
          <ac:chgData name="Chris Daley" userId="13cc6e59-f349-46d3-9f4d-98504006e1b9" providerId="ADAL" clId="{BA587AF1-CC14-402E-A449-C09B621D5058}" dt="2026-06-05T15:38:27.908" v="3589" actId="1076"/>
          <ac:spMkLst>
            <pc:docMk/>
            <pc:sldMk cId="3836476277" sldId="393"/>
            <ac:spMk id="62" creationId="{00000000-0000-0000-0000-000000000000}"/>
          </ac:spMkLst>
        </pc:spChg>
        <pc:spChg chg="add mod">
          <ac:chgData name="Chris Daley" userId="13cc6e59-f349-46d3-9f4d-98504006e1b9" providerId="ADAL" clId="{BA587AF1-CC14-402E-A449-C09B621D5058}" dt="2026-06-05T15:38:31.283" v="3590" actId="1076"/>
          <ac:spMkLst>
            <pc:docMk/>
            <pc:sldMk cId="3836476277" sldId="393"/>
            <ac:spMk id="63" creationId="{00000000-0000-0000-0000-000000000000}"/>
          </ac:spMkLst>
        </pc:spChg>
        <pc:spChg chg="add del mod">
          <ac:chgData name="Chris Daley" userId="13cc6e59-f349-46d3-9f4d-98504006e1b9" providerId="ADAL" clId="{BA587AF1-CC14-402E-A449-C09B621D5058}" dt="2026-06-12T13:29:31.675" v="5989" actId="20577"/>
          <ac:spMkLst>
            <pc:docMk/>
            <pc:sldMk cId="3836476277" sldId="393"/>
            <ac:spMk id="64" creationId="{00000000-0000-0000-0000-000000000000}"/>
          </ac:spMkLst>
        </pc:spChg>
        <pc:spChg chg="add mod">
          <ac:chgData name="Chris Daley" userId="13cc6e59-f349-46d3-9f4d-98504006e1b9" providerId="ADAL" clId="{BA587AF1-CC14-402E-A449-C09B621D5058}" dt="2026-06-05T15:38:14.842" v="3587" actId="255"/>
          <ac:spMkLst>
            <pc:docMk/>
            <pc:sldMk cId="3836476277" sldId="393"/>
            <ac:spMk id="65" creationId="{00000000-0000-0000-0000-000000000000}"/>
          </ac:spMkLst>
        </pc:spChg>
        <pc:spChg chg="add mod">
          <ac:chgData name="Chris Daley" userId="13cc6e59-f349-46d3-9f4d-98504006e1b9" providerId="ADAL" clId="{BA587AF1-CC14-402E-A449-C09B621D5058}" dt="2026-06-05T15:38:48.372" v="3592" actId="255"/>
          <ac:spMkLst>
            <pc:docMk/>
            <pc:sldMk cId="3836476277" sldId="393"/>
            <ac:spMk id="66" creationId="{00000000-0000-0000-0000-000000000000}"/>
          </ac:spMkLst>
        </pc:spChg>
      </pc:sldChg>
      <pc:sldChg chg="addSp delSp modSp add mod ord">
        <pc:chgData name="Chris Daley" userId="13cc6e59-f349-46d3-9f4d-98504006e1b9" providerId="ADAL" clId="{BA587AF1-CC14-402E-A449-C09B621D5058}" dt="2026-06-12T13:25:44.159" v="5970" actId="20577"/>
        <pc:sldMkLst>
          <pc:docMk/>
          <pc:sldMk cId="415510651" sldId="394"/>
        </pc:sldMkLst>
        <pc:spChg chg="add del mod">
          <ac:chgData name="Chris Daley" userId="13cc6e59-f349-46d3-9f4d-98504006e1b9" providerId="ADAL" clId="{BA587AF1-CC14-402E-A449-C09B621D5058}" dt="2026-06-11T14:23:52.482" v="3798"/>
          <ac:spMkLst>
            <pc:docMk/>
            <pc:sldMk cId="415510651" sldId="394"/>
            <ac:spMk id="3" creationId="{7D3E17D3-4EFC-D799-67C4-D85A7115AF69}"/>
          </ac:spMkLst>
        </pc:spChg>
        <pc:spChg chg="add mod">
          <ac:chgData name="Chris Daley" userId="13cc6e59-f349-46d3-9f4d-98504006e1b9" providerId="ADAL" clId="{BA587AF1-CC14-402E-A449-C09B621D5058}" dt="2026-06-11T14:24:16.889" v="3835" actId="1076"/>
          <ac:spMkLst>
            <pc:docMk/>
            <pc:sldMk cId="415510651" sldId="394"/>
            <ac:spMk id="5" creationId="{01AD35F0-C81E-50DD-DA7D-61D128782BFE}"/>
          </ac:spMkLst>
        </pc:spChg>
        <pc:spChg chg="add mod">
          <ac:chgData name="Chris Daley" userId="13cc6e59-f349-46d3-9f4d-98504006e1b9" providerId="ADAL" clId="{BA587AF1-CC14-402E-A449-C09B621D5058}" dt="2026-06-12T13:25:44.159" v="5970" actId="20577"/>
          <ac:spMkLst>
            <pc:docMk/>
            <pc:sldMk cId="415510651" sldId="394"/>
            <ac:spMk id="8" creationId="{FF7FC3D1-7729-3BC1-87B3-76D391DA3F03}"/>
          </ac:spMkLst>
        </pc:spChg>
        <pc:spChg chg="add mod">
          <ac:chgData name="Chris Daley" userId="13cc6e59-f349-46d3-9f4d-98504006e1b9" providerId="ADAL" clId="{BA587AF1-CC14-402E-A449-C09B621D5058}" dt="2026-06-11T14:30:11.294" v="4166" actId="1076"/>
          <ac:spMkLst>
            <pc:docMk/>
            <pc:sldMk cId="415510651" sldId="394"/>
            <ac:spMk id="9" creationId="{EF9D0C0E-268A-02FD-7241-85A93BA1F668}"/>
          </ac:spMkLst>
        </pc:spChg>
        <pc:spChg chg="del mod">
          <ac:chgData name="Chris Daley" userId="13cc6e59-f349-46d3-9f4d-98504006e1b9" providerId="ADAL" clId="{BA587AF1-CC14-402E-A449-C09B621D5058}" dt="2026-06-11T14:23:26.362" v="3793" actId="478"/>
          <ac:spMkLst>
            <pc:docMk/>
            <pc:sldMk cId="415510651" sldId="394"/>
            <ac:spMk id="21" creationId="{C99F7625-63C6-C79F-2595-E7B10269CC28}"/>
          </ac:spMkLst>
        </pc:spChg>
        <pc:picChg chg="add del mod">
          <ac:chgData name="Chris Daley" userId="13cc6e59-f349-46d3-9f4d-98504006e1b9" providerId="ADAL" clId="{BA587AF1-CC14-402E-A449-C09B621D5058}" dt="2026-06-11T14:24:26.750" v="3836" actId="478"/>
          <ac:picMkLst>
            <pc:docMk/>
            <pc:sldMk cId="415510651" sldId="394"/>
            <ac:picMk id="2" creationId="{BE29AE42-C673-E9E5-D66A-861643B9EBF4}"/>
          </ac:picMkLst>
        </pc:picChg>
        <pc:picChg chg="add mod">
          <ac:chgData name="Chris Daley" userId="13cc6e59-f349-46d3-9f4d-98504006e1b9" providerId="ADAL" clId="{BA587AF1-CC14-402E-A449-C09B621D5058}" dt="2026-06-11T14:30:09.281" v="4165" actId="1076"/>
          <ac:picMkLst>
            <pc:docMk/>
            <pc:sldMk cId="415510651" sldId="394"/>
            <ac:picMk id="7" creationId="{53B81DEF-3CCA-74B6-54D6-C3C409CAE14F}"/>
          </ac:picMkLst>
        </pc:picChg>
        <pc:picChg chg="add mod">
          <ac:chgData name="Chris Daley" userId="13cc6e59-f349-46d3-9f4d-98504006e1b9" providerId="ADAL" clId="{BA587AF1-CC14-402E-A449-C09B621D5058}" dt="2026-06-11T14:30:14.315" v="4167" actId="1076"/>
          <ac:picMkLst>
            <pc:docMk/>
            <pc:sldMk cId="415510651" sldId="394"/>
            <ac:picMk id="10" creationId="{10610ED3-F8DA-C9AA-F94A-8477C1FDAD22}"/>
          </ac:picMkLst>
        </pc:picChg>
      </pc:sldChg>
      <pc:sldChg chg="addSp delSp modSp add mod">
        <pc:chgData name="Chris Daley" userId="13cc6e59-f349-46d3-9f4d-98504006e1b9" providerId="ADAL" clId="{BA587AF1-CC14-402E-A449-C09B621D5058}" dt="2026-06-11T14:39:54.948" v="4184" actId="1076"/>
        <pc:sldMkLst>
          <pc:docMk/>
          <pc:sldMk cId="4229040936" sldId="395"/>
        </pc:sldMkLst>
        <pc:spChg chg="add mod">
          <ac:chgData name="Chris Daley" userId="13cc6e59-f349-46d3-9f4d-98504006e1b9" providerId="ADAL" clId="{BA587AF1-CC14-402E-A449-C09B621D5058}" dt="2026-06-11T14:38:26.128" v="4174" actId="1076"/>
          <ac:spMkLst>
            <pc:docMk/>
            <pc:sldMk cId="4229040936" sldId="395"/>
            <ac:spMk id="4" creationId="{02995421-E193-844B-4E72-4C83FA615A64}"/>
          </ac:spMkLst>
        </pc:spChg>
        <pc:spChg chg="del mod">
          <ac:chgData name="Chris Daley" userId="13cc6e59-f349-46d3-9f4d-98504006e1b9" providerId="ADAL" clId="{BA587AF1-CC14-402E-A449-C09B621D5058}" dt="2026-06-11T14:38:06.414" v="4171"/>
          <ac:spMkLst>
            <pc:docMk/>
            <pc:sldMk cId="4229040936" sldId="395"/>
            <ac:spMk id="21" creationId="{220B12DC-83C3-DEE8-0961-5278777B3677}"/>
          </ac:spMkLst>
        </pc:spChg>
        <pc:picChg chg="add mod">
          <ac:chgData name="Chris Daley" userId="13cc6e59-f349-46d3-9f4d-98504006e1b9" providerId="ADAL" clId="{BA587AF1-CC14-402E-A449-C09B621D5058}" dt="2026-06-11T14:39:54.948" v="4184" actId="1076"/>
          <ac:picMkLst>
            <pc:docMk/>
            <pc:sldMk cId="4229040936" sldId="395"/>
            <ac:picMk id="2" creationId="{AEF89852-C99A-8710-35D0-B6598C1F99B3}"/>
          </ac:picMkLst>
        </pc:picChg>
        <pc:picChg chg="add del mod">
          <ac:chgData name="Chris Daley" userId="13cc6e59-f349-46d3-9f4d-98504006e1b9" providerId="ADAL" clId="{BA587AF1-CC14-402E-A449-C09B621D5058}" dt="2026-06-11T14:39:37.317" v="4177" actId="478"/>
          <ac:picMkLst>
            <pc:docMk/>
            <pc:sldMk cId="4229040936" sldId="395"/>
            <ac:picMk id="5" creationId="{2AB2B3D8-D18D-3036-426D-F7C2791FEE89}"/>
          </ac:picMkLst>
        </pc:picChg>
      </pc:sldChg>
      <pc:sldChg chg="addSp delSp modSp add mod modNotesTx">
        <pc:chgData name="Chris Daley" userId="13cc6e59-f349-46d3-9f4d-98504006e1b9" providerId="ADAL" clId="{BA587AF1-CC14-402E-A449-C09B621D5058}" dt="2026-06-11T14:58:59.661" v="4827" actId="20577"/>
        <pc:sldMkLst>
          <pc:docMk/>
          <pc:sldMk cId="453654744" sldId="396"/>
        </pc:sldMkLst>
        <pc:spChg chg="add del mod">
          <ac:chgData name="Chris Daley" userId="13cc6e59-f349-46d3-9f4d-98504006e1b9" providerId="ADAL" clId="{BA587AF1-CC14-402E-A449-C09B621D5058}" dt="2026-06-11T14:51:27.257" v="4525" actId="478"/>
          <ac:spMkLst>
            <pc:docMk/>
            <pc:sldMk cId="453654744" sldId="396"/>
            <ac:spMk id="2" creationId="{0D4C6C36-D844-F510-310C-6B7A6B09C224}"/>
          </ac:spMkLst>
        </pc:spChg>
        <pc:spChg chg="add mod">
          <ac:chgData name="Chris Daley" userId="13cc6e59-f349-46d3-9f4d-98504006e1b9" providerId="ADAL" clId="{BA587AF1-CC14-402E-A449-C09B621D5058}" dt="2026-06-11T14:53:10.537" v="4540" actId="1076"/>
          <ac:spMkLst>
            <pc:docMk/>
            <pc:sldMk cId="453654744" sldId="396"/>
            <ac:spMk id="3" creationId="{087D6AAB-2E98-A192-FA07-6F8DE689BF73}"/>
          </ac:spMkLst>
        </pc:spChg>
        <pc:spChg chg="add mod">
          <ac:chgData name="Chris Daley" userId="13cc6e59-f349-46d3-9f4d-98504006e1b9" providerId="ADAL" clId="{BA587AF1-CC14-402E-A449-C09B621D5058}" dt="2026-06-11T14:53:27.827" v="4544" actId="1076"/>
          <ac:spMkLst>
            <pc:docMk/>
            <pc:sldMk cId="453654744" sldId="396"/>
            <ac:spMk id="4" creationId="{23DD94BA-6CFA-5004-D550-8E3A6D2D3595}"/>
          </ac:spMkLst>
        </pc:spChg>
        <pc:spChg chg="add mod">
          <ac:chgData name="Chris Daley" userId="13cc6e59-f349-46d3-9f4d-98504006e1b9" providerId="ADAL" clId="{BA587AF1-CC14-402E-A449-C09B621D5058}" dt="2026-06-11T14:58:59.661" v="4827" actId="20577"/>
          <ac:spMkLst>
            <pc:docMk/>
            <pc:sldMk cId="453654744" sldId="396"/>
            <ac:spMk id="5" creationId="{D62817D1-84B1-F22C-BD98-73BCCA77DFFC}"/>
          </ac:spMkLst>
        </pc:spChg>
        <pc:spChg chg="add mod">
          <ac:chgData name="Chris Daley" userId="13cc6e59-f349-46d3-9f4d-98504006e1b9" providerId="ADAL" clId="{BA587AF1-CC14-402E-A449-C09B621D5058}" dt="2026-06-11T14:53:49.742" v="4548" actId="1076"/>
          <ac:spMkLst>
            <pc:docMk/>
            <pc:sldMk cId="453654744" sldId="396"/>
            <ac:spMk id="7" creationId="{A2A29E88-75D2-F714-D842-08017B4A0AEB}"/>
          </ac:spMkLst>
        </pc:spChg>
        <pc:spChg chg="add mod">
          <ac:chgData name="Chris Daley" userId="13cc6e59-f349-46d3-9f4d-98504006e1b9" providerId="ADAL" clId="{BA587AF1-CC14-402E-A449-C09B621D5058}" dt="2026-06-11T14:53:32.676" v="4545" actId="1076"/>
          <ac:spMkLst>
            <pc:docMk/>
            <pc:sldMk cId="453654744" sldId="396"/>
            <ac:spMk id="8" creationId="{E46EFFD5-482A-40C2-2410-7EDEB45262D5}"/>
          </ac:spMkLst>
        </pc:spChg>
        <pc:spChg chg="add mod">
          <ac:chgData name="Chris Daley" userId="13cc6e59-f349-46d3-9f4d-98504006e1b9" providerId="ADAL" clId="{BA587AF1-CC14-402E-A449-C09B621D5058}" dt="2026-06-11T14:52:58.389" v="4539" actId="1076"/>
          <ac:spMkLst>
            <pc:docMk/>
            <pc:sldMk cId="453654744" sldId="396"/>
            <ac:spMk id="9" creationId="{B339FB46-4750-73AB-C757-C902FA5EA313}"/>
          </ac:spMkLst>
        </pc:spChg>
        <pc:spChg chg="add mod">
          <ac:chgData name="Chris Daley" userId="13cc6e59-f349-46d3-9f4d-98504006e1b9" providerId="ADAL" clId="{BA587AF1-CC14-402E-A449-C09B621D5058}" dt="2026-06-11T14:53:16.564" v="4541" actId="1076"/>
          <ac:spMkLst>
            <pc:docMk/>
            <pc:sldMk cId="453654744" sldId="396"/>
            <ac:spMk id="10" creationId="{C3B07845-3825-037D-51D7-6F56011886CA}"/>
          </ac:spMkLst>
        </pc:spChg>
        <pc:spChg chg="del">
          <ac:chgData name="Chris Daley" userId="13cc6e59-f349-46d3-9f4d-98504006e1b9" providerId="ADAL" clId="{BA587AF1-CC14-402E-A449-C09B621D5058}" dt="2026-06-11T14:43:58.171" v="4381" actId="478"/>
          <ac:spMkLst>
            <pc:docMk/>
            <pc:sldMk cId="453654744" sldId="396"/>
            <ac:spMk id="21" creationId="{5E0ABEEC-42FF-6AA7-8085-7A4C0F531241}"/>
          </ac:spMkLst>
        </pc:spChg>
        <pc:spChg chg="add mod">
          <ac:chgData name="Chris Daley" userId="13cc6e59-f349-46d3-9f4d-98504006e1b9" providerId="ADAL" clId="{BA587AF1-CC14-402E-A449-C09B621D5058}" dt="2026-06-11T14:58:48.029" v="4826" actId="20577"/>
          <ac:spMkLst>
            <pc:docMk/>
            <pc:sldMk cId="453654744" sldId="396"/>
            <ac:spMk id="32" creationId="{FB68D0FD-888F-FD74-70B1-A643DF8A01A4}"/>
          </ac:spMkLst>
        </pc:spChg>
        <pc:cxnChg chg="add mod">
          <ac:chgData name="Chris Daley" userId="13cc6e59-f349-46d3-9f4d-98504006e1b9" providerId="ADAL" clId="{BA587AF1-CC14-402E-A449-C09B621D5058}" dt="2026-06-11T14:54:24.424" v="4554" actId="14100"/>
          <ac:cxnSpMkLst>
            <pc:docMk/>
            <pc:sldMk cId="453654744" sldId="396"/>
            <ac:cxnSpMk id="12" creationId="{CCC7B8C8-60C9-35C3-5D33-68ECADAE82D4}"/>
          </ac:cxnSpMkLst>
        </pc:cxnChg>
        <pc:cxnChg chg="add mod">
          <ac:chgData name="Chris Daley" userId="13cc6e59-f349-46d3-9f4d-98504006e1b9" providerId="ADAL" clId="{BA587AF1-CC14-402E-A449-C09B621D5058}" dt="2026-06-11T14:54:28.486" v="4555" actId="14100"/>
          <ac:cxnSpMkLst>
            <pc:docMk/>
            <pc:sldMk cId="453654744" sldId="396"/>
            <ac:cxnSpMk id="14" creationId="{BD50D155-C8B6-6DE0-BA08-1127D4FD89E0}"/>
          </ac:cxnSpMkLst>
        </pc:cxnChg>
        <pc:cxnChg chg="add">
          <ac:chgData name="Chris Daley" userId="13cc6e59-f349-46d3-9f4d-98504006e1b9" providerId="ADAL" clId="{BA587AF1-CC14-402E-A449-C09B621D5058}" dt="2026-06-11T14:54:37.483" v="4556" actId="11529"/>
          <ac:cxnSpMkLst>
            <pc:docMk/>
            <pc:sldMk cId="453654744" sldId="396"/>
            <ac:cxnSpMk id="23" creationId="{FCCD8EF0-C0E1-9656-26F2-2AEE3EBA6821}"/>
          </ac:cxnSpMkLst>
        </pc:cxnChg>
        <pc:cxnChg chg="add">
          <ac:chgData name="Chris Daley" userId="13cc6e59-f349-46d3-9f4d-98504006e1b9" providerId="ADAL" clId="{BA587AF1-CC14-402E-A449-C09B621D5058}" dt="2026-06-11T14:54:44.364" v="4557" actId="11529"/>
          <ac:cxnSpMkLst>
            <pc:docMk/>
            <pc:sldMk cId="453654744" sldId="396"/>
            <ac:cxnSpMk id="25" creationId="{FF313DEC-8A31-4EF4-C42E-0C3F77A06BD6}"/>
          </ac:cxnSpMkLst>
        </pc:cxnChg>
        <pc:cxnChg chg="add mod">
          <ac:chgData name="Chris Daley" userId="13cc6e59-f349-46d3-9f4d-98504006e1b9" providerId="ADAL" clId="{BA587AF1-CC14-402E-A449-C09B621D5058}" dt="2026-06-11T14:54:52.807" v="4559" actId="14100"/>
          <ac:cxnSpMkLst>
            <pc:docMk/>
            <pc:sldMk cId="453654744" sldId="396"/>
            <ac:cxnSpMk id="27" creationId="{74DDEDC5-6EAF-A924-BF66-EF87039AB125}"/>
          </ac:cxnSpMkLst>
        </pc:cxnChg>
        <pc:cxnChg chg="add mod">
          <ac:chgData name="Chris Daley" userId="13cc6e59-f349-46d3-9f4d-98504006e1b9" providerId="ADAL" clId="{BA587AF1-CC14-402E-A449-C09B621D5058}" dt="2026-06-11T14:55:01.663" v="4561" actId="14100"/>
          <ac:cxnSpMkLst>
            <pc:docMk/>
            <pc:sldMk cId="453654744" sldId="396"/>
            <ac:cxnSpMk id="30" creationId="{574DEECB-6980-230F-723C-C1E93522675B}"/>
          </ac:cxnSpMkLst>
        </pc:cxnChg>
      </pc:sldChg>
      <pc:sldChg chg="addSp delSp modSp add mod modNotesTx">
        <pc:chgData name="Chris Daley" userId="13cc6e59-f349-46d3-9f4d-98504006e1b9" providerId="ADAL" clId="{BA587AF1-CC14-402E-A449-C09B621D5058}" dt="2026-06-11T14:42:52.783" v="4379" actId="313"/>
        <pc:sldMkLst>
          <pc:docMk/>
          <pc:sldMk cId="3707071964" sldId="397"/>
        </pc:sldMkLst>
        <pc:spChg chg="mod">
          <ac:chgData name="Chris Daley" userId="13cc6e59-f349-46d3-9f4d-98504006e1b9" providerId="ADAL" clId="{BA587AF1-CC14-402E-A449-C09B621D5058}" dt="2026-06-11T14:40:24.981" v="4191" actId="1076"/>
          <ac:spMkLst>
            <pc:docMk/>
            <pc:sldMk cId="3707071964" sldId="397"/>
            <ac:spMk id="4" creationId="{410359DA-6F88-BBAE-B636-56EA51DC43E6}"/>
          </ac:spMkLst>
        </pc:spChg>
        <pc:picChg chg="del">
          <ac:chgData name="Chris Daley" userId="13cc6e59-f349-46d3-9f4d-98504006e1b9" providerId="ADAL" clId="{BA587AF1-CC14-402E-A449-C09B621D5058}" dt="2026-06-11T14:40:07.362" v="4186" actId="478"/>
          <ac:picMkLst>
            <pc:docMk/>
            <pc:sldMk cId="3707071964" sldId="397"/>
            <ac:picMk id="2" creationId="{1EED55EE-A4D4-092F-0DD9-F00CA55D70C7}"/>
          </ac:picMkLst>
        </pc:picChg>
        <pc:picChg chg="add mod">
          <ac:chgData name="Chris Daley" userId="13cc6e59-f349-46d3-9f4d-98504006e1b9" providerId="ADAL" clId="{BA587AF1-CC14-402E-A449-C09B621D5058}" dt="2026-06-11T14:40:32.199" v="4193" actId="1076"/>
          <ac:picMkLst>
            <pc:docMk/>
            <pc:sldMk cId="3707071964" sldId="397"/>
            <ac:picMk id="3" creationId="{A168243B-12AC-35FF-CB3D-8EEC3D8D2820}"/>
          </ac:picMkLst>
        </pc:picChg>
      </pc:sldChg>
      <pc:sldChg chg="addSp delSp modSp add mod">
        <pc:chgData name="Chris Daley" userId="13cc6e59-f349-46d3-9f4d-98504006e1b9" providerId="ADAL" clId="{BA587AF1-CC14-402E-A449-C09B621D5058}" dt="2026-06-11T15:58:28.324" v="5868" actId="1076"/>
        <pc:sldMkLst>
          <pc:docMk/>
          <pc:sldMk cId="862507973" sldId="398"/>
        </pc:sldMkLst>
        <pc:spChg chg="add mod">
          <ac:chgData name="Chris Daley" userId="13cc6e59-f349-46d3-9f4d-98504006e1b9" providerId="ADAL" clId="{BA587AF1-CC14-402E-A449-C09B621D5058}" dt="2026-06-11T15:20:08.223" v="4856" actId="1076"/>
          <ac:spMkLst>
            <pc:docMk/>
            <pc:sldMk cId="862507973" sldId="398"/>
            <ac:spMk id="2" creationId="{E4D02018-F2E1-8A93-1B5F-5BD6A25416AD}"/>
          </ac:spMkLst>
        </pc:spChg>
        <pc:spChg chg="add mod">
          <ac:chgData name="Chris Daley" userId="13cc6e59-f349-46d3-9f4d-98504006e1b9" providerId="ADAL" clId="{BA587AF1-CC14-402E-A449-C09B621D5058}" dt="2026-06-11T15:58:28.324" v="5868" actId="1076"/>
          <ac:spMkLst>
            <pc:docMk/>
            <pc:sldMk cId="862507973" sldId="398"/>
            <ac:spMk id="3" creationId="{EB499829-907B-4C8D-50E3-F1C0CC77413D}"/>
          </ac:spMkLst>
        </pc:spChg>
        <pc:spChg chg="del">
          <ac:chgData name="Chris Daley" userId="13cc6e59-f349-46d3-9f4d-98504006e1b9" providerId="ADAL" clId="{BA587AF1-CC14-402E-A449-C09B621D5058}" dt="2026-06-11T15:20:11.954" v="4857" actId="478"/>
          <ac:spMkLst>
            <pc:docMk/>
            <pc:sldMk cId="862507973" sldId="398"/>
            <ac:spMk id="21" creationId="{401248A8-6AE6-361B-90F1-75A7ED6A894F}"/>
          </ac:spMkLst>
        </pc:spChg>
        <pc:picChg chg="add del mod">
          <ac:chgData name="Chris Daley" userId="13cc6e59-f349-46d3-9f4d-98504006e1b9" providerId="ADAL" clId="{BA587AF1-CC14-402E-A449-C09B621D5058}" dt="2026-06-11T15:42:42.627" v="5598" actId="478"/>
          <ac:picMkLst>
            <pc:docMk/>
            <pc:sldMk cId="862507973" sldId="398"/>
            <ac:picMk id="5" creationId="{1B60F7AD-1941-7862-9169-7AA360571636}"/>
          </ac:picMkLst>
        </pc:picChg>
        <pc:picChg chg="add mod">
          <ac:chgData name="Chris Daley" userId="13cc6e59-f349-46d3-9f4d-98504006e1b9" providerId="ADAL" clId="{BA587AF1-CC14-402E-A449-C09B621D5058}" dt="2026-06-11T15:57:58.945" v="5865" actId="1076"/>
          <ac:picMkLst>
            <pc:docMk/>
            <pc:sldMk cId="862507973" sldId="398"/>
            <ac:picMk id="8" creationId="{FAEE239F-44C2-CDC4-6A84-21B793DEAC42}"/>
          </ac:picMkLst>
        </pc:picChg>
        <pc:picChg chg="add mod">
          <ac:chgData name="Chris Daley" userId="13cc6e59-f349-46d3-9f4d-98504006e1b9" providerId="ADAL" clId="{BA587AF1-CC14-402E-A449-C09B621D5058}" dt="2026-06-11T15:57:13.498" v="5802" actId="1076"/>
          <ac:picMkLst>
            <pc:docMk/>
            <pc:sldMk cId="862507973" sldId="398"/>
            <ac:picMk id="10" creationId="{CE1402D3-1346-4D33-8324-41D199465CF0}"/>
          </ac:picMkLst>
        </pc:picChg>
        <pc:picChg chg="add mod">
          <ac:chgData name="Chris Daley" userId="13cc6e59-f349-46d3-9f4d-98504006e1b9" providerId="ADAL" clId="{BA587AF1-CC14-402E-A449-C09B621D5058}" dt="2026-06-11T15:57:55.146" v="5864" actId="1076"/>
          <ac:picMkLst>
            <pc:docMk/>
            <pc:sldMk cId="862507973" sldId="398"/>
            <ac:picMk id="1026" creationId="{BD6B32B2-2B3D-6FB1-AF85-D8C26CE7E33A}"/>
          </ac:picMkLst>
        </pc:picChg>
      </pc:sldChg>
      <pc:sldChg chg="addSp delSp modSp add del mod">
        <pc:chgData name="Chris Daley" userId="13cc6e59-f349-46d3-9f4d-98504006e1b9" providerId="ADAL" clId="{BA587AF1-CC14-402E-A449-C09B621D5058}" dt="2026-06-11T15:59:10.456" v="5882" actId="2890"/>
        <pc:sldMkLst>
          <pc:docMk/>
          <pc:sldMk cId="377063197" sldId="399"/>
        </pc:sldMkLst>
        <pc:spChg chg="add del">
          <ac:chgData name="Chris Daley" userId="13cc6e59-f349-46d3-9f4d-98504006e1b9" providerId="ADAL" clId="{BA587AF1-CC14-402E-A449-C09B621D5058}" dt="2026-06-11T15:59:09.684" v="5881" actId="478"/>
          <ac:spMkLst>
            <pc:docMk/>
            <pc:sldMk cId="377063197" sldId="399"/>
            <ac:spMk id="3" creationId="{02E6FB33-824C-B6FA-1DE7-AE5203E47990}"/>
          </ac:spMkLst>
        </pc:spChg>
        <pc:picChg chg="add del">
          <ac:chgData name="Chris Daley" userId="13cc6e59-f349-46d3-9f4d-98504006e1b9" providerId="ADAL" clId="{BA587AF1-CC14-402E-A449-C09B621D5058}" dt="2026-06-11T15:59:09.438" v="5880" actId="478"/>
          <ac:picMkLst>
            <pc:docMk/>
            <pc:sldMk cId="377063197" sldId="399"/>
            <ac:picMk id="8" creationId="{4BB39562-E088-7161-3022-B05BEB693AB9}"/>
          </ac:picMkLst>
        </pc:picChg>
        <pc:picChg chg="add del">
          <ac:chgData name="Chris Daley" userId="13cc6e59-f349-46d3-9f4d-98504006e1b9" providerId="ADAL" clId="{BA587AF1-CC14-402E-A449-C09B621D5058}" dt="2026-06-11T15:59:07.620" v="5877" actId="478"/>
          <ac:picMkLst>
            <pc:docMk/>
            <pc:sldMk cId="377063197" sldId="399"/>
            <ac:picMk id="10" creationId="{3FCFE65F-DE4E-C0B8-38EC-71840549E6BD}"/>
          </ac:picMkLst>
        </pc:picChg>
        <pc:picChg chg="add del mod">
          <ac:chgData name="Chris Daley" userId="13cc6e59-f349-46d3-9f4d-98504006e1b9" providerId="ADAL" clId="{BA587AF1-CC14-402E-A449-C09B621D5058}" dt="2026-06-11T15:59:09.100" v="5879" actId="1076"/>
          <ac:picMkLst>
            <pc:docMk/>
            <pc:sldMk cId="377063197" sldId="399"/>
            <ac:picMk id="1026" creationId="{10CB2E48-D47D-4561-076C-7568346F9FEB}"/>
          </ac:picMkLst>
        </pc:picChg>
      </pc:sldChg>
      <pc:sldChg chg="delSp modSp add del mod">
        <pc:chgData name="Chris Daley" userId="13cc6e59-f349-46d3-9f4d-98504006e1b9" providerId="ADAL" clId="{BA587AF1-CC14-402E-A449-C09B621D5058}" dt="2026-06-11T14:59:15.741" v="4828" actId="47"/>
        <pc:sldMkLst>
          <pc:docMk/>
          <pc:sldMk cId="663264637" sldId="399"/>
        </pc:sldMkLst>
        <pc:spChg chg="del mod">
          <ac:chgData name="Chris Daley" userId="13cc6e59-f349-46d3-9f4d-98504006e1b9" providerId="ADAL" clId="{BA587AF1-CC14-402E-A449-C09B621D5058}" dt="2026-06-11T14:51:20.582" v="4523" actId="21"/>
          <ac:spMkLst>
            <pc:docMk/>
            <pc:sldMk cId="663264637" sldId="399"/>
            <ac:spMk id="7" creationId="{A2A29E88-75D2-F714-D842-08017B4A0AE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1B7736-389A-4688-8ACD-E906AC86EE51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C6AFA29-72BF-4F4B-9BE5-8757AC27C547}">
      <dgm:prSet phldrT="[Text]"/>
      <dgm:spPr/>
      <dgm:t>
        <a:bodyPr/>
        <a:lstStyle/>
        <a:p>
          <a:r>
            <a:rPr lang="en-GB" dirty="0"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rPr>
            <a:t>Academic rigor and methodologies</a:t>
          </a:r>
          <a:r>
            <a:rPr lang="en-GB" dirty="0">
              <a:latin typeface="Roboto" panose="02000000000000000000" pitchFamily="2" charset="0"/>
              <a:ea typeface="Roboto" panose="02000000000000000000" pitchFamily="2" charset="0"/>
            </a:rPr>
            <a:t>	</a:t>
          </a:r>
        </a:p>
      </dgm:t>
    </dgm:pt>
    <dgm:pt modelId="{D365DB1E-1D5B-40A0-B917-9AA14628CBF5}" type="parTrans" cxnId="{6EECE671-EDF4-4D6E-A05F-62A51D24BA62}">
      <dgm:prSet/>
      <dgm:spPr/>
      <dgm:t>
        <a:bodyPr/>
        <a:lstStyle/>
        <a:p>
          <a:endParaRPr lang="en-GB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46B8E9A9-F14C-4E0E-B7E5-D97069EBBBE5}" type="sibTrans" cxnId="{6EECE671-EDF4-4D6E-A05F-62A51D24BA62}">
      <dgm:prSet/>
      <dgm:spPr/>
      <dgm:t>
        <a:bodyPr/>
        <a:lstStyle/>
        <a:p>
          <a:endParaRPr lang="en-GB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B54C3912-6964-4A50-AD89-EDF7EA8C2061}">
      <dgm:prSet phldrT="[Text]"/>
      <dgm:spPr/>
      <dgm:t>
        <a:bodyPr/>
        <a:lstStyle/>
        <a:p>
          <a:r>
            <a:rPr lang="en-GB"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rPr>
            <a:t>Operational expertise</a:t>
          </a:r>
        </a:p>
      </dgm:t>
    </dgm:pt>
    <dgm:pt modelId="{5A5DD45C-5E27-4212-97EE-72BC77869EFD}" type="parTrans" cxnId="{7E9E938A-B8C7-42DA-92CC-0C7E68C249E4}">
      <dgm:prSet/>
      <dgm:spPr/>
      <dgm:t>
        <a:bodyPr/>
        <a:lstStyle/>
        <a:p>
          <a:endParaRPr lang="en-GB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104B8507-750C-4BDF-9332-F94BB39B1CF9}" type="sibTrans" cxnId="{7E9E938A-B8C7-42DA-92CC-0C7E68C249E4}">
      <dgm:prSet/>
      <dgm:spPr/>
      <dgm:t>
        <a:bodyPr/>
        <a:lstStyle/>
        <a:p>
          <a:endParaRPr lang="en-GB">
            <a:latin typeface="Roboto" panose="02000000000000000000" pitchFamily="2" charset="0"/>
            <a:ea typeface="Roboto" panose="02000000000000000000" pitchFamily="2" charset="0"/>
          </a:endParaRPr>
        </a:p>
      </dgm:t>
    </dgm:pt>
    <dgm:pt modelId="{C1616F25-E199-4864-A4C3-2F154ABFC1D1}" type="pres">
      <dgm:prSet presAssocID="{481B7736-389A-4688-8ACD-E906AC86EE51}" presName="diagram" presStyleCnt="0">
        <dgm:presLayoutVars>
          <dgm:dir/>
          <dgm:resizeHandles val="exact"/>
        </dgm:presLayoutVars>
      </dgm:prSet>
      <dgm:spPr/>
    </dgm:pt>
    <dgm:pt modelId="{5D12F542-FE04-4E74-9ECD-EA66A650C876}" type="pres">
      <dgm:prSet presAssocID="{BC6AFA29-72BF-4F4B-9BE5-8757AC27C547}" presName="arrow" presStyleLbl="node1" presStyleIdx="0" presStyleCnt="2">
        <dgm:presLayoutVars>
          <dgm:bulletEnabled val="1"/>
        </dgm:presLayoutVars>
      </dgm:prSet>
      <dgm:spPr/>
    </dgm:pt>
    <dgm:pt modelId="{D270FBFE-8B8C-45B2-8DF4-46F565E23FD4}" type="pres">
      <dgm:prSet presAssocID="{B54C3912-6964-4A50-AD89-EDF7EA8C2061}" presName="arrow" presStyleLbl="node1" presStyleIdx="1" presStyleCnt="2">
        <dgm:presLayoutVars>
          <dgm:bulletEnabled val="1"/>
        </dgm:presLayoutVars>
      </dgm:prSet>
      <dgm:spPr/>
    </dgm:pt>
  </dgm:ptLst>
  <dgm:cxnLst>
    <dgm:cxn modelId="{EE5B5D16-A2C9-4255-9C5B-AE784E06FDBC}" type="presOf" srcId="{BC6AFA29-72BF-4F4B-9BE5-8757AC27C547}" destId="{5D12F542-FE04-4E74-9ECD-EA66A650C876}" srcOrd="0" destOrd="0" presId="urn:microsoft.com/office/officeart/2005/8/layout/arrow5"/>
    <dgm:cxn modelId="{7620E93E-14FA-4A93-BCE9-13F2A90445B8}" type="presOf" srcId="{B54C3912-6964-4A50-AD89-EDF7EA8C2061}" destId="{D270FBFE-8B8C-45B2-8DF4-46F565E23FD4}" srcOrd="0" destOrd="0" presId="urn:microsoft.com/office/officeart/2005/8/layout/arrow5"/>
    <dgm:cxn modelId="{6EECE671-EDF4-4D6E-A05F-62A51D24BA62}" srcId="{481B7736-389A-4688-8ACD-E906AC86EE51}" destId="{BC6AFA29-72BF-4F4B-9BE5-8757AC27C547}" srcOrd="0" destOrd="0" parTransId="{D365DB1E-1D5B-40A0-B917-9AA14628CBF5}" sibTransId="{46B8E9A9-F14C-4E0E-B7E5-D97069EBBBE5}"/>
    <dgm:cxn modelId="{FA348472-E7A8-43D3-ADF0-6054112E6FF7}" type="presOf" srcId="{481B7736-389A-4688-8ACD-E906AC86EE51}" destId="{C1616F25-E199-4864-A4C3-2F154ABFC1D1}" srcOrd="0" destOrd="0" presId="urn:microsoft.com/office/officeart/2005/8/layout/arrow5"/>
    <dgm:cxn modelId="{7E9E938A-B8C7-42DA-92CC-0C7E68C249E4}" srcId="{481B7736-389A-4688-8ACD-E906AC86EE51}" destId="{B54C3912-6964-4A50-AD89-EDF7EA8C2061}" srcOrd="1" destOrd="0" parTransId="{5A5DD45C-5E27-4212-97EE-72BC77869EFD}" sibTransId="{104B8507-750C-4BDF-9332-F94BB39B1CF9}"/>
    <dgm:cxn modelId="{AAA7924A-7CAC-4BCB-8F62-5134990ACD18}" type="presParOf" srcId="{C1616F25-E199-4864-A4C3-2F154ABFC1D1}" destId="{5D12F542-FE04-4E74-9ECD-EA66A650C876}" srcOrd="0" destOrd="0" presId="urn:microsoft.com/office/officeart/2005/8/layout/arrow5"/>
    <dgm:cxn modelId="{3571B3E3-F6F5-486A-93FD-8A97C6A98494}" type="presParOf" srcId="{C1616F25-E199-4864-A4C3-2F154ABFC1D1}" destId="{D270FBFE-8B8C-45B2-8DF4-46F565E23FD4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12F542-FE04-4E74-9ECD-EA66A650C876}">
      <dsp:nvSpPr>
        <dsp:cNvPr id="0" name=""/>
        <dsp:cNvSpPr/>
      </dsp:nvSpPr>
      <dsp:spPr>
        <a:xfrm rot="16200000">
          <a:off x="1763" y="744802"/>
          <a:ext cx="3929062" cy="3929062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 dirty="0"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rPr>
            <a:t>Academic rigor and methodologies</a:t>
          </a:r>
          <a:r>
            <a:rPr lang="en-GB" sz="3100" kern="1200" dirty="0">
              <a:latin typeface="Roboto" panose="02000000000000000000" pitchFamily="2" charset="0"/>
              <a:ea typeface="Roboto" panose="02000000000000000000" pitchFamily="2" charset="0"/>
            </a:rPr>
            <a:t>	</a:t>
          </a:r>
        </a:p>
      </dsp:txBody>
      <dsp:txXfrm rot="5400000">
        <a:off x="1764" y="1727067"/>
        <a:ext cx="3241476" cy="1964531"/>
      </dsp:txXfrm>
    </dsp:sp>
    <dsp:sp modelId="{D270FBFE-8B8C-45B2-8DF4-46F565E23FD4}">
      <dsp:nvSpPr>
        <dsp:cNvPr id="0" name=""/>
        <dsp:cNvSpPr/>
      </dsp:nvSpPr>
      <dsp:spPr>
        <a:xfrm rot="5400000">
          <a:off x="4197174" y="744802"/>
          <a:ext cx="3929062" cy="3929062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100" kern="1200"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rPr>
            <a:t>Operational expertise</a:t>
          </a:r>
        </a:p>
      </dsp:txBody>
      <dsp:txXfrm rot="-5400000">
        <a:off x="4884761" y="1727068"/>
        <a:ext cx="3241476" cy="19645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FB796B7-D905-444F-B7E5-35F5F8E1B2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Roboto Regular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C70992-F13D-9445-A93B-A128240B70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9F5F8-1068-864C-9F88-EA5177FB90C8}" type="datetimeFigureOut">
              <a:rPr lang="en-US" smtClean="0">
                <a:latin typeface="Roboto Regular" pitchFamily="2" charset="0"/>
              </a:rPr>
              <a:t>6/16/2026</a:t>
            </a:fld>
            <a:endParaRPr lang="en-US" dirty="0">
              <a:latin typeface="Roboto Regular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62488C-5D8A-564E-A9C3-98C9B8A9A9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Roboto Regular" pitchFamily="2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2B907B-3D58-794E-9743-A506A6F2EF3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697120-A176-3446-8D70-944DFC23D451}" type="slidenum">
              <a:rPr lang="en-US" smtClean="0">
                <a:latin typeface="Roboto Regular" pitchFamily="2" charset="0"/>
              </a:rPr>
              <a:t>‹#›</a:t>
            </a:fld>
            <a:endParaRPr lang="en-US" dirty="0">
              <a:latin typeface="Roboto Regula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7971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B2952-9661-664C-B7F1-16BBA7C875D4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3CBBD-354F-154B-8724-FEE8B63288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33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3CBBD-354F-154B-8724-FEE8B63288A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769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ultimate aim would then be for transformative projects which combined rigorous academic methodologies with operational expertise to significantly enhance the R&amp;I landscape.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3CBBD-354F-154B-8724-FEE8B63288A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654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Talk about the structure – two days with lots of interactive work, ideation sessions etc. Then two days preparing pitches. Final day concluded with pitches to a panel to determine whether you would make it through to full funding application.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3CBBD-354F-154B-8724-FEE8B63288A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045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Lead organisations in London alone (£2.8bn) received more responsive mode funding over the study period (2006-2024) than those in Scotland, Wales, and Northern Ireland combined (£2bn). However, London and the South East is the location of approximately a 1/3</a:t>
            </a:r>
            <a:r>
              <a:rPr lang="en-GB" baseline="30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rd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of all UK universities. </a:t>
            </a:r>
            <a:endParaRPr lang="en-GB" b="0" i="0" u="none" strike="noStrike" cap="none" dirty="0">
              <a:solidFill>
                <a:schemeClr val="dk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3CBBD-354F-154B-8724-FEE8B63288A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964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3CBBD-354F-154B-8724-FEE8B63288A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23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g"/><Relationship Id="rId4" Type="http://schemas.openxmlformats.org/officeDocument/2006/relationships/image" Target="../media/image6.em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339A90B-F9E9-4B4B-9821-3AC183A51D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995B3-9C18-0B46-9DB9-FF4EBBCF9BF7}"/>
              </a:ext>
            </a:extLst>
          </p:cNvPr>
          <p:cNvSpPr>
            <a:spLocks noGrp="1"/>
          </p:cNvSpPr>
          <p:nvPr>
            <p:ph type="body" sz="half" idx="13"/>
          </p:nvPr>
        </p:nvSpPr>
        <p:spPr bwMode="gray">
          <a:xfrm>
            <a:off x="2027238" y="4468641"/>
            <a:ext cx="8174745" cy="7129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lang="en-US" sz="1600" b="0" i="0" kern="1200" cap="small" dirty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11394D-C8DE-2241-B208-DA70916AE4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175" y="1700212"/>
            <a:ext cx="735627" cy="5558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C30009-2503-624C-A582-9F3ABD1EC6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17713" y="1700213"/>
            <a:ext cx="8184270" cy="2456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Quotation</a:t>
            </a:r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E2E961E8-E800-804F-82D4-6A7C3B49D5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0A254F-FD11-B345-9418-7408A3B62E34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40D5B6-1B0D-1543-BC71-A170810D36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2731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3" orient="horz" pos="2341" userDrawn="1">
          <p15:clr>
            <a:srgbClr val="FBAE40"/>
          </p15:clr>
        </p15:guide>
        <p15:guide id="4" pos="642">
          <p15:clr>
            <a:srgbClr val="FBAE40"/>
          </p15:clr>
        </p15:guide>
        <p15:guide id="5" pos="1277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4E40CCB8-576B-C842-93E9-EFF84B7619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1304925"/>
            <a:ext cx="10153650" cy="1214157"/>
          </a:xfrm>
          <a:prstGeom prst="rect">
            <a:avLst/>
          </a:prstGeom>
        </p:spPr>
        <p:txBody>
          <a:bodyPr lIns="90000" tIns="0" rIns="0" bIns="0" anchor="b" anchorCtr="0"/>
          <a:lstStyle>
            <a:lvl1pPr algn="l">
              <a:defRPr sz="44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of presentation 44pt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BC36FD-DB34-7648-85FD-29A688F859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2715077"/>
            <a:ext cx="10153649" cy="4681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24pt</a:t>
            </a:r>
            <a:endParaRPr lang="en-GB" dirty="0">
              <a:effectLst/>
              <a:latin typeface="Roboto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7796A85-71B9-CF44-9C76-57621DE3D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19175" y="3594316"/>
            <a:ext cx="10153649" cy="209238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800" baseline="0">
                <a:solidFill>
                  <a:schemeClr val="bg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600"/>
            </a:lvl2pPr>
          </a:lstStyle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Speakers: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lang="en-GB" sz="16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Chair:       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1746D9E-E234-F243-BE6C-816D81605C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F3B172AA-099F-EC45-9311-620EB98927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679" y="5884844"/>
            <a:ext cx="3236154" cy="279440"/>
          </a:xfrm>
        </p:spPr>
        <p:txBody>
          <a:bodyPr lIns="0" tIns="0" rIns="0" bIns="0">
            <a:normAutofit/>
          </a:bodyPr>
          <a:lstStyle>
            <a:lvl1pPr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lse.ac.uk</a:t>
            </a:r>
            <a:r>
              <a:rPr lang="en-US" dirty="0"/>
              <a:t>/department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42F6519-B4BB-ED49-B546-2B3674FAF9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D3EAC51-EC80-4345-9539-5D6DBE607B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FCE2CDB-66C1-264E-B14F-C51C000066F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1A5ACF2-F0D0-5243-9014-2AE01AC5DB0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C50E7D5-215B-4940-A686-F95A8B1A73B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762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C1D8E43-F06D-574A-922C-629BC5FE1A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1304925"/>
            <a:ext cx="10153650" cy="1214157"/>
          </a:xfrm>
          <a:prstGeom prst="rect">
            <a:avLst/>
          </a:prstGeom>
        </p:spPr>
        <p:txBody>
          <a:bodyPr lIns="90000" tIns="0" rIns="0" bIns="0" anchor="b" anchorCtr="0"/>
          <a:lstStyle>
            <a:lvl1pPr algn="l">
              <a:defRPr sz="44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of presentation 44pt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BC36FD-DB34-7648-85FD-29A688F859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2715077"/>
            <a:ext cx="10153649" cy="4681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24pt</a:t>
            </a:r>
            <a:endParaRPr lang="en-GB" dirty="0">
              <a:effectLst/>
              <a:latin typeface="Roboto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7796A85-71B9-CF44-9C76-57621DE3D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19175" y="3594316"/>
            <a:ext cx="10153649" cy="209238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800" baseline="0">
                <a:solidFill>
                  <a:schemeClr val="bg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600"/>
            </a:lvl2pPr>
          </a:lstStyle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Speakers: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lang="en-GB" sz="16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Chair:       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FE669F6-AD8F-CA48-9D64-823F31CB13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679" y="5884844"/>
            <a:ext cx="3236154" cy="279440"/>
          </a:xfrm>
        </p:spPr>
        <p:txBody>
          <a:bodyPr lIns="0" tIns="0" rIns="0" bIns="0">
            <a:normAutofit/>
          </a:bodyPr>
          <a:lstStyle>
            <a:lvl1pPr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lse.ac.uk</a:t>
            </a:r>
            <a:r>
              <a:rPr lang="en-US" dirty="0"/>
              <a:t>/department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DB4A39A5-AEFA-AC48-91C2-05F6CDE629D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064B09B8-BA7A-B740-BB10-BDDD1E59EFF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B020913-1B9E-4143-B784-59C3B94A2D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66D69D0-0249-154C-8EBE-21D3635B0E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F7B2BA4-1629-E742-801B-64EF3EEF9A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5A0B948-AA74-2B47-8FAE-68CBD73561B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283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1304925"/>
            <a:ext cx="10153650" cy="1214157"/>
          </a:xfrm>
          <a:prstGeom prst="rect">
            <a:avLst/>
          </a:prstGeom>
        </p:spPr>
        <p:txBody>
          <a:bodyPr lIns="90000" tIns="0" rIns="0" bIns="0" anchor="b" anchorCtr="0"/>
          <a:lstStyle>
            <a:lvl1pPr algn="l">
              <a:defRPr sz="4400" b="1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of presentation 44pt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BC36FD-DB34-7648-85FD-29A688F859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2715077"/>
            <a:ext cx="10153649" cy="4681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24pt</a:t>
            </a:r>
            <a:endParaRPr lang="en-GB" dirty="0">
              <a:effectLst/>
              <a:latin typeface="Roboto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7796A85-71B9-CF44-9C76-57621DE3D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19175" y="3594316"/>
            <a:ext cx="10153649" cy="209238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800" baseline="0">
                <a:solidFill>
                  <a:schemeClr val="tx1"/>
                </a:solidFill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600"/>
            </a:lvl2pPr>
          </a:lstStyle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Speakers: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lang="en-GB" sz="16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Chair:       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DBA5123-F646-F241-B1D9-45A6DECB40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7361" y="5893156"/>
            <a:ext cx="3236154" cy="279440"/>
          </a:xfrm>
        </p:spPr>
        <p:txBody>
          <a:bodyPr lIns="0" tIns="0" rIns="0" bIns="0">
            <a:normAutofit/>
          </a:bodyPr>
          <a:lstStyle>
            <a:lvl1pPr>
              <a:defRPr sz="1500" b="1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lse.ac.uk</a:t>
            </a:r>
            <a:r>
              <a:rPr lang="en-US" dirty="0"/>
              <a:t>/department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3E3DA6BA-2174-9C47-8FEE-58B29D888E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Department/Institute/Centre name  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A3CC1834-20B4-994B-8A64-0BCFAFEC815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04800" y="6166200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</p:spTree>
    <p:extLst>
      <p:ext uri="{BB962C8B-B14F-4D97-AF65-F5344CB8AC3E}">
        <p14:creationId xmlns:p14="http://schemas.microsoft.com/office/powerpoint/2010/main" val="2952036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BC0819C-A6F0-FF44-B7B5-5048941BB8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966651"/>
            <a:ext cx="10153650" cy="528171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6000" b="1" i="0" cap="all" baseline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 60pt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5F28F678-5128-E84A-A50B-D29D6712F8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9" name="Text Placeholder 18">
            <a:extLst>
              <a:ext uri="{FF2B5EF4-FFF2-40B4-BE49-F238E27FC236}">
                <a16:creationId xmlns:a16="http://schemas.microsoft.com/office/drawing/2014/main" id="{C6C23041-5B58-0F49-9EE2-80A2BA061E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502FE8-9C79-BE43-99F5-A8F3D004F4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C32E1D6-0823-BB47-9D8B-240E4FF2C5C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87B8BE-063B-9F45-BE84-0591A8AC61C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676ED2D-9FEF-244F-9291-EAECD8040B6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59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8D34B4B-691F-D842-9A74-691FC5C496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966651"/>
            <a:ext cx="10153650" cy="528171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6000" b="1" i="0" cap="all" baseline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 60pt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56F8988C-991D-B641-BFE6-E92BF052DC2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1C113FD7-1B75-4942-A9AD-B0BA087C6E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D48295-3DCA-F94C-939F-16C16756AD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64B2A0-07CE-0F4C-BE3C-3A1BE665E4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78B320-D44B-B94E-B161-E6996116A7B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065696F-F818-B449-92FE-BFF3BD356FD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8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EEA2C39-E549-0549-AD3D-CCFF17CC61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966651"/>
            <a:ext cx="10153650" cy="528171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6000" b="1" i="0" cap="all" baseline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 60pt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61E7D3D-1E2D-7D4F-998A-0FA679A1DB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C8CC05EC-B62E-9C47-9B3C-54AACFF838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C39834-6DB2-904A-99F7-8B6F100DDD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16E84C0-A1BC-6143-B1E1-CE346C0615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D594FB-76FD-0347-8466-546E037A560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39BC38-52E6-C746-9F37-18516F4EE8C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28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8D82B8F-7F6A-824A-B6CC-4BE520FE61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966651"/>
            <a:ext cx="10153650" cy="528171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algn="l">
              <a:defRPr sz="6000" b="1" i="0" cap="all" baseline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 60pt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ED29FF55-A094-494C-BDFD-4CA8713219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887205A7-1DFC-B44C-A9D9-778026AE1E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Department/Institute/Centre name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3B95DC6-54E1-0549-BD9F-AAFD521A99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2517"/>
            <a:ext cx="209241" cy="15022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8A7F648-07EC-9947-89EF-020D3019EC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7406" y="6425613"/>
            <a:ext cx="228019" cy="15022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AB160F0-9724-9247-8E01-3D9A824EFD8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1927" y="6425824"/>
            <a:ext cx="228019" cy="15022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01D6C39-1E90-3C41-A27C-F372B4042D4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0445" y="6424466"/>
            <a:ext cx="252162" cy="15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9878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A3FEE0C-0A96-0248-9516-10BC59EEF6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F6C8FBA-8122-DE4F-8931-D7978E15E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3E6D21-7AD3-0441-A8C6-8569B63AB571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9717407-247D-DA41-9CDC-E95D001991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9175" y="1700213"/>
            <a:ext cx="10153650" cy="4448038"/>
          </a:xfrm>
          <a:prstGeom prst="rect">
            <a:avLst/>
          </a:prstGeom>
        </p:spPr>
        <p:txBody>
          <a:bodyPr/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4150" indent="-176213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5738" indent="177800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41338" indent="-177800" algn="l">
              <a:buClr>
                <a:schemeClr val="bg1"/>
              </a:buClr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41337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34B96331-9581-4E43-ABF0-A901F058A9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7D42BA40-87FF-5E42-8A4C-E9433C6F237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B4BB3F-7DB8-F64F-BC21-D56FACCE4C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D5C75E6-AFEF-F44C-8653-CB4C5BB94B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697838D-875E-8D49-A0FE-D850C83C3BF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C19022-A94A-3244-B4B3-0F9EF5A94A7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908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B63E7E-A2E8-BF4C-BE2D-5511C1F26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83E6D21-7AD3-0441-A8C6-8569B63AB571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013BD44-70D3-0447-99F0-C19BF8D53A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EF713E7-A59D-234A-9964-F3587B0A5AF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E0CE2A9-7B0A-6848-9FD9-D42F76C9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9175" y="1700213"/>
            <a:ext cx="10153650" cy="4448038"/>
          </a:xfrm>
          <a:prstGeom prst="rect">
            <a:avLst/>
          </a:prstGeom>
        </p:spPr>
        <p:txBody>
          <a:bodyPr/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4150" indent="-176213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5738" indent="177800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41338" indent="-177800" algn="l">
              <a:buClr>
                <a:schemeClr val="bg1"/>
              </a:buClr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41337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C375E6C-AF29-7D44-BC26-72893CE531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9783DA-C2D1-0B44-A3E3-1B0FA3858C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FD3FC20-4946-184E-BDD4-B351F50F8A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67421D6-54F7-704C-94C2-9B83DCB0A1F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FA2BC44-269B-2744-9FD5-6EB519A4540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1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2EE3CEB-CF31-4B46-893E-8D990D23DC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F6C8FBA-8122-DE4F-8931-D7978E15E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3E6D21-7AD3-0441-A8C6-8569B63AB571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B3FA61B-56F3-1640-BA9C-BCCA15087D4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2C605C6-4CD7-D74A-A9C5-96A51CD2FD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9175" y="1700213"/>
            <a:ext cx="10153650" cy="4448038"/>
          </a:xfrm>
          <a:prstGeom prst="rect">
            <a:avLst/>
          </a:prstGeom>
        </p:spPr>
        <p:txBody>
          <a:bodyPr/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4150" indent="-176213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5738" indent="177800" algn="l">
              <a:buClr>
                <a:schemeClr val="bg1"/>
              </a:buClr>
              <a:buFont typeface="Wingdings" pitchFamily="2" charset="2"/>
              <a:buChar char="§"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41338" indent="-177800" algn="l">
              <a:buClr>
                <a:schemeClr val="bg1"/>
              </a:buClr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41337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3AE90E2F-123F-7E49-B191-98744F70260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0779C13-0994-0E4E-9D05-02C4333FC2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5BCAA3C-7B7A-F34E-B50D-DFCEB15017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0625885-0B08-0144-9594-468620ECF2D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C0D853B-3E6C-E048-90A0-19BC2D19B5E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7189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71D304E-E920-994A-BDCE-74BCD41F3B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995B3-9C18-0B46-9DB9-FF4EBBCF9BF7}"/>
              </a:ext>
            </a:extLst>
          </p:cNvPr>
          <p:cNvSpPr>
            <a:spLocks noGrp="1"/>
          </p:cNvSpPr>
          <p:nvPr>
            <p:ph type="body" sz="half" idx="13"/>
          </p:nvPr>
        </p:nvSpPr>
        <p:spPr bwMode="gray">
          <a:xfrm>
            <a:off x="2027238" y="4468641"/>
            <a:ext cx="8174745" cy="7129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lang="en-US" sz="1600" b="0" i="0" kern="1200" cap="small" dirty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11394D-C8DE-2241-B208-DA70916AE4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175" y="1700212"/>
            <a:ext cx="735627" cy="5558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C30009-2503-624C-A582-9F3ABD1EC6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17713" y="1700213"/>
            <a:ext cx="8184270" cy="2456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Quotation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0A254F-FD11-B345-9418-7408A3B62E34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CC9267AC-3FAE-D64E-BF6E-F8A2AF3AF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F1BBA82F-86B3-FD46-B97F-64C96563C0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01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3" orient="horz" pos="2341">
          <p15:clr>
            <a:srgbClr val="FBAE40"/>
          </p15:clr>
        </p15:guide>
        <p15:guide id="4" pos="642">
          <p15:clr>
            <a:srgbClr val="FBAE40"/>
          </p15:clr>
        </p15:guide>
        <p15:guide id="5" pos="127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F465593-437A-3849-BE5D-7B6BADB97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4F6C8FBA-8122-DE4F-8931-D7978E15E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2607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3E6D21-7AD3-0441-A8C6-8569B63AB571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F4D892-BB66-1A46-9376-090F248672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19175" y="1700213"/>
            <a:ext cx="10153650" cy="4448038"/>
          </a:xfrm>
          <a:prstGeom prst="rect">
            <a:avLst/>
          </a:prstGeom>
        </p:spPr>
        <p:txBody>
          <a:bodyPr/>
          <a:lstStyle>
            <a:lvl1pPr algn="l">
              <a:defRPr sz="2400" b="1" i="0" baseline="0">
                <a:solidFill>
                  <a:srgbClr val="E011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84150" indent="-176213" algn="l">
              <a:buClr>
                <a:srgbClr val="E0112B"/>
              </a:buClr>
              <a:buFont typeface="Wingdings" pitchFamily="2" charset="2"/>
              <a:buChar char="§"/>
              <a:defRPr sz="2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5738" indent="177800" algn="l">
              <a:buClr>
                <a:srgbClr val="E0112B"/>
              </a:buClr>
              <a:buFont typeface="Wingdings" pitchFamily="2" charset="2"/>
              <a:buChar char="§"/>
              <a:defRPr sz="24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41338" indent="-177800" algn="l">
              <a:buClr>
                <a:schemeClr val="tx1"/>
              </a:buClr>
              <a:buFont typeface="Wingdings" pitchFamily="2" charset="2"/>
              <a:buChar char="§"/>
              <a:defRPr sz="2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541337" indent="0" algn="l">
              <a:buNone/>
              <a:defRPr sz="2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E6A717F1-9D6B-3C4F-9DD5-B4FCDD5810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9B05F03-CBDF-0840-9582-A0F116D1B1A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Department/Institute/Centre name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B2F53E9-AA47-0244-8948-33D678ECAC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2517"/>
            <a:ext cx="209241" cy="15022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E230A53-7C63-7E4F-8EAE-DF93E3EF12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7406" y="6425613"/>
            <a:ext cx="228019" cy="15022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9A45018-5898-0E42-B7A4-03021A9169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1927" y="6425824"/>
            <a:ext cx="228019" cy="15022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5EA4BFA-2736-F64F-B7DA-C9764AADF0F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0445" y="6424466"/>
            <a:ext cx="252162" cy="15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161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AED529D-445D-0944-AF7F-259EF22AB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A7AADDF-B893-1F40-A6F9-E4B0C4ADFD0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31356280"/>
              </p:ext>
            </p:extLst>
          </p:nvPr>
        </p:nvGraphicFramePr>
        <p:xfrm>
          <a:off x="3582616" y="2575944"/>
          <a:ext cx="7590207" cy="311075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530069">
                  <a:extLst>
                    <a:ext uri="{9D8B030D-6E8A-4147-A177-3AD203B41FA5}">
                      <a16:colId xmlns:a16="http://schemas.microsoft.com/office/drawing/2014/main" val="3960185239"/>
                    </a:ext>
                  </a:extLst>
                </a:gridCol>
                <a:gridCol w="2530069">
                  <a:extLst>
                    <a:ext uri="{9D8B030D-6E8A-4147-A177-3AD203B41FA5}">
                      <a16:colId xmlns:a16="http://schemas.microsoft.com/office/drawing/2014/main" val="3970087552"/>
                    </a:ext>
                  </a:extLst>
                </a:gridCol>
                <a:gridCol w="2530069">
                  <a:extLst>
                    <a:ext uri="{9D8B030D-6E8A-4147-A177-3AD203B41FA5}">
                      <a16:colId xmlns:a16="http://schemas.microsoft.com/office/drawing/2014/main" val="788991164"/>
                    </a:ext>
                  </a:extLst>
                </a:gridCol>
              </a:tblGrid>
              <a:tr h="381367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Column 1 - Header</a:t>
                      </a:r>
                    </a:p>
                  </a:txBody>
                  <a:tcPr marL="103090" marR="103090" marT="51545" marB="5154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112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Column 2 - Header</a:t>
                      </a:r>
                    </a:p>
                  </a:txBody>
                  <a:tcPr marL="103090" marR="103090" marT="51545" marB="5154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112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Column 3 - Header</a:t>
                      </a:r>
                    </a:p>
                  </a:txBody>
                  <a:tcPr marL="103090" marR="103090" marT="51545" marB="5154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11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498365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1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1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1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487505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2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2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2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5698798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3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3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3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716424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4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4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4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748519"/>
                  </a:ext>
                </a:extLst>
              </a:tr>
              <a:tr h="5458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5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5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itchFamily="2" charset="0"/>
                          <a:cs typeface="Arial" panose="020B0604020202020204" pitchFamily="34" charset="0"/>
                        </a:rPr>
                        <a:t>Row 5</a:t>
                      </a:r>
                    </a:p>
                  </a:txBody>
                  <a:tcPr marL="103090" marR="103090" marT="40587" marB="40587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789778"/>
                  </a:ext>
                </a:extLst>
              </a:tr>
            </a:tbl>
          </a:graphicData>
        </a:graphic>
      </p:graphicFrame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49D7CAD-5A2F-0449-A01D-392B3E8C0453}"/>
              </a:ext>
            </a:extLst>
          </p:cNvPr>
          <p:cNvSpPr txBox="1">
            <a:spLocks/>
          </p:cNvSpPr>
          <p:nvPr userDrawn="1"/>
        </p:nvSpPr>
        <p:spPr>
          <a:xfrm>
            <a:off x="6096000" y="296863"/>
            <a:ext cx="5795963" cy="6111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 defTabSz="914400" rtl="0" eaLnBrk="1" latinLnBrk="0" hangingPunct="1">
              <a:lnSpc>
                <a:spcPts val="3200"/>
              </a:lnSpc>
              <a:spcBef>
                <a:spcPct val="0"/>
              </a:spcBef>
              <a:buNone/>
              <a:defRPr sz="1800" b="0" i="0" kern="1200">
                <a:solidFill>
                  <a:schemeClr val="bg1"/>
                </a:solidFill>
                <a:latin typeface="Roboto Medium" pitchFamily="2" charset="0"/>
                <a:ea typeface="Roboto Medium" pitchFamily="2" charset="0"/>
                <a:cs typeface="+mj-cs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3DDC974E-0D35-CA42-B541-BD8ECCC372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96862"/>
            <a:ext cx="5612606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7BF0F7A-D769-CC4A-98BD-0004789D630C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25" name="Title 6">
            <a:extLst>
              <a:ext uri="{FF2B5EF4-FFF2-40B4-BE49-F238E27FC236}">
                <a16:creationId xmlns:a16="http://schemas.microsoft.com/office/drawing/2014/main" id="{A1C40F5D-8EEE-024A-B53E-DB43E4A6628A}"/>
              </a:ext>
            </a:extLst>
          </p:cNvPr>
          <p:cNvSpPr txBox="1">
            <a:spLocks/>
          </p:cNvSpPr>
          <p:nvPr userDrawn="1"/>
        </p:nvSpPr>
        <p:spPr>
          <a:xfrm>
            <a:off x="1019175" y="1700213"/>
            <a:ext cx="2616001" cy="4608512"/>
          </a:xfrm>
          <a:prstGeom prst="rect">
            <a:avLst/>
          </a:prstGeom>
        </p:spPr>
        <p:txBody>
          <a:bodyPr anchor="ctr" anchorCtr="0"/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200" kern="1200">
                <a:solidFill>
                  <a:srgbClr val="F4313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0" i="0" baseline="0" dirty="0">
                <a:solidFill>
                  <a:srgbClr val="E0112B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Click to edit M</a:t>
            </a:r>
            <a:r>
              <a:rPr lang="en-US" b="0" i="0" dirty="0">
                <a:solidFill>
                  <a:srgbClr val="E0112B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aster title style</a:t>
            </a:r>
            <a:endParaRPr lang="en-GB" b="0" i="0" dirty="0">
              <a:solidFill>
                <a:srgbClr val="E0112B"/>
              </a:solidFill>
              <a:latin typeface="Arial" panose="020B0604020202020204" pitchFamily="34" charset="0"/>
              <a:ea typeface="Roboto Medium" pitchFamily="2" charset="0"/>
              <a:cs typeface="Arial" panose="020B0604020202020204" pitchFamily="34" charset="0"/>
            </a:endParaRP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EBB4EBA-25CF-6E4E-BE01-E1A00539F8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6171945"/>
            <a:ext cx="3200400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7C60D161-70AB-C240-9240-9D60180657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Department/Institute/Centre name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9C288A6-EEC9-C345-83D4-63675A4524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2517"/>
            <a:ext cx="209241" cy="15022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91D65C2-C90D-B84F-90B3-5DB6890B17D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7406" y="6425613"/>
            <a:ext cx="228019" cy="15022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FE3F8C7-F63F-894F-9E0F-8E6273F4D93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1927" y="6425824"/>
            <a:ext cx="228019" cy="15022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E126055-880D-E742-B8D8-D16F0FBADF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0445" y="6424466"/>
            <a:ext cx="252162" cy="15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314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48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4B214645-1F46-624A-B6AE-2916157361B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35176" y="1700213"/>
            <a:ext cx="7537648" cy="4608512"/>
          </a:xfrm>
          <a:prstGeom prst="rect">
            <a:avLst/>
          </a:prstGeom>
        </p:spPr>
        <p:txBody>
          <a:bodyPr vert="horz" anchor="ctr" anchorCtr="0"/>
          <a:lstStyle>
            <a:lvl1pPr marL="2540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7CEB35-87E8-1046-A091-74B189E464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05989" y="1695225"/>
            <a:ext cx="2461818" cy="46135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200" b="0" i="0">
                <a:solidFill>
                  <a:srgbClr val="E0112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b="0" i="0" dirty="0"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Click to edit Master title style</a:t>
            </a:r>
            <a:endParaRPr lang="en-GB" b="0" i="0" dirty="0">
              <a:latin typeface="Roboto Medium" pitchFamily="2" charset="0"/>
              <a:ea typeface="Roboto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823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482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Logo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AEC377AE-1F4E-3A40-A036-610E6D00535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108575" y="3503613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4A5AB9DE-0554-E944-A3B2-D9FABB95969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512844" y="3503613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F4BFC75B-E634-4A4F-8B4C-D587734E4C9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704306" y="3503613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AD510AE7-F4B4-3C4D-B8B4-22A41CF2473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00038" y="3503613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5D4F9586-0175-9E43-9ACA-56B07728B04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917113" y="3499609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C39A0EC-9C46-1247-BC41-623BB397C20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310547" y="4994411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08882B08-B9F4-8246-BE1F-23EFED36744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714816" y="4994411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9DAD9550-8440-8244-8BC5-A05394521F3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3906278" y="4994411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4277CFFB-6033-DC40-B925-DC0D3838C017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502010" y="4994411"/>
            <a:ext cx="1974850" cy="933450"/>
          </a:xfrm>
          <a:prstGeom prst="rect">
            <a:avLst/>
          </a:prstGeom>
        </p:spPr>
        <p:txBody>
          <a:bodyPr anchor="ctr" anchorCtr="0"/>
          <a:lstStyle>
            <a:lvl1pPr marL="25400" indent="0" algn="ctr">
              <a:buNone/>
              <a:defRPr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F6AF6482-5A8D-FC47-8F15-728870A7CDC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00038" y="2919004"/>
            <a:ext cx="8521745" cy="37183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1600" b="0" i="0">
                <a:solidFill>
                  <a:schemeClr val="tx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1400" b="1" i="0" dirty="0"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rPr>
              <a:t>A presentation by the Department of XXXXXXXXX in association with</a:t>
            </a:r>
            <a:endParaRPr lang="en-US" sz="1400" b="0" i="0" dirty="0">
              <a:latin typeface="Roboto Medium" pitchFamily="2" charset="0"/>
              <a:ea typeface="Roboto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143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1888" userDrawn="1">
          <p15:clr>
            <a:srgbClr val="FBAE40"/>
          </p15:clr>
        </p15:guide>
        <p15:guide id="3" orient="horz" pos="2795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 No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10473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888" userDrawn="1">
          <p15:clr>
            <a:srgbClr val="FBAE40"/>
          </p15:clr>
        </p15:guide>
        <p15:guide id="3" orient="horz" pos="2795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6978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754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pos="64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B7863A3-3C37-1A45-BBD5-F6DC84700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995B3-9C18-0B46-9DB9-FF4EBBCF9BF7}"/>
              </a:ext>
            </a:extLst>
          </p:cNvPr>
          <p:cNvSpPr>
            <a:spLocks noGrp="1"/>
          </p:cNvSpPr>
          <p:nvPr>
            <p:ph type="body" sz="half" idx="13"/>
          </p:nvPr>
        </p:nvSpPr>
        <p:spPr bwMode="gray">
          <a:xfrm>
            <a:off x="2027238" y="4468641"/>
            <a:ext cx="8174745" cy="7129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lang="en-US" sz="1600" b="0" i="0" kern="1200" cap="small" dirty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11394D-C8DE-2241-B208-DA70916AE4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175" y="1700212"/>
            <a:ext cx="735627" cy="5558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C30009-2503-624C-A582-9F3ABD1EC6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17713" y="1700213"/>
            <a:ext cx="8184270" cy="2456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Quotation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0A254F-FD11-B345-9418-7408A3B62E34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222C82ED-1C36-7F40-8275-311BBACDEE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C56E6C31-B0D7-D645-9979-BAC9937D655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611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3" orient="horz" pos="2341">
          <p15:clr>
            <a:srgbClr val="FBAE40"/>
          </p15:clr>
        </p15:guide>
        <p15:guide id="4" pos="642">
          <p15:clr>
            <a:srgbClr val="FBAE40"/>
          </p15:clr>
        </p15:guide>
        <p15:guide id="5" pos="127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Quo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EA439F6-A9BA-1B45-A7E3-F7505379F4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995B3-9C18-0B46-9DB9-FF4EBBCF9BF7}"/>
              </a:ext>
            </a:extLst>
          </p:cNvPr>
          <p:cNvSpPr>
            <a:spLocks noGrp="1"/>
          </p:cNvSpPr>
          <p:nvPr>
            <p:ph type="body" sz="half" idx="13"/>
          </p:nvPr>
        </p:nvSpPr>
        <p:spPr bwMode="gray">
          <a:xfrm>
            <a:off x="2027238" y="4468641"/>
            <a:ext cx="8174745" cy="71293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lang="en-US" sz="1600" b="0" i="0" kern="1200" cap="small" dirty="0">
                <a:solidFill>
                  <a:srgbClr val="E0112B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11394D-C8DE-2241-B208-DA70916AE4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9175" y="1700212"/>
            <a:ext cx="735627" cy="5558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C5ED70-D288-9542-8589-E9E533DDDD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97712" y="3462338"/>
            <a:ext cx="342900" cy="2540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C30009-2503-624C-A582-9F3ABD1EC6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017713" y="1700213"/>
            <a:ext cx="8184270" cy="24561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b="1" i="0">
                <a:solidFill>
                  <a:srgbClr val="E0112B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Quotation</a:t>
            </a:r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E2E961E8-E800-804F-82D4-6A7C3B49D5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2607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0A254F-FD11-B345-9418-7408A3B62E34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43131"/>
              </a:solidFill>
              <a:latin typeface="Roboto Regular" pitchFamily="2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1352082-5A5F-AC40-8317-A7339DC7D9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1796" y="1694644"/>
            <a:ext cx="753006" cy="546536"/>
          </a:xfrm>
          <a:prstGeom prst="rect">
            <a:avLst/>
          </a:prstGeom>
        </p:spPr>
      </p:pic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0137E858-7EFB-C543-97F8-2D57367610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Department/Institute/Centre name</a:t>
            </a:r>
          </a:p>
        </p:txBody>
      </p:sp>
    </p:spTree>
    <p:extLst>
      <p:ext uri="{BB962C8B-B14F-4D97-AF65-F5344CB8AC3E}">
        <p14:creationId xmlns:p14="http://schemas.microsoft.com/office/powerpoint/2010/main" val="1242914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3" orient="horz" pos="2341">
          <p15:clr>
            <a:srgbClr val="FBAE40"/>
          </p15:clr>
        </p15:guide>
        <p15:guide id="4" pos="642">
          <p15:clr>
            <a:srgbClr val="FBAE40"/>
          </p15:clr>
        </p15:guide>
        <p15:guide id="5" pos="127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AA9329-C604-4B4B-81FB-84D6CBBB3E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6C9822D-535A-A846-900D-A3BCAB66E0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B65CC-40B5-F84F-A7CA-EBD3F9102B00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357E2542-1CDA-B549-AAD5-A1752A3DFD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8296" y="2492377"/>
            <a:ext cx="10442856" cy="3480510"/>
          </a:xfrm>
        </p:spPr>
        <p:txBody>
          <a:bodyPr>
            <a:normAutofit/>
          </a:bodyPr>
          <a:lstStyle>
            <a:lvl1pPr marL="7937" marR="0" indent="0" algn="l" defTabSz="914400" rtl="0" eaLnBrk="1" fontAlgn="auto" latinLnBrk="0" hangingPunct="1">
              <a:lnSpc>
                <a:spcPts val="45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3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4500"/>
              </a:lnSpc>
            </a:pPr>
            <a:r>
              <a:rPr lang="en-GB" sz="3600" b="1" i="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LSE is a world leading university, specialising in social sciences, with a global community of people and ideas that transform the world.</a:t>
            </a:r>
            <a:endParaRPr lang="en-GB" sz="3600" b="1" i="0" dirty="0">
              <a:solidFill>
                <a:srgbClr val="F43131"/>
              </a:solidFill>
              <a:effectLst/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7F086A8C-86B8-904C-BFDC-BC7623F452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1461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46">
          <p15:clr>
            <a:srgbClr val="FBAE40"/>
          </p15:clr>
        </p15:guide>
        <p15:guide id="3" pos="7310">
          <p15:clr>
            <a:srgbClr val="FBAE40"/>
          </p15:clr>
        </p15:guide>
        <p15:guide id="4" orient="horz" pos="157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EAF37E-CDA6-F24C-8CDC-99DE59329B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8EDB8C2E-76B8-E54E-8904-5DD68DE36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3EDFC9-472F-D340-AE89-53AF54C4B28F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731D2CF-D9C8-804C-B7C2-98F36E262B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8296" y="2492376"/>
            <a:ext cx="10442856" cy="3480511"/>
          </a:xfrm>
        </p:spPr>
        <p:txBody>
          <a:bodyPr>
            <a:normAutofit/>
          </a:bodyPr>
          <a:lstStyle>
            <a:lvl1pPr marL="5953" marR="0" indent="0" algn="l" defTabSz="685800" rtl="0" eaLnBrk="1" fontAlgn="auto" latinLnBrk="0" hangingPunct="1">
              <a:lnSpc>
                <a:spcPts val="45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3500">
                <a:solidFill>
                  <a:schemeClr val="bg1"/>
                </a:solidFill>
              </a:defRPr>
            </a:lvl1pPr>
          </a:lstStyle>
          <a:p>
            <a:pPr marL="5953" marR="0" lvl="0" indent="0" algn="l" defTabSz="685800" rtl="0" eaLnBrk="1" fontAlgn="auto" latinLnBrk="0" hangingPunct="1">
              <a:lnSpc>
                <a:spcPts val="4500"/>
              </a:lnSpc>
              <a:spcBef>
                <a:spcPts val="7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We provide a dynamic and diverse education and research environment attracting the brightest minds from across the globe.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B93DB9E9-9391-9D42-AC10-90DF6D4DCED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8818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46">
          <p15:clr>
            <a:srgbClr val="FBAE40"/>
          </p15:clr>
        </p15:guide>
        <p15:guide id="3" pos="7310">
          <p15:clr>
            <a:srgbClr val="FBAE40"/>
          </p15:clr>
        </p15:guide>
        <p15:guide id="4" orient="horz" pos="157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8A4E88-A69D-8849-A4AD-A8A23F10D7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D86AADD-76EC-5743-9917-5F2414A37081}"/>
              </a:ext>
            </a:extLst>
          </p:cNvPr>
          <p:cNvSpPr/>
          <p:nvPr userDrawn="1"/>
        </p:nvSpPr>
        <p:spPr>
          <a:xfrm>
            <a:off x="1092200" y="2321329"/>
            <a:ext cx="9789600" cy="3663011"/>
          </a:xfrm>
          <a:prstGeom prst="rect">
            <a:avLst/>
          </a:prstGeom>
          <a:noFill/>
        </p:spPr>
        <p:txBody>
          <a:bodyPr vert="horz" wrap="square" lIns="0" tIns="0" rIns="0" bIns="0" anchor="t" anchorCtr="0">
            <a:noAutofit/>
          </a:bodyPr>
          <a:lstStyle/>
          <a:p>
            <a:pPr>
              <a:lnSpc>
                <a:spcPts val="3900"/>
              </a:lnSpc>
            </a:pPr>
            <a:endParaRPr lang="en-GB" sz="3300" b="0" i="0" kern="1200" dirty="0">
              <a:solidFill>
                <a:schemeClr val="bg1"/>
              </a:solidFill>
              <a:effectLst/>
              <a:latin typeface="Roboto Light" pitchFamily="2" charset="0"/>
              <a:ea typeface="Roboto Light" pitchFamily="2" charset="0"/>
              <a:cs typeface="+mn-cs"/>
            </a:endParaRP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D45B3C34-A840-FE40-883A-8944063ADF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3783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/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07A7B6-1E13-4F4D-97B5-B8A35074392A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68545B8-2F92-7446-9DE3-D757EC0D2A4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8295" y="2492376"/>
            <a:ext cx="10451912" cy="3480511"/>
          </a:xfrm>
        </p:spPr>
        <p:txBody>
          <a:bodyPr>
            <a:normAutofit/>
          </a:bodyPr>
          <a:lstStyle>
            <a:lvl1pPr marL="7937" marR="0" indent="0" algn="l" defTabSz="914400" rtl="0" eaLnBrk="1" fontAlgn="auto" latinLnBrk="0" hangingPunct="1">
              <a:lnSpc>
                <a:spcPts val="45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3500">
                <a:solidFill>
                  <a:schemeClr val="bg1"/>
                </a:solidFill>
              </a:defRPr>
            </a:lvl1pPr>
          </a:lstStyle>
          <a:p>
            <a:pPr>
              <a:lnSpc>
                <a:spcPts val="4500"/>
              </a:lnSpc>
            </a:pPr>
            <a:r>
              <a:rPr lang="en-GB" sz="36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Through our world-leading teaching and research, we are preparing the next generation to face the challenges of tomorrow.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47CE1E39-2AB0-1C48-86F0-6ED7668388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532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7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 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68C29C-1DD2-A94C-8C3A-4B833556FB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D86AADD-76EC-5743-9917-5F2414A37081}"/>
              </a:ext>
            </a:extLst>
          </p:cNvPr>
          <p:cNvSpPr/>
          <p:nvPr userDrawn="1"/>
        </p:nvSpPr>
        <p:spPr>
          <a:xfrm>
            <a:off x="1092200" y="2321329"/>
            <a:ext cx="9789600" cy="3663011"/>
          </a:xfrm>
          <a:prstGeom prst="rect">
            <a:avLst/>
          </a:prstGeom>
          <a:noFill/>
        </p:spPr>
        <p:txBody>
          <a:bodyPr vert="horz" wrap="square" lIns="0" tIns="0" rIns="0" bIns="0" anchor="t" anchorCtr="0">
            <a:noAutofit/>
          </a:bodyPr>
          <a:lstStyle/>
          <a:p>
            <a:pPr>
              <a:lnSpc>
                <a:spcPts val="3900"/>
              </a:lnSpc>
            </a:pPr>
            <a:endParaRPr lang="en-GB" sz="3300" b="0" i="0" kern="1200" dirty="0">
              <a:solidFill>
                <a:schemeClr val="bg1"/>
              </a:solidFill>
              <a:effectLst/>
              <a:latin typeface="Roboto Light" pitchFamily="2" charset="0"/>
              <a:ea typeface="Roboto Light" pitchFamily="2" charset="0"/>
              <a:cs typeface="+mn-cs"/>
            </a:endParaRP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7CBDB688-64EF-324F-BFAB-D512A89376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296862"/>
            <a:ext cx="5612607" cy="61118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lnSpc>
                <a:spcPts val="3200"/>
              </a:lnSpc>
              <a:defRPr sz="2000" b="1" i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Roboto Medium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647BE0-73F8-4949-A3BB-CF87E2D08977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rgbClr val="E011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rgbClr val="F43131"/>
              </a:solidFill>
              <a:latin typeface="Roboto Regular" pitchFamily="2" charset="0"/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3559194-CC2B-194D-9EC5-A81B123446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8295" y="2492376"/>
            <a:ext cx="10460964" cy="3480191"/>
          </a:xfrm>
        </p:spPr>
        <p:txBody>
          <a:bodyPr>
            <a:normAutofit/>
          </a:bodyPr>
          <a:lstStyle>
            <a:lvl1pPr marL="7937" marR="0" indent="0" algn="l" defTabSz="914400" rtl="0" eaLnBrk="1" fontAlgn="auto" latinLnBrk="0" hangingPunct="1">
              <a:lnSpc>
                <a:spcPts val="45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3500">
                <a:solidFill>
                  <a:srgbClr val="E0112B"/>
                </a:solidFill>
              </a:defRPr>
            </a:lvl1pPr>
          </a:lstStyle>
          <a:p>
            <a:pPr>
              <a:lnSpc>
                <a:spcPts val="4500"/>
              </a:lnSpc>
            </a:pPr>
            <a:r>
              <a:rPr lang="en-GB" sz="3600" b="1" i="0" dirty="0">
                <a:solidFill>
                  <a:srgbClr val="F43131"/>
                </a:solidFill>
                <a:effectLst/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LSE is a world leading university, specialising in social sciences, with a global community of people and ideas that transform the world.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484E4B55-9D39-B34E-BADC-829161B2AA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1800" b="0" i="0" kern="1200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Department/Institute/Centre name</a:t>
            </a:r>
          </a:p>
        </p:txBody>
      </p:sp>
    </p:spTree>
    <p:extLst>
      <p:ext uri="{BB962C8B-B14F-4D97-AF65-F5344CB8AC3E}">
        <p14:creationId xmlns:p14="http://schemas.microsoft.com/office/powerpoint/2010/main" val="2482830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7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87EFDD48-2EB0-DA42-85CE-9FCABB38B4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37763B-0B43-0E45-B9C5-E0D3214E35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1304925"/>
            <a:ext cx="10153650" cy="1214157"/>
          </a:xfrm>
          <a:prstGeom prst="rect">
            <a:avLst/>
          </a:prstGeom>
        </p:spPr>
        <p:txBody>
          <a:bodyPr lIns="90000" tIns="0" rIns="0" bIns="0" anchor="b" anchorCtr="0"/>
          <a:lstStyle>
            <a:lvl1pPr algn="l">
              <a:defRPr sz="44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of presentation 44pt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BC36FD-DB34-7648-85FD-29A688F859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2715077"/>
            <a:ext cx="10153649" cy="46815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24pt</a:t>
            </a:r>
            <a:endParaRPr lang="en-GB" dirty="0">
              <a:effectLst/>
              <a:latin typeface="Roboto" pitchFamily="2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7796A85-71B9-CF44-9C76-57621DE3D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19175" y="3594316"/>
            <a:ext cx="10153649" cy="209238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800" b="0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 sz="1600"/>
            </a:lvl2pPr>
          </a:lstStyle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Speakers: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endParaRPr lang="en-GB" sz="16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Chair:        [Title </a:t>
            </a:r>
            <a:r>
              <a:rPr lang="en-GB" sz="16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Forname</a:t>
            </a:r>
            <a:r>
              <a:rPr lang="en-GB" sz="16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Surname], [Department], [LSE] or [Institution]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D0E310-A04E-A34E-88EC-C4D17A077D02}"/>
              </a:ext>
            </a:extLst>
          </p:cNvPr>
          <p:cNvSpPr/>
          <p:nvPr userDrawn="1"/>
        </p:nvSpPr>
        <p:spPr>
          <a:xfrm>
            <a:off x="11709782" y="6378957"/>
            <a:ext cx="110743" cy="110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Roboto Regular" pitchFamily="2" charset="0"/>
            </a:endParaRP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5D3D289E-1295-DD41-8795-64E722CF25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5999" y="6195415"/>
            <a:ext cx="5613783" cy="440057"/>
          </a:xfrm>
        </p:spPr>
        <p:txBody>
          <a:bodyPr anchor="ctr">
            <a:normAutofit/>
          </a:bodyPr>
          <a:lstStyle>
            <a:lvl1pPr algn="r">
              <a:defRPr lang="en-GB" sz="20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en-GB" sz="1800" b="0" i="0" kern="12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Department/Institute/Centre name</a:t>
            </a:r>
            <a:endParaRPr lang="en-GB" sz="1800" b="0" i="0" kern="1200" baseline="0" dirty="0">
              <a:solidFill>
                <a:schemeClr val="bg1"/>
              </a:solidFill>
              <a:effectLst/>
              <a:latin typeface="Roboto Regular" pitchFamily="2" charset="0"/>
              <a:ea typeface="+mn-ea"/>
              <a:cs typeface="+mn-cs"/>
            </a:endParaRP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C99EFFEF-85B3-5F45-B56E-6A6484C24D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679" y="5884844"/>
            <a:ext cx="3236154" cy="279440"/>
          </a:xfrm>
        </p:spPr>
        <p:txBody>
          <a:bodyPr lIns="0" tIns="0" rIns="0" bIns="0">
            <a:normAutofit/>
          </a:bodyPr>
          <a:lstStyle>
            <a:lvl1pPr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lse.ac.uk</a:t>
            </a:r>
            <a:r>
              <a:rPr lang="en-US" dirty="0"/>
              <a:t>/department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7812B670-204B-F94A-9B0C-0085E24937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04800" y="6171945"/>
            <a:ext cx="3236259" cy="243170"/>
          </a:xfrm>
        </p:spPr>
        <p:txBody>
          <a:bodyPr lIns="0" tIns="0" rIns="0" bIns="0">
            <a:normAutofit/>
          </a:bodyPr>
          <a:lstStyle>
            <a:lvl1pPr>
              <a:defRPr sz="1100" b="0" i="0">
                <a:solidFill>
                  <a:schemeClr val="bg1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@LSE/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40A5A3C-8E25-7140-BCB2-A4DD678603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038" y="6426199"/>
            <a:ext cx="198728" cy="1464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1D37497-7392-1D4D-A28F-2971B2E3768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7404" y="6426199"/>
            <a:ext cx="211802" cy="1464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5382166-9CA7-1844-BFE8-1FB02C472CA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226" y="6426199"/>
            <a:ext cx="222262" cy="14643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B0996F6-B6E6-D045-ABCD-53F9614A829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3637" y="6426348"/>
            <a:ext cx="245795" cy="14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733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8129D-8A12-1642-B72D-276B159EE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175" y="296863"/>
            <a:ext cx="10153650" cy="1403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6329C4-6709-E243-8A81-9E6214E05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141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25" r:id="rId2"/>
    <p:sldLayoutId id="2147483726" r:id="rId3"/>
    <p:sldLayoutId id="2147483724" r:id="rId4"/>
    <p:sldLayoutId id="2147483712" r:id="rId5"/>
    <p:sldLayoutId id="2147483714" r:id="rId6"/>
    <p:sldLayoutId id="2147483716" r:id="rId7"/>
    <p:sldLayoutId id="2147483727" r:id="rId8"/>
    <p:sldLayoutId id="2147483700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23" r:id="rId17"/>
    <p:sldLayoutId id="2147483736" r:id="rId18"/>
    <p:sldLayoutId id="2147483737" r:id="rId19"/>
    <p:sldLayoutId id="2147483738" r:id="rId20"/>
    <p:sldLayoutId id="2147483705" r:id="rId21"/>
    <p:sldLayoutId id="2147483701" r:id="rId22"/>
    <p:sldLayoutId id="2147483719" r:id="rId23"/>
    <p:sldLayoutId id="2147483720" r:id="rId24"/>
    <p:sldLayoutId id="2147483707" r:id="rId25"/>
  </p:sldLayoutIdLst>
  <p:txStyles>
    <p:titleStyle>
      <a:lvl1pPr algn="l" defTabSz="914400" rtl="0" eaLnBrk="1" latinLnBrk="0" hangingPunct="1">
        <a:lnSpc>
          <a:spcPts val="5280"/>
        </a:lnSpc>
        <a:spcBef>
          <a:spcPct val="0"/>
        </a:spcBef>
        <a:buNone/>
        <a:defRPr sz="3700" b="0" i="0" kern="1200">
          <a:solidFill>
            <a:srgbClr val="E0112B"/>
          </a:solidFill>
          <a:latin typeface="Roboto Medium" pitchFamily="2" charset="0"/>
          <a:ea typeface="Roboto Medium" pitchFamily="2" charset="0"/>
          <a:cs typeface="+mj-cs"/>
        </a:defRPr>
      </a:lvl1pPr>
    </p:titleStyle>
    <p:bodyStyle>
      <a:lvl1pPr marL="7937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FF0000"/>
        </a:buClr>
        <a:buSzPct val="110000"/>
        <a:buFontTx/>
        <a:buNone/>
        <a:tabLst/>
        <a:defRPr sz="20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1pPr>
      <a:lvl2pPr marL="184150" indent="-176213" algn="l" defTabSz="900000" rtl="0" eaLnBrk="1" latinLnBrk="0" hangingPunct="1">
        <a:lnSpc>
          <a:spcPts val="3000"/>
        </a:lnSpc>
        <a:spcBef>
          <a:spcPts val="0"/>
        </a:spcBef>
        <a:spcAft>
          <a:spcPts val="0"/>
        </a:spcAft>
        <a:buClr>
          <a:srgbClr val="E0112B"/>
        </a:buClr>
        <a:buSzPct val="130000"/>
        <a:buFont typeface="Wingdings" pitchFamily="2" charset="2"/>
        <a:buChar char="§"/>
        <a:tabLst>
          <a:tab pos="3995738" algn="l"/>
        </a:tabLst>
        <a:defRPr sz="20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2pPr>
      <a:lvl3pPr marL="185738" indent="177800" algn="l" defTabSz="900000" rtl="0" eaLnBrk="1" latinLnBrk="0" hangingPunct="1">
        <a:lnSpc>
          <a:spcPts val="3000"/>
        </a:lnSpc>
        <a:spcBef>
          <a:spcPts val="0"/>
        </a:spcBef>
        <a:buClr>
          <a:srgbClr val="E0112B"/>
        </a:buClr>
        <a:buSzPct val="130000"/>
        <a:buFont typeface="Wingdings" pitchFamily="2" charset="2"/>
        <a:buChar char="§"/>
        <a:tabLst>
          <a:tab pos="3995738" algn="l"/>
        </a:tabLst>
        <a:defRPr sz="20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3pPr>
      <a:lvl4pPr marL="541338" indent="-177800" algn="l" defTabSz="900000" rtl="0" eaLnBrk="1" latinLnBrk="0" hangingPunct="1">
        <a:lnSpc>
          <a:spcPts val="3000"/>
        </a:lnSpc>
        <a:spcBef>
          <a:spcPts val="0"/>
        </a:spcBef>
        <a:buClr>
          <a:srgbClr val="E0112B"/>
        </a:buClr>
        <a:buSzPct val="130000"/>
        <a:buFont typeface="Wingdings" pitchFamily="2" charset="2"/>
        <a:buChar char="§"/>
        <a:tabLst>
          <a:tab pos="3995738" algn="l"/>
        </a:tabLst>
        <a:defRPr sz="17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4pPr>
      <a:lvl5pPr marL="717550" marR="0" indent="-176213" algn="l" defTabSz="900000" rtl="0" eaLnBrk="1" fontAlgn="auto" latinLnBrk="0" hangingPunct="1">
        <a:lnSpc>
          <a:spcPts val="3000"/>
        </a:lnSpc>
        <a:spcBef>
          <a:spcPts val="0"/>
        </a:spcBef>
        <a:spcAft>
          <a:spcPts val="0"/>
        </a:spcAft>
        <a:buClr>
          <a:srgbClr val="E0112B"/>
        </a:buClr>
        <a:buSzPct val="130000"/>
        <a:buFont typeface="Wingdings" pitchFamily="2" charset="2"/>
        <a:buChar char="§"/>
        <a:tabLst>
          <a:tab pos="3995738" algn="l"/>
        </a:tabLst>
        <a:defRPr sz="1700" kern="1200">
          <a:solidFill>
            <a:schemeClr val="tx1"/>
          </a:solidFill>
          <a:latin typeface="Roboto" pitchFamily="2" charset="0"/>
          <a:ea typeface="Roboto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7491">
          <p15:clr>
            <a:srgbClr val="F26B43"/>
          </p15:clr>
        </p15:guide>
        <p15:guide id="7" pos="7038">
          <p15:clr>
            <a:srgbClr val="F26B43"/>
          </p15:clr>
        </p15:guide>
        <p15:guide id="8" orient="horz" pos="4088">
          <p15:clr>
            <a:srgbClr val="F26B43"/>
          </p15:clr>
        </p15:guide>
        <p15:guide id="10" orient="horz" pos="3974">
          <p15:clr>
            <a:srgbClr val="F26B43"/>
          </p15:clr>
        </p15:guide>
        <p15:guide id="12" orient="horz" pos="187">
          <p15:clr>
            <a:srgbClr val="F26B43"/>
          </p15:clr>
        </p15:guide>
        <p15:guide id="13" pos="189">
          <p15:clr>
            <a:srgbClr val="F26B43"/>
          </p15:clr>
        </p15:guide>
        <p15:guide id="14" pos="642">
          <p15:clr>
            <a:srgbClr val="F26B43"/>
          </p15:clr>
        </p15:guide>
        <p15:guide id="15" orient="horz" pos="107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2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doi.org/10.1007/s11024-023-09490-3" TargetMode="Externa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jpe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6.jp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Data" Target="../diagrams/data1.xml"/><Relationship Id="rId5" Type="http://schemas.openxmlformats.org/officeDocument/2006/relationships/image" Target="../media/image18.png"/><Relationship Id="rId10" Type="http://schemas.microsoft.com/office/2007/relationships/diagramDrawing" Target="../diagrams/drawing1.xml"/><Relationship Id="rId4" Type="http://schemas.openxmlformats.org/officeDocument/2006/relationships/image" Target="../media/image17.png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6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SE - The London School of Economics and Political Science">
            <a:extLst>
              <a:ext uri="{FF2B5EF4-FFF2-40B4-BE49-F238E27FC236}">
                <a16:creationId xmlns:a16="http://schemas.microsoft.com/office/drawing/2014/main" id="{17C26F7C-15D9-3FE3-FFE4-5929F29AFC0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5565E7F-C7A6-D149-870C-47E6BA4337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0890" y="2453049"/>
            <a:ext cx="10153650" cy="1214157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Roboto" panose="02000000000000000000" pitchFamily="2" charset="0"/>
                <a:cs typeface="Roboto" panose="02000000000000000000" pitchFamily="2" charset="0"/>
              </a:rPr>
              <a:t>From Administrator to Investigator: How Research Managers Can Lead Metascience Studies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B9087AC-3B6C-7340-9C1D-41EB93C6D8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0891" y="4099643"/>
            <a:ext cx="10153649" cy="1549183"/>
          </a:xfr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ts val="1800"/>
              </a:lnSpc>
              <a:spcBef>
                <a:spcPts val="450"/>
              </a:spcBef>
              <a:spcAft>
                <a:spcPts val="0"/>
              </a:spcAft>
              <a:buClr>
                <a:srgbClr val="FF0000"/>
              </a:buClr>
              <a:buSzPct val="110000"/>
              <a:buFontTx/>
              <a:buNone/>
              <a:tabLst/>
              <a:defRPr/>
            </a:pPr>
            <a:r>
              <a:rPr lang="en-GB" sz="1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 Christopher Daley, Head of R&amp;I Evidence and Analysis, LSE</a:t>
            </a:r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id="{2BF85ED2-BB73-032D-CF20-81B453361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160796-1C04-918F-0902-5EB853C4D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7" name="Picture 2" descr="Registration 2026 | ARMA 2026">
            <a:extLst>
              <a:ext uri="{FF2B5EF4-FFF2-40B4-BE49-F238E27FC236}">
                <a16:creationId xmlns:a16="http://schemas.microsoft.com/office/drawing/2014/main" id="{E4F93599-7475-B7A9-9A4D-3433A6894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907" y="5828134"/>
            <a:ext cx="2081275" cy="83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517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23745-CA92-198C-FE1B-1985C4BE6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B284E2A-AB96-FB4F-45AC-EF02E3C7E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B665F218-60BD-D364-8E18-1747033FD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0A48AF7-62E0-5A58-185F-20B05BA3B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20" name="Picture 2" descr="Registration 2026 | ARMA 2026">
            <a:extLst>
              <a:ext uri="{FF2B5EF4-FFF2-40B4-BE49-F238E27FC236}">
                <a16:creationId xmlns:a16="http://schemas.microsoft.com/office/drawing/2014/main" id="{9C49AC35-5E87-2E96-C848-005867D84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907" y="5828134"/>
            <a:ext cx="2081275" cy="83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EF89852-C99A-8710-35D0-B6598C1F99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6133" y="981926"/>
            <a:ext cx="6873343" cy="558192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995421-E193-844B-4E72-4C83FA615A64}"/>
              </a:ext>
            </a:extLst>
          </p:cNvPr>
          <p:cNvSpPr txBox="1"/>
          <p:nvPr/>
        </p:nvSpPr>
        <p:spPr>
          <a:xfrm>
            <a:off x="2858268" y="419952"/>
            <a:ext cx="60970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Research Manager-Led Project</a:t>
            </a:r>
          </a:p>
        </p:txBody>
      </p:sp>
    </p:spTree>
    <p:extLst>
      <p:ext uri="{BB962C8B-B14F-4D97-AF65-F5344CB8AC3E}">
        <p14:creationId xmlns:p14="http://schemas.microsoft.com/office/powerpoint/2010/main" val="4229040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0595B-EF81-F876-B203-9CC4FA81B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784984E-972C-C98F-832B-9C0500511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99C2157E-58EB-7FF1-67CD-0948AC1FB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D846FAC-1AD5-D75C-187D-316DE45101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20" name="Picture 2" descr="Registration 2026 | ARMA 2026">
            <a:extLst>
              <a:ext uri="{FF2B5EF4-FFF2-40B4-BE49-F238E27FC236}">
                <a16:creationId xmlns:a16="http://schemas.microsoft.com/office/drawing/2014/main" id="{7B5EE139-3B6C-B628-0CE5-9002463D9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907" y="5828134"/>
            <a:ext cx="2081275" cy="83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0359DA-6F88-BBAE-B636-56EA51DC43E6}"/>
              </a:ext>
            </a:extLst>
          </p:cNvPr>
          <p:cNvSpPr txBox="1"/>
          <p:nvPr/>
        </p:nvSpPr>
        <p:spPr>
          <a:xfrm>
            <a:off x="2858268" y="262476"/>
            <a:ext cx="60970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Research Manager-Led Project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8243B-12AC-35FF-CB3D-8EEC3D8D28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284" y="732921"/>
            <a:ext cx="6996079" cy="5996639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07071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BCFA5-B238-59AB-29BB-9DD55A14C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FE0AFA2-671A-F4F1-7EB9-6360889C4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D73F97DD-28E8-71F2-E438-BCD1D2EB6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7F6A305-770E-BABA-5933-8F8E83068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20" name="Picture 2" descr="Registration 2026 | ARMA 2026">
            <a:extLst>
              <a:ext uri="{FF2B5EF4-FFF2-40B4-BE49-F238E27FC236}">
                <a16:creationId xmlns:a16="http://schemas.microsoft.com/office/drawing/2014/main" id="{6DD0C1E3-627C-5F40-3E0C-6140281AB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907" y="5828134"/>
            <a:ext cx="2081275" cy="83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2A29E88-75D2-F714-D842-08017B4A0AEB}"/>
              </a:ext>
            </a:extLst>
          </p:cNvPr>
          <p:cNvSpPr/>
          <p:nvPr/>
        </p:nvSpPr>
        <p:spPr>
          <a:xfrm>
            <a:off x="4299555" y="2366672"/>
            <a:ext cx="3273769" cy="2149374"/>
          </a:xfrm>
          <a:custGeom>
            <a:avLst/>
            <a:gdLst>
              <a:gd name="connsiteX0" fmla="*/ 0 w 3273769"/>
              <a:gd name="connsiteY0" fmla="*/ 962377 h 1924754"/>
              <a:gd name="connsiteX1" fmla="*/ 1636885 w 3273769"/>
              <a:gd name="connsiteY1" fmla="*/ 0 h 1924754"/>
              <a:gd name="connsiteX2" fmla="*/ 3273770 w 3273769"/>
              <a:gd name="connsiteY2" fmla="*/ 962377 h 1924754"/>
              <a:gd name="connsiteX3" fmla="*/ 1636885 w 3273769"/>
              <a:gd name="connsiteY3" fmla="*/ 1924754 h 1924754"/>
              <a:gd name="connsiteX4" fmla="*/ 0 w 3273769"/>
              <a:gd name="connsiteY4" fmla="*/ 962377 h 1924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3769" h="1924754">
                <a:moveTo>
                  <a:pt x="0" y="962377"/>
                </a:moveTo>
                <a:cubicBezTo>
                  <a:pt x="0" y="430871"/>
                  <a:pt x="732858" y="0"/>
                  <a:pt x="1636885" y="0"/>
                </a:cubicBezTo>
                <a:cubicBezTo>
                  <a:pt x="2540912" y="0"/>
                  <a:pt x="3273770" y="430871"/>
                  <a:pt x="3273770" y="962377"/>
                </a:cubicBezTo>
                <a:cubicBezTo>
                  <a:pt x="3273770" y="1493883"/>
                  <a:pt x="2540912" y="1924754"/>
                  <a:pt x="1636885" y="1924754"/>
                </a:cubicBezTo>
                <a:cubicBezTo>
                  <a:pt x="732858" y="1924754"/>
                  <a:pt x="0" y="1493883"/>
                  <a:pt x="0" y="962377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4037" tIns="296479" rIns="494037" bIns="296479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2300" kern="1200" dirty="0">
                <a:latin typeface="Roboto" panose="02000000000000000000" pitchFamily="2" charset="0"/>
                <a:ea typeface="Roboto" panose="02000000000000000000" pitchFamily="2" charset="0"/>
              </a:rPr>
              <a:t>Recognising Barriers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87D6AAB-2E98-A192-FA07-6F8DE689BF73}"/>
              </a:ext>
            </a:extLst>
          </p:cNvPr>
          <p:cNvSpPr/>
          <p:nvPr/>
        </p:nvSpPr>
        <p:spPr>
          <a:xfrm>
            <a:off x="3377124" y="898675"/>
            <a:ext cx="1492405" cy="1492405"/>
          </a:xfrm>
          <a:custGeom>
            <a:avLst/>
            <a:gdLst>
              <a:gd name="connsiteX0" fmla="*/ 0 w 1492405"/>
              <a:gd name="connsiteY0" fmla="*/ 746203 h 1492405"/>
              <a:gd name="connsiteX1" fmla="*/ 746203 w 1492405"/>
              <a:gd name="connsiteY1" fmla="*/ 0 h 1492405"/>
              <a:gd name="connsiteX2" fmla="*/ 1492406 w 1492405"/>
              <a:gd name="connsiteY2" fmla="*/ 746203 h 1492405"/>
              <a:gd name="connsiteX3" fmla="*/ 746203 w 1492405"/>
              <a:gd name="connsiteY3" fmla="*/ 1492406 h 1492405"/>
              <a:gd name="connsiteX4" fmla="*/ 0 w 1492405"/>
              <a:gd name="connsiteY4" fmla="*/ 746203 h 1492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2405" h="1492405">
                <a:moveTo>
                  <a:pt x="0" y="746203"/>
                </a:moveTo>
                <a:cubicBezTo>
                  <a:pt x="0" y="334086"/>
                  <a:pt x="334086" y="0"/>
                  <a:pt x="746203" y="0"/>
                </a:cubicBezTo>
                <a:cubicBezTo>
                  <a:pt x="1158320" y="0"/>
                  <a:pt x="1492406" y="334086"/>
                  <a:pt x="1492406" y="746203"/>
                </a:cubicBezTo>
                <a:cubicBezTo>
                  <a:pt x="1492406" y="1158320"/>
                  <a:pt x="1158320" y="1492406"/>
                  <a:pt x="746203" y="1492406"/>
                </a:cubicBezTo>
                <a:cubicBezTo>
                  <a:pt x="334086" y="1492406"/>
                  <a:pt x="0" y="1158320"/>
                  <a:pt x="0" y="746203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813" tIns="226813" rIns="226813" bIns="226813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kern="1200" dirty="0">
                <a:latin typeface="Roboto" panose="02000000000000000000" pitchFamily="2" charset="0"/>
                <a:ea typeface="Roboto" panose="02000000000000000000" pitchFamily="2" charset="0"/>
              </a:rPr>
              <a:t>Little recognition of metascience in career pathways 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3DD94BA-6CFA-5004-D550-8E3A6D2D3595}"/>
              </a:ext>
            </a:extLst>
          </p:cNvPr>
          <p:cNvSpPr/>
          <p:nvPr/>
        </p:nvSpPr>
        <p:spPr>
          <a:xfrm>
            <a:off x="7105831" y="832764"/>
            <a:ext cx="1492405" cy="1492405"/>
          </a:xfrm>
          <a:custGeom>
            <a:avLst/>
            <a:gdLst>
              <a:gd name="connsiteX0" fmla="*/ 0 w 1492405"/>
              <a:gd name="connsiteY0" fmla="*/ 746203 h 1492405"/>
              <a:gd name="connsiteX1" fmla="*/ 746203 w 1492405"/>
              <a:gd name="connsiteY1" fmla="*/ 0 h 1492405"/>
              <a:gd name="connsiteX2" fmla="*/ 1492406 w 1492405"/>
              <a:gd name="connsiteY2" fmla="*/ 746203 h 1492405"/>
              <a:gd name="connsiteX3" fmla="*/ 746203 w 1492405"/>
              <a:gd name="connsiteY3" fmla="*/ 1492406 h 1492405"/>
              <a:gd name="connsiteX4" fmla="*/ 0 w 1492405"/>
              <a:gd name="connsiteY4" fmla="*/ 746203 h 1492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2405" h="1492405">
                <a:moveTo>
                  <a:pt x="0" y="746203"/>
                </a:moveTo>
                <a:cubicBezTo>
                  <a:pt x="0" y="334086"/>
                  <a:pt x="334086" y="0"/>
                  <a:pt x="746203" y="0"/>
                </a:cubicBezTo>
                <a:cubicBezTo>
                  <a:pt x="1158320" y="0"/>
                  <a:pt x="1492406" y="334086"/>
                  <a:pt x="1492406" y="746203"/>
                </a:cubicBezTo>
                <a:cubicBezTo>
                  <a:pt x="1492406" y="1158320"/>
                  <a:pt x="1158320" y="1492406"/>
                  <a:pt x="746203" y="1492406"/>
                </a:cubicBezTo>
                <a:cubicBezTo>
                  <a:pt x="334086" y="1492406"/>
                  <a:pt x="0" y="1158320"/>
                  <a:pt x="0" y="746203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813" tIns="226813" rIns="226813" bIns="226813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kern="1200" dirty="0">
                <a:latin typeface="Roboto" panose="02000000000000000000" pitchFamily="2" charset="0"/>
                <a:ea typeface="Roboto" panose="02000000000000000000" pitchFamily="2" charset="0"/>
              </a:rPr>
              <a:t>Lack of time/resource in the role for research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62817D1-84B1-F22C-BD98-73BCCA77DFFC}"/>
              </a:ext>
            </a:extLst>
          </p:cNvPr>
          <p:cNvSpPr/>
          <p:nvPr/>
        </p:nvSpPr>
        <p:spPr>
          <a:xfrm>
            <a:off x="8447281" y="2622656"/>
            <a:ext cx="1492405" cy="1492405"/>
          </a:xfrm>
          <a:custGeom>
            <a:avLst/>
            <a:gdLst>
              <a:gd name="connsiteX0" fmla="*/ 0 w 1492405"/>
              <a:gd name="connsiteY0" fmla="*/ 746203 h 1492405"/>
              <a:gd name="connsiteX1" fmla="*/ 746203 w 1492405"/>
              <a:gd name="connsiteY1" fmla="*/ 0 h 1492405"/>
              <a:gd name="connsiteX2" fmla="*/ 1492406 w 1492405"/>
              <a:gd name="connsiteY2" fmla="*/ 746203 h 1492405"/>
              <a:gd name="connsiteX3" fmla="*/ 746203 w 1492405"/>
              <a:gd name="connsiteY3" fmla="*/ 1492406 h 1492405"/>
              <a:gd name="connsiteX4" fmla="*/ 0 w 1492405"/>
              <a:gd name="connsiteY4" fmla="*/ 746203 h 1492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2405" h="1492405">
                <a:moveTo>
                  <a:pt x="0" y="746203"/>
                </a:moveTo>
                <a:cubicBezTo>
                  <a:pt x="0" y="334086"/>
                  <a:pt x="334086" y="0"/>
                  <a:pt x="746203" y="0"/>
                </a:cubicBezTo>
                <a:cubicBezTo>
                  <a:pt x="1158320" y="0"/>
                  <a:pt x="1492406" y="334086"/>
                  <a:pt x="1492406" y="746203"/>
                </a:cubicBezTo>
                <a:cubicBezTo>
                  <a:pt x="1492406" y="1158320"/>
                  <a:pt x="1158320" y="1492406"/>
                  <a:pt x="746203" y="1492406"/>
                </a:cubicBezTo>
                <a:cubicBezTo>
                  <a:pt x="334086" y="1492406"/>
                  <a:pt x="0" y="1158320"/>
                  <a:pt x="0" y="746203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813" tIns="226813" rIns="226813" bIns="226813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kern="1200" dirty="0">
                <a:latin typeface="Roboto" panose="02000000000000000000" pitchFamily="2" charset="0"/>
                <a:ea typeface="Roboto" panose="02000000000000000000" pitchFamily="2" charset="0"/>
              </a:rPr>
              <a:t>Jobs focused on service delivery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46EFFD5-482A-40C2-2410-7EDEB45262D5}"/>
              </a:ext>
            </a:extLst>
          </p:cNvPr>
          <p:cNvSpPr/>
          <p:nvPr/>
        </p:nvSpPr>
        <p:spPr>
          <a:xfrm>
            <a:off x="6954876" y="4644687"/>
            <a:ext cx="1492405" cy="1492405"/>
          </a:xfrm>
          <a:custGeom>
            <a:avLst/>
            <a:gdLst>
              <a:gd name="connsiteX0" fmla="*/ 0 w 1492405"/>
              <a:gd name="connsiteY0" fmla="*/ 746203 h 1492405"/>
              <a:gd name="connsiteX1" fmla="*/ 746203 w 1492405"/>
              <a:gd name="connsiteY1" fmla="*/ 0 h 1492405"/>
              <a:gd name="connsiteX2" fmla="*/ 1492406 w 1492405"/>
              <a:gd name="connsiteY2" fmla="*/ 746203 h 1492405"/>
              <a:gd name="connsiteX3" fmla="*/ 746203 w 1492405"/>
              <a:gd name="connsiteY3" fmla="*/ 1492406 h 1492405"/>
              <a:gd name="connsiteX4" fmla="*/ 0 w 1492405"/>
              <a:gd name="connsiteY4" fmla="*/ 746203 h 1492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2405" h="1492405">
                <a:moveTo>
                  <a:pt x="0" y="746203"/>
                </a:moveTo>
                <a:cubicBezTo>
                  <a:pt x="0" y="334086"/>
                  <a:pt x="334086" y="0"/>
                  <a:pt x="746203" y="0"/>
                </a:cubicBezTo>
                <a:cubicBezTo>
                  <a:pt x="1158320" y="0"/>
                  <a:pt x="1492406" y="334086"/>
                  <a:pt x="1492406" y="746203"/>
                </a:cubicBezTo>
                <a:cubicBezTo>
                  <a:pt x="1492406" y="1158320"/>
                  <a:pt x="1158320" y="1492406"/>
                  <a:pt x="746203" y="1492406"/>
                </a:cubicBezTo>
                <a:cubicBezTo>
                  <a:pt x="334086" y="1492406"/>
                  <a:pt x="0" y="1158320"/>
                  <a:pt x="0" y="746203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813" tIns="226813" rIns="226813" bIns="226813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kern="1200">
                <a:latin typeface="Roboto" panose="02000000000000000000" pitchFamily="2" charset="0"/>
                <a:ea typeface="Roboto" panose="02000000000000000000" pitchFamily="2" charset="0"/>
              </a:rPr>
              <a:t>Unclear avenues for dissemination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339FB46-4750-73AB-C757-C902FA5EA313}"/>
              </a:ext>
            </a:extLst>
          </p:cNvPr>
          <p:cNvSpPr/>
          <p:nvPr/>
        </p:nvSpPr>
        <p:spPr>
          <a:xfrm>
            <a:off x="3377125" y="4644688"/>
            <a:ext cx="1492405" cy="1492405"/>
          </a:xfrm>
          <a:custGeom>
            <a:avLst/>
            <a:gdLst>
              <a:gd name="connsiteX0" fmla="*/ 0 w 1492405"/>
              <a:gd name="connsiteY0" fmla="*/ 746203 h 1492405"/>
              <a:gd name="connsiteX1" fmla="*/ 746203 w 1492405"/>
              <a:gd name="connsiteY1" fmla="*/ 0 h 1492405"/>
              <a:gd name="connsiteX2" fmla="*/ 1492406 w 1492405"/>
              <a:gd name="connsiteY2" fmla="*/ 746203 h 1492405"/>
              <a:gd name="connsiteX3" fmla="*/ 746203 w 1492405"/>
              <a:gd name="connsiteY3" fmla="*/ 1492406 h 1492405"/>
              <a:gd name="connsiteX4" fmla="*/ 0 w 1492405"/>
              <a:gd name="connsiteY4" fmla="*/ 746203 h 1492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2405" h="1492405">
                <a:moveTo>
                  <a:pt x="0" y="746203"/>
                </a:moveTo>
                <a:cubicBezTo>
                  <a:pt x="0" y="334086"/>
                  <a:pt x="334086" y="0"/>
                  <a:pt x="746203" y="0"/>
                </a:cubicBezTo>
                <a:cubicBezTo>
                  <a:pt x="1158320" y="0"/>
                  <a:pt x="1492406" y="334086"/>
                  <a:pt x="1492406" y="746203"/>
                </a:cubicBezTo>
                <a:cubicBezTo>
                  <a:pt x="1492406" y="1158320"/>
                  <a:pt x="1158320" y="1492406"/>
                  <a:pt x="746203" y="1492406"/>
                </a:cubicBezTo>
                <a:cubicBezTo>
                  <a:pt x="334086" y="1492406"/>
                  <a:pt x="0" y="1158320"/>
                  <a:pt x="0" y="746203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813" tIns="226813" rIns="226813" bIns="226813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kern="1200" dirty="0">
                <a:latin typeface="Roboto" panose="02000000000000000000" pitchFamily="2" charset="0"/>
                <a:ea typeface="Roboto" panose="02000000000000000000" pitchFamily="2" charset="0"/>
              </a:rPr>
              <a:t>Culture of undervaluing practitioner insights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3B07845-3825-037D-51D7-6F56011886CA}"/>
              </a:ext>
            </a:extLst>
          </p:cNvPr>
          <p:cNvSpPr/>
          <p:nvPr/>
        </p:nvSpPr>
        <p:spPr>
          <a:xfrm>
            <a:off x="2105025" y="2682797"/>
            <a:ext cx="1492405" cy="1492405"/>
          </a:xfrm>
          <a:custGeom>
            <a:avLst/>
            <a:gdLst>
              <a:gd name="connsiteX0" fmla="*/ 0 w 1492405"/>
              <a:gd name="connsiteY0" fmla="*/ 746203 h 1492405"/>
              <a:gd name="connsiteX1" fmla="*/ 746203 w 1492405"/>
              <a:gd name="connsiteY1" fmla="*/ 0 h 1492405"/>
              <a:gd name="connsiteX2" fmla="*/ 1492406 w 1492405"/>
              <a:gd name="connsiteY2" fmla="*/ 746203 h 1492405"/>
              <a:gd name="connsiteX3" fmla="*/ 746203 w 1492405"/>
              <a:gd name="connsiteY3" fmla="*/ 1492406 h 1492405"/>
              <a:gd name="connsiteX4" fmla="*/ 0 w 1492405"/>
              <a:gd name="connsiteY4" fmla="*/ 746203 h 1492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2405" h="1492405">
                <a:moveTo>
                  <a:pt x="0" y="746203"/>
                </a:moveTo>
                <a:cubicBezTo>
                  <a:pt x="0" y="334086"/>
                  <a:pt x="334086" y="0"/>
                  <a:pt x="746203" y="0"/>
                </a:cubicBezTo>
                <a:cubicBezTo>
                  <a:pt x="1158320" y="0"/>
                  <a:pt x="1492406" y="334086"/>
                  <a:pt x="1492406" y="746203"/>
                </a:cubicBezTo>
                <a:cubicBezTo>
                  <a:pt x="1492406" y="1158320"/>
                  <a:pt x="1158320" y="1492406"/>
                  <a:pt x="746203" y="1492406"/>
                </a:cubicBezTo>
                <a:cubicBezTo>
                  <a:pt x="334086" y="1492406"/>
                  <a:pt x="0" y="1158320"/>
                  <a:pt x="0" y="746203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6813" tIns="226813" rIns="226813" bIns="226813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300" kern="1200" dirty="0">
                <a:latin typeface="Roboto" panose="02000000000000000000" pitchFamily="2" charset="0"/>
                <a:ea typeface="Roboto" panose="02000000000000000000" pitchFamily="2" charset="0"/>
              </a:rPr>
              <a:t>Visibility and proactive inclusion in metascience narrative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CC7B8C8-60C9-35C3-5D33-68ECADAE82D4}"/>
              </a:ext>
            </a:extLst>
          </p:cNvPr>
          <p:cNvCxnSpPr>
            <a:cxnSpLocks/>
          </p:cNvCxnSpPr>
          <p:nvPr/>
        </p:nvCxnSpPr>
        <p:spPr>
          <a:xfrm flipV="1">
            <a:off x="6997105" y="2130032"/>
            <a:ext cx="433480" cy="492624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50D155-C8B6-6DE0-BA08-1127D4FD89E0}"/>
              </a:ext>
            </a:extLst>
          </p:cNvPr>
          <p:cNvCxnSpPr>
            <a:cxnSpLocks/>
          </p:cNvCxnSpPr>
          <p:nvPr/>
        </p:nvCxnSpPr>
        <p:spPr>
          <a:xfrm flipH="1" flipV="1">
            <a:off x="4436988" y="2325169"/>
            <a:ext cx="331393" cy="4118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CCD8EF0-C0E1-9656-26F2-2AEE3EBA6821}"/>
              </a:ext>
            </a:extLst>
          </p:cNvPr>
          <p:cNvCxnSpPr>
            <a:stCxn id="7" idx="0"/>
            <a:endCxn id="10" idx="2"/>
          </p:cNvCxnSpPr>
          <p:nvPr/>
        </p:nvCxnSpPr>
        <p:spPr>
          <a:xfrm flipH="1" flipV="1">
            <a:off x="3597431" y="3429000"/>
            <a:ext cx="702124" cy="123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F313DEC-8A31-4EF4-C42E-0C3F77A06BD6}"/>
              </a:ext>
            </a:extLst>
          </p:cNvPr>
          <p:cNvCxnSpPr>
            <a:stCxn id="7" idx="2"/>
          </p:cNvCxnSpPr>
          <p:nvPr/>
        </p:nvCxnSpPr>
        <p:spPr>
          <a:xfrm>
            <a:off x="7573325" y="3441359"/>
            <a:ext cx="938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4DDEDC5-6EAF-A924-BF66-EF87039AB125}"/>
              </a:ext>
            </a:extLst>
          </p:cNvPr>
          <p:cNvCxnSpPr>
            <a:cxnSpLocks/>
          </p:cNvCxnSpPr>
          <p:nvPr/>
        </p:nvCxnSpPr>
        <p:spPr>
          <a:xfrm>
            <a:off x="7057450" y="4175202"/>
            <a:ext cx="515874" cy="5133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74DEECB-6980-230F-723C-C1E93522675B}"/>
              </a:ext>
            </a:extLst>
          </p:cNvPr>
          <p:cNvCxnSpPr>
            <a:cxnSpLocks/>
          </p:cNvCxnSpPr>
          <p:nvPr/>
        </p:nvCxnSpPr>
        <p:spPr>
          <a:xfrm flipH="1">
            <a:off x="4436988" y="4205060"/>
            <a:ext cx="432542" cy="544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B68D0FD-888F-FD74-70B1-A643DF8A01A4}"/>
              </a:ext>
            </a:extLst>
          </p:cNvPr>
          <p:cNvSpPr txBox="1"/>
          <p:nvPr/>
        </p:nvSpPr>
        <p:spPr>
          <a:xfrm>
            <a:off x="101259" y="6434469"/>
            <a:ext cx="8671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Collated from survey data collected by the ARMA </a:t>
            </a:r>
            <a:r>
              <a:rPr lang="en-GB" sz="1400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Metaresearch</a:t>
            </a:r>
            <a:r>
              <a:rPr lang="en-GB" sz="14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SIG in May/June 2025</a:t>
            </a:r>
          </a:p>
        </p:txBody>
      </p:sp>
    </p:spTree>
    <p:extLst>
      <p:ext uri="{BB962C8B-B14F-4D97-AF65-F5344CB8AC3E}">
        <p14:creationId xmlns:p14="http://schemas.microsoft.com/office/powerpoint/2010/main" val="453654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EAABE-101C-D4DB-339B-6EA6FF4B3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A7BCEC-6969-2E0C-776C-E7AEC01D12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BCCF68DB-CC17-0D4B-7D15-6CCDDF8A6C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E20A786-15A6-558C-1C9C-3BFE31C51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20" name="Picture 2" descr="Registration 2026 | ARMA 2026">
            <a:extLst>
              <a:ext uri="{FF2B5EF4-FFF2-40B4-BE49-F238E27FC236}">
                <a16:creationId xmlns:a16="http://schemas.microsoft.com/office/drawing/2014/main" id="{388A7697-50C0-77E7-BF76-8A117F6D4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907" y="5828134"/>
            <a:ext cx="2081275" cy="83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D02018-F2E1-8A93-1B5F-5BD6A25416AD}"/>
              </a:ext>
            </a:extLst>
          </p:cNvPr>
          <p:cNvSpPr txBox="1"/>
          <p:nvPr/>
        </p:nvSpPr>
        <p:spPr>
          <a:xfrm>
            <a:off x="3228016" y="405656"/>
            <a:ext cx="6069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to Get Involved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499829-907B-4C8D-50E3-F1C0CC77413D}"/>
              </a:ext>
            </a:extLst>
          </p:cNvPr>
          <p:cNvSpPr txBox="1"/>
          <p:nvPr/>
        </p:nvSpPr>
        <p:spPr>
          <a:xfrm>
            <a:off x="430608" y="1137267"/>
            <a:ext cx="486043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Think about the ways metascience work can compliment your role.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Look at grant funding, which may help overcome time barriers (e.g. by costing in RA/postdoc support). </a:t>
            </a:r>
          </a:p>
          <a:p>
            <a:endParaRPr lang="en-GB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Are there academics at your institution who are interested in this area, or other RMAs? Potential to form local institutional groups. </a:t>
            </a:r>
          </a:p>
          <a:p>
            <a:endParaRPr lang="en-GB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Engage with the UK Metascience Unit and wider metascience community (e.g. conferences, seminars).</a:t>
            </a:r>
          </a:p>
          <a:p>
            <a:endParaRPr lang="en-GB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Engage with the ARMA </a:t>
            </a:r>
            <a:r>
              <a:rPr lang="en-GB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Metaresearch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SIG and projects such as Research Professional Futures.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AEE239F-44C2-CDC4-6A84-21B793DEAC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8009" y="1180643"/>
            <a:ext cx="4731559" cy="35761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E1402D3-1346-4D33-8324-41D199465C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69350" y="3485473"/>
            <a:ext cx="1771113" cy="1771113"/>
          </a:xfrm>
          <a:prstGeom prst="rect">
            <a:avLst/>
          </a:prstGeom>
        </p:spPr>
      </p:pic>
      <p:pic>
        <p:nvPicPr>
          <p:cNvPr id="1026" name="Picture 2" descr="Research Professional Futures (RPF ...">
            <a:extLst>
              <a:ext uri="{FF2B5EF4-FFF2-40B4-BE49-F238E27FC236}">
                <a16:creationId xmlns:a16="http://schemas.microsoft.com/office/drawing/2014/main" id="{BD6B32B2-2B3D-6FB1-AF85-D8C26CE7E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725" y="5308094"/>
            <a:ext cx="3381375" cy="13525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507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B5F9F-2C25-B570-6437-E445195A0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BA8911C-3F67-F425-D70D-7A880E33E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ABB6D4ED-AB83-CF3A-C1BA-87487D6C1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B7F5E8A-E2AD-5A10-9860-A2A1ADC8D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20" name="Picture 2" descr="Registration 2026 | ARMA 2026">
            <a:extLst>
              <a:ext uri="{FF2B5EF4-FFF2-40B4-BE49-F238E27FC236}">
                <a16:creationId xmlns:a16="http://schemas.microsoft.com/office/drawing/2014/main" id="{12E8331E-1F81-6817-9F36-088518A49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907" y="5828134"/>
            <a:ext cx="2081275" cy="83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ig. 1">
            <a:extLst>
              <a:ext uri="{FF2B5EF4-FFF2-40B4-BE49-F238E27FC236}">
                <a16:creationId xmlns:a16="http://schemas.microsoft.com/office/drawing/2014/main" id="{C41D75F0-C705-EC2D-B8E2-E6A193EC0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89" y="1209234"/>
            <a:ext cx="4203185" cy="393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DE39630-FE3C-7EBC-629F-5C073A419932}"/>
              </a:ext>
            </a:extLst>
          </p:cNvPr>
          <p:cNvSpPr txBox="1"/>
          <p:nvPr/>
        </p:nvSpPr>
        <p:spPr>
          <a:xfrm>
            <a:off x="5486401" y="1318462"/>
            <a:ext cx="596328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is metascience? </a:t>
            </a:r>
          </a:p>
          <a:p>
            <a:endParaRPr lang="en-GB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Broadly defined: “application of robust methods to the analysis of research systems, cultures and decision-making” (Wilsdon et al, 2025).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Synonyms/competing terms: </a:t>
            </a:r>
            <a:r>
              <a:rPr lang="en-GB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metaresearch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science-of-science, research-on-research. </a:t>
            </a:r>
          </a:p>
          <a:p>
            <a:endParaRPr lang="en-GB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n-GB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C37966-52D5-A371-60DC-D842E698380D}"/>
              </a:ext>
            </a:extLst>
          </p:cNvPr>
          <p:cNvSpPr txBox="1"/>
          <p:nvPr/>
        </p:nvSpPr>
        <p:spPr>
          <a:xfrm>
            <a:off x="1063310" y="5279000"/>
            <a:ext cx="42835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Image: Peterson and Panofsky (2023</a:t>
            </a:r>
            <a:r>
              <a:rPr lang="en-GB" sz="1200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C537C0-F62A-82CA-EC18-DFE23B3C74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6875" y="4425115"/>
            <a:ext cx="3299521" cy="22617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800CB5-7C30-A102-C57B-78354DEAFD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6192" y="5247059"/>
            <a:ext cx="1534225" cy="153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30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2AA91-42D4-5823-025D-7204FF282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C16F55-9767-ED0E-79FE-85EFF4A454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F1133B7E-7DA7-AAE5-DC21-CB283BEE3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C422C13-A216-29FC-D662-69C27A2819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20" name="Picture 2" descr="Registration 2026 | ARMA 2026">
            <a:extLst>
              <a:ext uri="{FF2B5EF4-FFF2-40B4-BE49-F238E27FC236}">
                <a16:creationId xmlns:a16="http://schemas.microsoft.com/office/drawing/2014/main" id="{AD4E3A06-80AB-00C4-A78B-401BA06D7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907" y="5828134"/>
            <a:ext cx="2081275" cy="83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E4909D-0018-C57E-B426-D11240D261C3}"/>
              </a:ext>
            </a:extLst>
          </p:cNvPr>
          <p:cNvSpPr txBox="1"/>
          <p:nvPr/>
        </p:nvSpPr>
        <p:spPr>
          <a:xfrm>
            <a:off x="907576" y="2420317"/>
            <a:ext cx="1096666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“…rather than a strictly intellectual movement, metascience has both intellectual and policy dimensions. Thus, it represents what Epstein (2008:21) has referred to as a </a:t>
            </a:r>
            <a:r>
              <a:rPr lang="en-GB" sz="1800" b="1" i="1" dirty="0"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“hybrid coalition” in which experts, bureaucrats, and policymakers are drawn together</a:t>
            </a:r>
            <a:r>
              <a:rPr lang="en-GB" sz="1800" dirty="0"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”.</a:t>
            </a:r>
          </a:p>
          <a:p>
            <a:endParaRPr lang="en-GB" dirty="0"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Peterson, D., Panofsky, A (2023). Metascience as a Scientific Social Movement. </a:t>
            </a:r>
            <a:r>
              <a:rPr lang="en-GB" i="1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Minerva</a:t>
            </a:r>
            <a:r>
              <a:rPr lang="en-GB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 </a:t>
            </a:r>
            <a:r>
              <a:rPr lang="en-GB" b="1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61</a:t>
            </a:r>
            <a:r>
              <a:rPr lang="en-GB" dirty="0">
                <a:solidFill>
                  <a:srgbClr val="222222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, 147–174 (p.152). </a:t>
            </a:r>
            <a:r>
              <a:rPr lang="en-GB" dirty="0">
                <a:solidFill>
                  <a:srgbClr val="E0112B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Online</a:t>
            </a:r>
            <a:endParaRPr lang="en-GB" dirty="0">
              <a:solidFill>
                <a:srgbClr val="E0112B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endParaRPr lang="en-GB" sz="1800" dirty="0"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389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1551C-59D1-06CF-63D4-6C30100BA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04718D2-6C2F-6DC7-5EC3-CD8E5B736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2E7C0B00-3528-58BB-914F-7550201C0C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82D8C0-2C7B-4D24-19C5-BC743BE1C0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20" name="Picture 2" descr="Registration 2026 | ARMA 2026">
            <a:extLst>
              <a:ext uri="{FF2B5EF4-FFF2-40B4-BE49-F238E27FC236}">
                <a16:creationId xmlns:a16="http://schemas.microsoft.com/office/drawing/2014/main" id="{787D33A0-1F24-5913-1F5C-11D5506DB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907" y="5828134"/>
            <a:ext cx="2081275" cy="83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pply for £5M grant for metascience research | UK Research and Innovation  posted on the topic | LinkedIn">
            <a:extLst>
              <a:ext uri="{FF2B5EF4-FFF2-40B4-BE49-F238E27FC236}">
                <a16:creationId xmlns:a16="http://schemas.microsoft.com/office/drawing/2014/main" id="{93506CB4-3EE4-BB4C-0BAF-8E1004513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633" y="1416942"/>
            <a:ext cx="4143173" cy="4024116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Connector: Curved 1">
            <a:extLst>
              <a:ext uri="{FF2B5EF4-FFF2-40B4-BE49-F238E27FC236}">
                <a16:creationId xmlns:a16="http://schemas.microsoft.com/office/drawing/2014/main" id="{1C1CD016-FDEA-3F28-F7C9-2ABC1BC1D9AA}"/>
              </a:ext>
            </a:extLst>
          </p:cNvPr>
          <p:cNvCxnSpPr>
            <a:cxnSpLocks/>
          </p:cNvCxnSpPr>
          <p:nvPr/>
        </p:nvCxnSpPr>
        <p:spPr>
          <a:xfrm rot="10800000">
            <a:off x="4015568" y="1624327"/>
            <a:ext cx="3685065" cy="2237969"/>
          </a:xfrm>
          <a:prstGeom prst="curvedConnector4">
            <a:avLst>
              <a:gd name="adj1" fmla="val 5664"/>
              <a:gd name="adj2" fmla="val 121563"/>
            </a:avLst>
          </a:prstGeom>
          <a:ln w="28575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3E2A355-1CD9-FA58-F294-85AD4CAD0646}"/>
              </a:ext>
            </a:extLst>
          </p:cNvPr>
          <p:cNvSpPr txBox="1"/>
          <p:nvPr/>
        </p:nvSpPr>
        <p:spPr>
          <a:xfrm>
            <a:off x="630492" y="1859339"/>
            <a:ext cx="63093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“Within the burgeoning metascience community, there are two characteristic groups:</a:t>
            </a:r>
          </a:p>
          <a:p>
            <a:endParaRPr lang="en-GB" i="0" dirty="0">
              <a:effectLst/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i="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Researchers using rigorous social scientific methods (for example, experiments and qualitative, or quantitative, data analysis) to study the social practice of science itself.</a:t>
            </a:r>
          </a:p>
          <a:p>
            <a:pPr marL="457200" indent="-457200">
              <a:buFont typeface="+mj-lt"/>
              <a:buAutoNum type="arabicPeriod"/>
            </a:pPr>
            <a:endParaRPr lang="en-GB" dirty="0"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i="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A community of practice united by an interest in designing, implementing, and evaluating innovative modes of science funding and delivery.”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8F63F1-CDC5-D10D-326F-C9736C79499C}"/>
              </a:ext>
            </a:extLst>
          </p:cNvPr>
          <p:cNvSpPr txBox="1"/>
          <p:nvPr/>
        </p:nvSpPr>
        <p:spPr>
          <a:xfrm>
            <a:off x="3037772" y="473644"/>
            <a:ext cx="6940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Role of Research Managers within </a:t>
            </a:r>
            <a:r>
              <a:rPr lang="en-GB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Metascientific</a:t>
            </a:r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Studies</a:t>
            </a:r>
          </a:p>
        </p:txBody>
      </p:sp>
    </p:spTree>
    <p:extLst>
      <p:ext uri="{BB962C8B-B14F-4D97-AF65-F5344CB8AC3E}">
        <p14:creationId xmlns:p14="http://schemas.microsoft.com/office/powerpoint/2010/main" val="3351146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3BA89-D92C-480D-8331-242A3D892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49C6665-1932-4168-CECE-5BB514EEB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87438388-FC01-7921-FBC6-30F025AB2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EC43A89-81B3-01F8-7932-64BD1EDF35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C33BD7-7DA0-1A9A-5FF7-E1E31FF9CFC9}"/>
              </a:ext>
            </a:extLst>
          </p:cNvPr>
          <p:cNvSpPr txBox="1"/>
          <p:nvPr/>
        </p:nvSpPr>
        <p:spPr>
          <a:xfrm>
            <a:off x="3480321" y="414376"/>
            <a:ext cx="7210872" cy="380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Research Managers as Practitioner </a:t>
            </a:r>
            <a:r>
              <a:rPr lang="en-GB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Metascientists</a:t>
            </a:r>
            <a:endParaRPr lang="en-GB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09D57F-6912-0256-0368-4CCEF128751B}"/>
              </a:ext>
            </a:extLst>
          </p:cNvPr>
          <p:cNvSpPr txBox="1"/>
          <p:nvPr/>
        </p:nvSpPr>
        <p:spPr>
          <a:xfrm>
            <a:off x="317761" y="1209235"/>
            <a:ext cx="115690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When we think about the areas covered by metascience, we can see that they often align directly with the work of RMAs who may even be undertaking a form of practice-focused metascience in their own institutions.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D01BD30-2AEE-88F7-4507-1849345A9E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662332"/>
              </p:ext>
            </p:extLst>
          </p:nvPr>
        </p:nvGraphicFramePr>
        <p:xfrm>
          <a:off x="392192" y="2155219"/>
          <a:ext cx="11407615" cy="4320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7682">
                  <a:extLst>
                    <a:ext uri="{9D8B030D-6E8A-4147-A177-3AD203B41FA5}">
                      <a16:colId xmlns:a16="http://schemas.microsoft.com/office/drawing/2014/main" val="1547174127"/>
                    </a:ext>
                  </a:extLst>
                </a:gridCol>
                <a:gridCol w="8129933">
                  <a:extLst>
                    <a:ext uri="{9D8B030D-6E8A-4147-A177-3AD203B41FA5}">
                      <a16:colId xmlns:a16="http://schemas.microsoft.com/office/drawing/2014/main" val="2595140169"/>
                    </a:ext>
                  </a:extLst>
                </a:gridCol>
              </a:tblGrid>
              <a:tr h="576002">
                <a:tc>
                  <a:txBody>
                    <a:bodyPr/>
                    <a:lstStyle/>
                    <a:p>
                      <a:r>
                        <a:rPr lang="en-GB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Example activities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649079"/>
                  </a:ext>
                </a:extLst>
              </a:tr>
              <a:tr h="719150">
                <a:tc>
                  <a:txBody>
                    <a:bodyPr/>
                    <a:lstStyle/>
                    <a:p>
                      <a:r>
                        <a:rPr lang="en-GB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Policy analysis and insights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Interpreting government/funder policies to understand what they may mean for specific groups or organisations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425371"/>
                  </a:ext>
                </a:extLst>
              </a:tr>
              <a:tr h="576002">
                <a:tc>
                  <a:txBody>
                    <a:bodyPr/>
                    <a:lstStyle/>
                    <a:p>
                      <a:r>
                        <a:rPr lang="en-GB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Evaluation and monitoring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Examining the effectiveness and impact of internal R&amp;I funding schemes, assessing institutional research cultures, evaluating research security risks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144981"/>
                  </a:ext>
                </a:extLst>
              </a:tr>
              <a:tr h="625657">
                <a:tc>
                  <a:txBody>
                    <a:bodyPr/>
                    <a:lstStyle/>
                    <a:p>
                      <a:r>
                        <a:rPr lang="en-GB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Providing the evidence base for strategic decision-making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Supplying empirical information to support strategic initiatives (grant application and award data, impact activity, mock REF exercises)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3394043"/>
                  </a:ext>
                </a:extLst>
              </a:tr>
              <a:tr h="662944">
                <a:tc>
                  <a:txBody>
                    <a:bodyPr/>
                    <a:lstStyle/>
                    <a:p>
                      <a:r>
                        <a:rPr lang="en-GB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Evidence based advocacy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Producing reports which demonstrate the value of particular disciplines/approaches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330733"/>
                  </a:ext>
                </a:extLst>
              </a:tr>
              <a:tr h="441766">
                <a:tc>
                  <a:txBody>
                    <a:bodyPr/>
                    <a:lstStyle/>
                    <a:p>
                      <a:r>
                        <a:rPr lang="en-GB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Institutional planning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Horizon scanning to support investment strategies, reporting on research strengths and gaps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619282"/>
                  </a:ext>
                </a:extLst>
              </a:tr>
              <a:tr h="441766">
                <a:tc>
                  <a:txBody>
                    <a:bodyPr/>
                    <a:lstStyle/>
                    <a:p>
                      <a:r>
                        <a:rPr lang="en-GB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Open science advocacy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Library scholarly communication teams and bibliometric analysis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52646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2484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4DC10-96E2-0464-89F6-47CDB9D9C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0421F25-437D-2F96-F1A9-450DD6345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6F2E9A56-6541-91BF-BA19-8DA43584E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15071FD-10F3-2BA9-B472-55AD16A61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20" name="Picture 2" descr="Registration 2026 | ARMA 2026">
            <a:extLst>
              <a:ext uri="{FF2B5EF4-FFF2-40B4-BE49-F238E27FC236}">
                <a16:creationId xmlns:a16="http://schemas.microsoft.com/office/drawing/2014/main" id="{77FC9666-3D42-BC38-9331-63C070A6D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907" y="5828134"/>
            <a:ext cx="2081275" cy="83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1C3D75D-7206-53CC-E85D-003C41041F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6445289"/>
              </p:ext>
            </p:extLst>
          </p:nvPr>
        </p:nvGraphicFramePr>
        <p:xfrm>
          <a:off x="1755907" y="78441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97071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3E26C-1577-EB22-6DF4-EF1F0C46F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81FBA30-E0B8-56D7-CB2D-7042BBFE85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A8FF4DC6-441E-733E-0D5B-969EA1A5E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3F69401-B528-05D5-D9CD-12BC5AA75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20" name="Picture 2" descr="Registration 2026 | ARMA 2026">
            <a:extLst>
              <a:ext uri="{FF2B5EF4-FFF2-40B4-BE49-F238E27FC236}">
                <a16:creationId xmlns:a16="http://schemas.microsoft.com/office/drawing/2014/main" id="{56A2C093-FC59-EAA8-77F5-1E0A5DEA7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907" y="5828134"/>
            <a:ext cx="2081275" cy="83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E979CA-6EC8-1FE5-3A62-A96F35F27EAC}"/>
              </a:ext>
            </a:extLst>
          </p:cNvPr>
          <p:cNvSpPr txBox="1"/>
          <p:nvPr/>
        </p:nvSpPr>
        <p:spPr>
          <a:xfrm>
            <a:off x="2911544" y="409372"/>
            <a:ext cx="7114216" cy="390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Experiences from the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2025 UKRI Data for Metascience Sandpit</a:t>
            </a:r>
            <a:endParaRPr lang="en-US" sz="1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18EE24-E7E0-6CEF-EFA9-D7593354927A}"/>
              </a:ext>
            </a:extLst>
          </p:cNvPr>
          <p:cNvSpPr txBox="1"/>
          <p:nvPr/>
        </p:nvSpPr>
        <p:spPr>
          <a:xfrm>
            <a:off x="267283" y="1591056"/>
            <a:ext cx="65419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Organised by the UK Metascience Unit which is a joint DSIT/UKRI initiative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Held in February 2025 over 4 days (2 in Swindon, 2 online)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28 participants, heavily skewed towards academics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Participants were provided with access to UKRI administrative grant data throughout the sandpit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Stakeholder speakers included: Molly Morgan-Jones (British Academy), Charlotte Deane (EPSRC), Sophie Collett (ARMA), Ben Johnson (former government adviser).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Total funding available: £1 million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78DE2AA-14F3-F0FE-E5C3-495E535692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1320" y="1589462"/>
            <a:ext cx="5073861" cy="29825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26E118-1B9F-E25B-2305-6C4B0C48C6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818" y="4629319"/>
            <a:ext cx="3049725" cy="20313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04CCBAD-489F-1B73-D771-AD37325881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62122" y="5194897"/>
            <a:ext cx="1641688" cy="164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566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B48D6-3902-7136-8886-D998A4CDB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0A9F4C1-5AE8-5CD2-5CD5-A4A449C45C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ECD3FCF5-566C-E93C-8CB4-A48785992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CA7D1E3-B16B-649B-2807-3C7B50919E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20" name="Picture 2" descr="Registration 2026 | ARMA 2026">
            <a:extLst>
              <a:ext uri="{FF2B5EF4-FFF2-40B4-BE49-F238E27FC236}">
                <a16:creationId xmlns:a16="http://schemas.microsoft.com/office/drawing/2014/main" id="{4172FAC9-6518-F0D6-57D7-F4331DF31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907" y="5828134"/>
            <a:ext cx="2081275" cy="83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Card1Bg"/>
          <p:cNvSpPr/>
          <p:nvPr/>
        </p:nvSpPr>
        <p:spPr>
          <a:xfrm>
            <a:off x="696000" y="2400000"/>
            <a:ext cx="3466666" cy="3100000"/>
          </a:xfrm>
          <a:prstGeom prst="roundRect">
            <a:avLst>
              <a:gd name="adj" fmla="val 6000"/>
            </a:avLst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3" name="Card2Bg"/>
          <p:cNvSpPr/>
          <p:nvPr/>
        </p:nvSpPr>
        <p:spPr>
          <a:xfrm>
            <a:off x="8029332" y="2400000"/>
            <a:ext cx="3466666" cy="3100000"/>
          </a:xfrm>
          <a:prstGeom prst="roundRect">
            <a:avLst>
              <a:gd name="adj" fmla="val 6000"/>
            </a:avLst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4" name="Card3Bg"/>
          <p:cNvSpPr/>
          <p:nvPr/>
        </p:nvSpPr>
        <p:spPr>
          <a:xfrm>
            <a:off x="4362666" y="2400000"/>
            <a:ext cx="3466668" cy="3100000"/>
          </a:xfrm>
          <a:prstGeom prst="roundRect">
            <a:avLst>
              <a:gd name="adj" fmla="val 6000"/>
            </a:avLst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520488-DC6A-EF04-A1A1-0F2B9A07DC94}"/>
              </a:ext>
            </a:extLst>
          </p:cNvPr>
          <p:cNvSpPr txBox="1"/>
          <p:nvPr/>
        </p:nvSpPr>
        <p:spPr>
          <a:xfrm>
            <a:off x="1576478" y="489582"/>
            <a:ext cx="9639044" cy="32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Research Manager-Led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D35FAF-13D7-58A7-FC88-470F5308DB60}"/>
              </a:ext>
            </a:extLst>
          </p:cNvPr>
          <p:cNvSpPr txBox="1"/>
          <p:nvPr/>
        </p:nvSpPr>
        <p:spPr>
          <a:xfrm>
            <a:off x="1531402" y="1391003"/>
            <a:ext cx="9639044" cy="49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en-GB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is unique about responsive mode funding?</a:t>
            </a:r>
          </a:p>
        </p:txBody>
      </p:sp>
      <p:sp>
        <p:nvSpPr>
          <p:cNvPr id="60" name="Card1Title"/>
          <p:cNvSpPr txBox="1"/>
          <p:nvPr/>
        </p:nvSpPr>
        <p:spPr>
          <a:xfrm>
            <a:off x="876000" y="2580000"/>
            <a:ext cx="3106666" cy="28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r>
              <a:rPr lang="en-GB" sz="1400" b="1" spc="200" dirty="0">
                <a:solidFill>
                  <a:srgbClr val="2E7DAF"/>
                </a:solidFill>
                <a:latin typeface="Roboto" panose="02000000000000000000" pitchFamily="2" charset="0"/>
              </a:rPr>
              <a:t>PROJECT SUMMARY</a:t>
            </a:r>
          </a:p>
        </p:txBody>
      </p:sp>
      <p:sp>
        <p:nvSpPr>
          <p:cNvPr id="61" name="Card1Body"/>
          <p:cNvSpPr txBox="1"/>
          <p:nvPr/>
        </p:nvSpPr>
        <p:spPr>
          <a:xfrm>
            <a:off x="876000" y="2880000"/>
            <a:ext cx="3106666" cy="25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r>
              <a:rPr lang="en-US" sz="1600" dirty="0">
                <a:solidFill>
                  <a:srgbClr val="1A2332"/>
                </a:solidFill>
                <a:latin typeface="Roboto" panose="02000000000000000000" pitchFamily="2" charset="0"/>
              </a:rPr>
              <a:t>Investigates and maps the unique aspects of responsive mode grants compared to other funding modes, </a:t>
            </a:r>
            <a:r>
              <a:rPr lang="en-US" sz="1600" dirty="0" err="1">
                <a:solidFill>
                  <a:srgbClr val="1A2332"/>
                </a:solidFill>
                <a:latin typeface="Roboto" panose="02000000000000000000" pitchFamily="2" charset="0"/>
              </a:rPr>
              <a:t>analysing</a:t>
            </a:r>
            <a:r>
              <a:rPr lang="en-US" sz="1600" dirty="0">
                <a:solidFill>
                  <a:srgbClr val="1A2332"/>
                </a:solidFill>
                <a:latin typeface="Roboto" panose="02000000000000000000" pitchFamily="2" charset="0"/>
              </a:rPr>
              <a:t> their size, outputs, diversity, and impacts to inform future funding strategies and policy decisions.</a:t>
            </a:r>
          </a:p>
        </p:txBody>
      </p:sp>
      <p:sp>
        <p:nvSpPr>
          <p:cNvPr id="62" name="Card2Title"/>
          <p:cNvSpPr txBox="1"/>
          <p:nvPr/>
        </p:nvSpPr>
        <p:spPr>
          <a:xfrm>
            <a:off x="8209332" y="2580000"/>
            <a:ext cx="3106666" cy="28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en-GB" sz="1400" b="1" spc="200" dirty="0">
                <a:solidFill>
                  <a:srgbClr val="2E7DAF"/>
                </a:solidFill>
                <a:latin typeface="Roboto" panose="02000000000000000000" pitchFamily="2" charset="0"/>
              </a:rPr>
              <a:t>DURATION &amp; VALUE</a:t>
            </a:r>
          </a:p>
        </p:txBody>
      </p:sp>
      <p:sp>
        <p:nvSpPr>
          <p:cNvPr id="63" name="Card2Value"/>
          <p:cNvSpPr txBox="1"/>
          <p:nvPr/>
        </p:nvSpPr>
        <p:spPr>
          <a:xfrm>
            <a:off x="8209332" y="2773997"/>
            <a:ext cx="3106666" cy="700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2400" b="1" dirty="0">
                <a:solidFill>
                  <a:srgbClr val="1A2332"/>
                </a:solidFill>
                <a:latin typeface="Roboto" panose="02000000000000000000" pitchFamily="2" charset="0"/>
              </a:rPr>
              <a:t>£200,000</a:t>
            </a:r>
          </a:p>
        </p:txBody>
      </p:sp>
      <p:sp>
        <p:nvSpPr>
          <p:cNvPr id="64" name="Card2Sub"/>
          <p:cNvSpPr txBox="1"/>
          <p:nvPr/>
        </p:nvSpPr>
        <p:spPr>
          <a:xfrm>
            <a:off x="8209332" y="3387994"/>
            <a:ext cx="3106666" cy="7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algn="ctr"/>
            <a:r>
              <a:rPr lang="en-US" sz="1600" dirty="0">
                <a:solidFill>
                  <a:srgbClr val="1A2332"/>
                </a:solidFill>
                <a:latin typeface="Roboto" panose="02000000000000000000" pitchFamily="2" charset="0"/>
              </a:rPr>
              <a:t>12 months</a:t>
            </a:r>
          </a:p>
        </p:txBody>
      </p:sp>
      <p:sp>
        <p:nvSpPr>
          <p:cNvPr id="65" name="Card3Title"/>
          <p:cNvSpPr txBox="1"/>
          <p:nvPr/>
        </p:nvSpPr>
        <p:spPr>
          <a:xfrm>
            <a:off x="4542666" y="2588997"/>
            <a:ext cx="3106668" cy="28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r>
              <a:rPr lang="en-GB" sz="1400" b="1" spc="200" dirty="0">
                <a:solidFill>
                  <a:srgbClr val="2E7DAF"/>
                </a:solidFill>
                <a:latin typeface="Roboto" panose="02000000000000000000" pitchFamily="2" charset="0"/>
              </a:rPr>
              <a:t>PROJECT TEAM</a:t>
            </a:r>
          </a:p>
        </p:txBody>
      </p:sp>
      <p:sp>
        <p:nvSpPr>
          <p:cNvPr id="66" name="Card3Body"/>
          <p:cNvSpPr txBox="1"/>
          <p:nvPr/>
        </p:nvSpPr>
        <p:spPr>
          <a:xfrm>
            <a:off x="4542666" y="2880000"/>
            <a:ext cx="3106668" cy="250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/>
            <a:r>
              <a:rPr lang="en-US" sz="1600" b="1" dirty="0">
                <a:solidFill>
                  <a:srgbClr val="1A2332"/>
                </a:solidFill>
                <a:latin typeface="Roboto" panose="02000000000000000000" pitchFamily="2" charset="0"/>
              </a:rPr>
              <a:t>Dr Christopher Daley</a:t>
            </a:r>
            <a:r>
              <a:rPr lang="en-US" sz="1600" dirty="0">
                <a:solidFill>
                  <a:srgbClr val="5A6B7A"/>
                </a:solidFill>
                <a:latin typeface="Roboto" panose="02000000000000000000" pitchFamily="2" charset="0"/>
              </a:rPr>
              <a:t>  PI, LSE</a:t>
            </a:r>
          </a:p>
          <a:p>
            <a:pPr marL="0" indent="0"/>
            <a:r>
              <a:rPr lang="en-US" sz="1600" b="1" dirty="0">
                <a:solidFill>
                  <a:srgbClr val="1A2332"/>
                </a:solidFill>
                <a:latin typeface="Roboto" panose="02000000000000000000" pitchFamily="2" charset="0"/>
              </a:rPr>
              <a:t>Dr Rosa Filgueira</a:t>
            </a:r>
            <a:r>
              <a:rPr lang="en-US" sz="1600" dirty="0">
                <a:solidFill>
                  <a:srgbClr val="5A6B7A"/>
                </a:solidFill>
                <a:latin typeface="Roboto" panose="02000000000000000000" pitchFamily="2" charset="0"/>
              </a:rPr>
              <a:t>  Co-I, Edinburgh</a:t>
            </a:r>
          </a:p>
          <a:p>
            <a:pPr marL="0" indent="0"/>
            <a:r>
              <a:rPr lang="en-US" sz="1600" b="1" dirty="0">
                <a:solidFill>
                  <a:srgbClr val="1A2332"/>
                </a:solidFill>
                <a:latin typeface="Roboto" panose="02000000000000000000" pitchFamily="2" charset="0"/>
              </a:rPr>
              <a:t>Dr Xavier McNally</a:t>
            </a:r>
            <a:r>
              <a:rPr lang="en-US" sz="1600" dirty="0">
                <a:solidFill>
                  <a:srgbClr val="5A6B7A"/>
                </a:solidFill>
                <a:latin typeface="Roboto" panose="02000000000000000000" pitchFamily="2" charset="0"/>
              </a:rPr>
              <a:t>  Research Officer, LSE</a:t>
            </a:r>
          </a:p>
          <a:p>
            <a:pPr marL="0" indent="0"/>
            <a:r>
              <a:rPr lang="en-US" sz="1600" b="1" dirty="0">
                <a:solidFill>
                  <a:srgbClr val="1A2332"/>
                </a:solidFill>
                <a:latin typeface="Roboto" panose="02000000000000000000" pitchFamily="2" charset="0"/>
              </a:rPr>
              <a:t>Dr Laura Moran</a:t>
            </a:r>
            <a:r>
              <a:rPr lang="en-US" sz="1600" dirty="0">
                <a:solidFill>
                  <a:srgbClr val="5A6B7A"/>
                </a:solidFill>
                <a:latin typeface="Roboto" panose="02000000000000000000" pitchFamily="2" charset="0"/>
              </a:rPr>
              <a:t>  RA, Edinburgh</a:t>
            </a:r>
          </a:p>
          <a:p>
            <a:pPr marL="0" indent="0"/>
            <a:r>
              <a:rPr lang="en-US" sz="1600" b="1" dirty="0">
                <a:solidFill>
                  <a:srgbClr val="1A2332"/>
                </a:solidFill>
                <a:latin typeface="Roboto" panose="02000000000000000000" pitchFamily="2" charset="0"/>
              </a:rPr>
              <a:t>Spyro Nita</a:t>
            </a:r>
            <a:r>
              <a:rPr lang="en-US" sz="1600" dirty="0">
                <a:solidFill>
                  <a:srgbClr val="5A6B7A"/>
                </a:solidFill>
                <a:latin typeface="Roboto" panose="02000000000000000000" pitchFamily="2" charset="0"/>
              </a:rPr>
              <a:t>  RA, Edinburgh</a:t>
            </a:r>
          </a:p>
        </p:txBody>
      </p:sp>
    </p:spTree>
    <p:extLst>
      <p:ext uri="{BB962C8B-B14F-4D97-AF65-F5344CB8AC3E}">
        <p14:creationId xmlns:p14="http://schemas.microsoft.com/office/powerpoint/2010/main" val="3836476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B586A-482F-7FFC-EA39-C5A56DE39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EE51DEA-F269-AAE7-B704-CC2E9C9EA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36" y="299654"/>
            <a:ext cx="1799789" cy="609928"/>
          </a:xfrm>
          <a:prstGeom prst="rect">
            <a:avLst/>
          </a:prstGeom>
        </p:spPr>
      </p:pic>
      <p:sp>
        <p:nvSpPr>
          <p:cNvPr id="22" name="Rectangle 15">
            <a:extLst>
              <a:ext uri="{FF2B5EF4-FFF2-40B4-BE49-F238E27FC236}">
                <a16:creationId xmlns:a16="http://schemas.microsoft.com/office/drawing/2014/main" id="{F4AA2A4A-70FE-5A16-5182-E1454DC02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D36F95-5954-CC27-A183-9960A5EE11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832279" y="299654"/>
            <a:ext cx="1041960" cy="609928"/>
          </a:xfrm>
          <a:prstGeom prst="rect">
            <a:avLst/>
          </a:prstGeom>
        </p:spPr>
      </p:pic>
      <p:pic>
        <p:nvPicPr>
          <p:cNvPr id="20" name="Picture 2" descr="Registration 2026 | ARMA 2026">
            <a:extLst>
              <a:ext uri="{FF2B5EF4-FFF2-40B4-BE49-F238E27FC236}">
                <a16:creationId xmlns:a16="http://schemas.microsoft.com/office/drawing/2014/main" id="{FF7AC195-E295-42C2-8E9B-E034E8C6B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907" y="5828134"/>
            <a:ext cx="2081275" cy="832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AD35F0-C81E-50DD-DA7D-61D128782BFE}"/>
              </a:ext>
            </a:extLst>
          </p:cNvPr>
          <p:cNvSpPr txBox="1"/>
          <p:nvPr/>
        </p:nvSpPr>
        <p:spPr>
          <a:xfrm>
            <a:off x="2895090" y="441877"/>
            <a:ext cx="60970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Research Manager-Led Project</a:t>
            </a:r>
          </a:p>
        </p:txBody>
      </p:sp>
      <p:pic>
        <p:nvPicPr>
          <p:cNvPr id="7" name="Google Shape;435;p76">
            <a:extLst>
              <a:ext uri="{FF2B5EF4-FFF2-40B4-BE49-F238E27FC236}">
                <a16:creationId xmlns:a16="http://schemas.microsoft.com/office/drawing/2014/main" id="{53B81DEF-3CCA-74B6-54D6-C3C409CAE14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7628" y="2432627"/>
            <a:ext cx="3859203" cy="3349496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" name="Google Shape;433;p76">
            <a:extLst>
              <a:ext uri="{FF2B5EF4-FFF2-40B4-BE49-F238E27FC236}">
                <a16:creationId xmlns:a16="http://schemas.microsoft.com/office/drawing/2014/main" id="{FF7FC3D1-7729-3BC1-87B3-76D391DA3F03}"/>
              </a:ext>
            </a:extLst>
          </p:cNvPr>
          <p:cNvSpPr txBox="1"/>
          <p:nvPr/>
        </p:nvSpPr>
        <p:spPr>
          <a:xfrm>
            <a:off x="454132" y="1209235"/>
            <a:ext cx="11126221" cy="834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GB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Arial"/>
              </a:rPr>
              <a:t>Our project involved developing a robust classification system for the different types of funding instruments within UKRI’s portfolio. This was done to combat inconsistencies in naming conventions across councils in UKRI’s historical administrative data.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lang="en-GB" b="1" i="0" u="none" strike="noStrike" cap="none" dirty="0">
              <a:solidFill>
                <a:schemeClr val="dk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lang="en-GB" b="1" i="0" u="none" strike="noStrike" cap="none" dirty="0">
              <a:solidFill>
                <a:schemeClr val="dk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Arial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EF9D0C0E-268A-02FD-7241-85A93BA1F668}"/>
              </a:ext>
            </a:extLst>
          </p:cNvPr>
          <p:cNvSpPr/>
          <p:nvPr/>
        </p:nvSpPr>
        <p:spPr>
          <a:xfrm>
            <a:off x="4384540" y="3873332"/>
            <a:ext cx="1616746" cy="46808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610ED3-F8DA-C9AA-F94A-8477C1FDAD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995" y="2768415"/>
            <a:ext cx="5782368" cy="237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10651"/>
      </p:ext>
    </p:extLst>
  </p:cSld>
  <p:clrMapOvr>
    <a:masterClrMapping/>
  </p:clrMapOvr>
</p:sld>
</file>

<file path=ppt/theme/theme1.xml><?xml version="1.0" encoding="utf-8"?>
<a:theme xmlns:a="http://schemas.openxmlformats.org/drawingml/2006/main" name="Introduction">
  <a:themeElements>
    <a:clrScheme name="LSE Colour Palette">
      <a:dk1>
        <a:srgbClr val="000000"/>
      </a:dk1>
      <a:lt1>
        <a:srgbClr val="FFFFFF"/>
      </a:lt1>
      <a:dk2>
        <a:srgbClr val="A3AAAE"/>
      </a:dk2>
      <a:lt2>
        <a:srgbClr val="D0D3D3"/>
      </a:lt2>
      <a:accent1>
        <a:srgbClr val="F33030"/>
      </a:accent1>
      <a:accent2>
        <a:srgbClr val="5B325F"/>
      </a:accent2>
      <a:accent3>
        <a:srgbClr val="6BABE5"/>
      </a:accent3>
      <a:accent4>
        <a:srgbClr val="FFCE00"/>
      </a:accent4>
      <a:accent5>
        <a:srgbClr val="009383"/>
      </a:accent5>
      <a:accent6>
        <a:srgbClr val="70AD47"/>
      </a:accent6>
      <a:hlink>
        <a:srgbClr val="5B325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30 year LSE-PowerPoint-template-16-9" id="{EFA66390-9848-49AD-A257-16058F426141}" vid="{99D466B6-EB30-4EDD-A894-399943F607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EAF85C6797F742B81890D4B677C9F1" ma:contentTypeVersion="6" ma:contentTypeDescription="Create a new document." ma:contentTypeScope="" ma:versionID="1919dff97f7b3c91405352d260d5539b">
  <xsd:schema xmlns:xsd="http://www.w3.org/2001/XMLSchema" xmlns:xs="http://www.w3.org/2001/XMLSchema" xmlns:p="http://schemas.microsoft.com/office/2006/metadata/properties" xmlns:ns2="fb5d74bf-75f3-41ee-9e82-e7c089af31fa" xmlns:ns3="df106201-b8d8-4ffe-9766-e9d348734243" targetNamespace="http://schemas.microsoft.com/office/2006/metadata/properties" ma:root="true" ma:fieldsID="d859a755e43e0f4398011ef0cb016f7e" ns2:_="" ns3:_="">
    <xsd:import namespace="fb5d74bf-75f3-41ee-9e82-e7c089af31fa"/>
    <xsd:import namespace="df106201-b8d8-4ffe-9766-e9d34873424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5d74bf-75f3-41ee-9e82-e7c089af31f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106201-b8d8-4ffe-9766-e9d34873424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D108D30-1030-4759-BF93-6160EEA563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6ED27B-9CF6-49C0-9CB9-7B39E8E409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5d74bf-75f3-41ee-9e82-e7c089af31fa"/>
    <ds:schemaRef ds:uri="df106201-b8d8-4ffe-9766-e9d3487342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F0B794E-8EC1-4DFC-8F3E-2E93DFDA59AA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schemas.microsoft.com/office/2006/metadata/properties"/>
    <ds:schemaRef ds:uri="http://purl.org/dc/dcmitype/"/>
    <ds:schemaRef ds:uri="df106201-b8d8-4ffe-9766-e9d348734243"/>
    <ds:schemaRef ds:uri="fb5d74bf-75f3-41ee-9e82-e7c089af31fa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5567eafd-e777-42a5-91bb-9440fd43b893}" enabled="0" method="" siteId="{5567eafd-e777-42a5-91bb-9440fd43b89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LSE130 standard presentation slides</Template>
  <TotalTime>473</TotalTime>
  <Words>889</Words>
  <Application>Microsoft Office PowerPoint</Application>
  <PresentationFormat>Widescreen</PresentationFormat>
  <Paragraphs>87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Roboto</vt:lpstr>
      <vt:lpstr>Roboto Light</vt:lpstr>
      <vt:lpstr>Roboto Medium</vt:lpstr>
      <vt:lpstr>Roboto Regular</vt:lpstr>
      <vt:lpstr>Wingdings</vt:lpstr>
      <vt:lpstr>Introduction</vt:lpstr>
      <vt:lpstr>From Administrator to Investigator: How Research Managers Can Lead Metascience Studies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Daley</dc:creator>
  <cp:lastModifiedBy>Technician Harrogate</cp:lastModifiedBy>
  <cp:revision>1</cp:revision>
  <cp:lastPrinted>2018-04-26T12:15:07Z</cp:lastPrinted>
  <dcterms:created xsi:type="dcterms:W3CDTF">2026-06-02T13:44:31Z</dcterms:created>
  <dcterms:modified xsi:type="dcterms:W3CDTF">2026-06-16T14:59:41Z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0x0101008DEAF85C6797F742B81890D4B677C9F1</vt:lpwstr>
  </property>
  <property fmtid="{D5CDD505-2E9C-101B-9397-08002B2CF9AE}" pid="3" name="MediaServiceImageTags">
    <vt:lpwstr/>
  </property>
</Properties>
</file>